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27" r:id="rId2"/>
    <p:sldId id="535" r:id="rId3"/>
    <p:sldId id="538" r:id="rId4"/>
    <p:sldId id="539" r:id="rId5"/>
    <p:sldId id="391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3541-5E58-43C3-A2D8-8288F878A3DB}">
          <p14:sldIdLst>
            <p14:sldId id="527"/>
            <p14:sldId id="535"/>
            <p14:sldId id="538"/>
            <p14:sldId id="539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ishek Hendi" initials="AH" lastIdx="9" clrIdx="0">
    <p:extLst>
      <p:ext uri="{19B8F6BF-5375-455C-9EA6-DF929625EA0E}">
        <p15:presenceInfo xmlns:p15="http://schemas.microsoft.com/office/powerpoint/2012/main" userId="S-1-5-21-1886802353-511055125-320618023-89959" providerId="AD"/>
      </p:ext>
    </p:extLst>
  </p:cmAuthor>
  <p:cmAuthor id="2" name="Hendi, Abhishek" initials="HA" lastIdx="1" clrIdx="1">
    <p:extLst>
      <p:ext uri="{19B8F6BF-5375-455C-9EA6-DF929625EA0E}">
        <p15:presenceInfo xmlns:p15="http://schemas.microsoft.com/office/powerpoint/2012/main" userId="S::hendi@upenn.edu::547bffa3-bcd6-478e-b926-a03c5324ff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87C"/>
    <a:srgbClr val="B1B6AF"/>
    <a:srgbClr val="D9D7D0"/>
    <a:srgbClr val="FF9ED3"/>
    <a:srgbClr val="AFAFAF"/>
    <a:srgbClr val="04ABFD"/>
    <a:srgbClr val="C5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566CC-9FAF-4FD3-871D-6B59AF505734}" v="3" dt="2022-08-10T12:05:06.234"/>
    <p1510:client id="{B4DE62EF-73DF-447E-9CA5-72D56BF94DA4}" v="1" dt="2022-08-19T19:16:10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4" autoAdjust="0"/>
    <p:restoredTop sz="82041"/>
  </p:normalViewPr>
  <p:slideViewPr>
    <p:cSldViewPr snapToGrid="0">
      <p:cViewPr varScale="1">
        <p:scale>
          <a:sx n="92" d="100"/>
          <a:sy n="92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296-C70E-40F1-B507-D2D143AD6EBF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78BF-40EC-41E1-9B62-3081DB12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2C-D9C7-4A81-A07C-60131499A00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7F7-1A90-4E51-A507-1AEFE7B6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 flipV="1">
            <a:off x="3910865" y="-1777629"/>
            <a:ext cx="4370271" cy="12191998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6200000" flipV="1">
            <a:off x="3766429" y="-3766429"/>
            <a:ext cx="4659141" cy="12191999"/>
          </a:xfrm>
          <a:custGeom>
            <a:avLst/>
            <a:gdLst>
              <a:gd name="connsiteX0" fmla="*/ 0 w 4659141"/>
              <a:gd name="connsiteY0" fmla="*/ 12191999 h 12191999"/>
              <a:gd name="connsiteX1" fmla="*/ 4659141 w 4659141"/>
              <a:gd name="connsiteY1" fmla="*/ 12191999 h 12191999"/>
              <a:gd name="connsiteX2" fmla="*/ 4659141 w 4659141"/>
              <a:gd name="connsiteY2" fmla="*/ 0 h 12191999"/>
              <a:gd name="connsiteX3" fmla="*/ 4071885 w 4659141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41" h="12191999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eeform 4"/>
          <p:cNvSpPr/>
          <p:nvPr userDrawn="1"/>
        </p:nvSpPr>
        <p:spPr>
          <a:xfrm flipV="1">
            <a:off x="10618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10800000" flipH="1">
            <a:off x="9377707" y="0"/>
            <a:ext cx="2814298" cy="6858000"/>
          </a:xfrm>
          <a:custGeom>
            <a:avLst/>
            <a:gdLst>
              <a:gd name="connsiteX0" fmla="*/ 0 w 2814298"/>
              <a:gd name="connsiteY0" fmla="*/ 6858000 h 6858000"/>
              <a:gd name="connsiteX1" fmla="*/ 2814298 w 2814298"/>
              <a:gd name="connsiteY1" fmla="*/ 6858000 h 6858000"/>
              <a:gd name="connsiteX2" fmla="*/ 2814298 w 2814298"/>
              <a:gd name="connsiteY2" fmla="*/ 0 h 6858000"/>
              <a:gd name="connsiteX3" fmla="*/ 2290436 w 281429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298" h="6858000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5400000" flipV="1">
            <a:off x="7922680" y="2588676"/>
            <a:ext cx="2137767" cy="6400882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33305AA-7478-4BF9-8A6B-AD0CC808BD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04765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74" imgH="74" progId="TCLayout.ActiveDocument.1">
                  <p:embed/>
                </p:oleObj>
              </mc:Choice>
              <mc:Fallback>
                <p:oleObj name="think-cell Slide" r:id="rId17" imgW="74" imgH="7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/>
              <a:t>MBA Pre-Term Tech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58" r:id="rId4"/>
    <p:sldLayoutId id="2147483651" r:id="rId5"/>
    <p:sldLayoutId id="2147483653" r:id="rId6"/>
    <p:sldLayoutId id="2147483656" r:id="rId7"/>
    <p:sldLayoutId id="2147483654" r:id="rId8"/>
    <p:sldLayoutId id="2147483662" r:id="rId9"/>
    <p:sldLayoutId id="2147483663" r:id="rId10"/>
    <p:sldLayoutId id="2147483655" r:id="rId11"/>
    <p:sldLayoutId id="2147483659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wharton.upenn.edu/help/wharton-attendance-absence-and-video-requests-module-for-stud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65173"/>
            <a:ext cx="10515600" cy="20590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Wharton Attendance and Course Video Requests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>
                <a:hlinkClick r:id="rId3"/>
              </a:rPr>
              <a:t>https://support.wharton.upenn.edu/help/wharton-attendance-absence-and-video-requests-module-for-students</a:t>
            </a:r>
            <a:r>
              <a:rPr lang="en-US" sz="2800" dirty="0"/>
              <a:t>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11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962569-0155-4B23-970C-5CA2513DE7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74" imgH="74" progId="TCLayout.ActiveDocument.1">
                  <p:embed/>
                </p:oleObj>
              </mc:Choice>
              <mc:Fallback>
                <p:oleObj name="think-cell Slide" r:id="rId5" imgW="74" imgH="7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6962569-0155-4B23-970C-5CA2513DE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93FD77-BC7B-C63A-9335-6ABD8CD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298644"/>
            <a:ext cx="10515600" cy="480131"/>
          </a:xfrm>
        </p:spPr>
        <p:txBody>
          <a:bodyPr vert="horz"/>
          <a:lstStyle/>
          <a:p>
            <a:r>
              <a:rPr lang="en-US" dirty="0"/>
              <a:t>How to Check-In To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69FBE-6198-08F3-5FDF-74FDEB204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 Check-In</a:t>
            </a: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A3249B-0D28-380F-6582-E19F45B53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103" y="1021126"/>
            <a:ext cx="2299447" cy="4114800"/>
          </a:xfrm>
          <a:prstGeom prst="rect">
            <a:avLst/>
          </a:prstGeom>
        </p:spPr>
      </p:pic>
      <p:pic>
        <p:nvPicPr>
          <p:cNvPr id="9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FD4581-2E1E-11F9-4729-93C1290DE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141" y="1021126"/>
            <a:ext cx="2581455" cy="4114800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8F5FCF-53C9-9631-6CB6-8FDFCB421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871" y="1021126"/>
            <a:ext cx="2048296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8342A-53E2-44D9-AEC5-36AA36D3348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4" y="3657086"/>
            <a:ext cx="2843961" cy="1420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7D94E-09D9-1168-E4D7-F00C2A36B709}"/>
              </a:ext>
            </a:extLst>
          </p:cNvPr>
          <p:cNvSpPr txBox="1"/>
          <p:nvPr/>
        </p:nvSpPr>
        <p:spPr>
          <a:xfrm>
            <a:off x="178639" y="5247266"/>
            <a:ext cx="2874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1) Open the course Canvas site. We recommend connecting to </a:t>
            </a:r>
            <a:r>
              <a:rPr lang="en-US" sz="1600" dirty="0" err="1">
                <a:solidFill>
                  <a:schemeClr val="tx2"/>
                </a:solidFill>
              </a:rPr>
              <a:t>AirPennNet</a:t>
            </a:r>
            <a:r>
              <a:rPr lang="en-US" sz="1600" dirty="0">
                <a:solidFill>
                  <a:schemeClr val="tx2"/>
                </a:solidFill>
              </a:rPr>
              <a:t> and using the Canvas mobile app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5B8FD-978A-7C26-5F40-BB769CB72AFD}"/>
              </a:ext>
            </a:extLst>
          </p:cNvPr>
          <p:cNvSpPr txBox="1"/>
          <p:nvPr/>
        </p:nvSpPr>
        <p:spPr>
          <a:xfrm>
            <a:off x="333357" y="1214322"/>
            <a:ext cx="2375923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ea typeface="+mn-lt"/>
                <a:cs typeface="+mn-lt"/>
              </a:rPr>
              <a:t>Check in opens ten minutes before class starts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49A76-2788-9DEE-EA1F-4337C9F8E6AC}"/>
              </a:ext>
            </a:extLst>
          </p:cNvPr>
          <p:cNvSpPr txBox="1"/>
          <p:nvPr/>
        </p:nvSpPr>
        <p:spPr>
          <a:xfrm>
            <a:off x="3290870" y="5247266"/>
            <a:ext cx="263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2) Tap on the </a:t>
            </a:r>
            <a:r>
              <a:rPr lang="en-US" sz="1600" b="1" dirty="0">
                <a:solidFill>
                  <a:schemeClr val="tx2"/>
                </a:solidFill>
              </a:rPr>
              <a:t>Attendance &amp; Video Requests </a:t>
            </a:r>
            <a:r>
              <a:rPr lang="en-US" sz="1600" dirty="0">
                <a:solidFill>
                  <a:schemeClr val="tx2"/>
                </a:solidFill>
              </a:rPr>
              <a:t>tab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7FFAE-C1F3-DE83-9CA0-C3440594690E}"/>
              </a:ext>
            </a:extLst>
          </p:cNvPr>
          <p:cNvSpPr txBox="1"/>
          <p:nvPr/>
        </p:nvSpPr>
        <p:spPr>
          <a:xfrm>
            <a:off x="6023103" y="5247266"/>
            <a:ext cx="21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3) Tap on the </a:t>
            </a:r>
            <a:r>
              <a:rPr lang="en-US" sz="1600" b="1" dirty="0">
                <a:solidFill>
                  <a:schemeClr val="tx2"/>
                </a:solidFill>
              </a:rPr>
              <a:t>Check In Now </a:t>
            </a:r>
            <a:r>
              <a:rPr lang="en-US" sz="1600" dirty="0">
                <a:solidFill>
                  <a:schemeClr val="tx2"/>
                </a:solidFill>
              </a:rPr>
              <a:t>button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ED99F-298E-6D0E-5654-0F99D4F35C7D}"/>
              </a:ext>
            </a:extLst>
          </p:cNvPr>
          <p:cNvSpPr txBox="1"/>
          <p:nvPr/>
        </p:nvSpPr>
        <p:spPr>
          <a:xfrm>
            <a:off x="8904141" y="5250527"/>
            <a:ext cx="250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4) Once you see green, you’re all checked in!</a:t>
            </a:r>
          </a:p>
        </p:txBody>
      </p:sp>
    </p:spTree>
    <p:extLst>
      <p:ext uri="{BB962C8B-B14F-4D97-AF65-F5344CB8AC3E}">
        <p14:creationId xmlns:p14="http://schemas.microsoft.com/office/powerpoint/2010/main" val="7437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D4DA-19E3-3854-539C-1A66DA96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How to Enter Absence and Video requests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DF8D7-69E4-C108-67E9-098F8BECCA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 Check-In</a:t>
            </a:r>
          </a:p>
        </p:txBody>
      </p:sp>
      <p:pic>
        <p:nvPicPr>
          <p:cNvPr id="10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24797B1-6248-B0B3-7F10-C5A768C4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253" y="2296869"/>
            <a:ext cx="2743200" cy="3822605"/>
          </a:xfrm>
          <a:prstGeom prst="rect">
            <a:avLst/>
          </a:prstGeom>
        </p:spPr>
      </p:pic>
      <p:pic>
        <p:nvPicPr>
          <p:cNvPr id="12" name="Picture 12" descr="Table&#10;&#10;Description automatically generated">
            <a:extLst>
              <a:ext uri="{FF2B5EF4-FFF2-40B4-BE49-F238E27FC236}">
                <a16:creationId xmlns:a16="http://schemas.microsoft.com/office/drawing/2014/main" id="{9C1475BD-CADD-E306-C690-D0DBA36BB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8" y="2296869"/>
            <a:ext cx="1900308" cy="4114800"/>
          </a:xfrm>
          <a:prstGeom prst="rect">
            <a:avLst/>
          </a:prstGeom>
        </p:spPr>
      </p:pic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68AC5327-0E71-E454-F413-CA39E7236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95" y="2296869"/>
            <a:ext cx="1515584" cy="40142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DE7FB8-180C-139C-A574-6719059D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70" y="2296869"/>
            <a:ext cx="1981165" cy="39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99B38-1FBC-07EB-F0FA-69BD99422654}"/>
              </a:ext>
            </a:extLst>
          </p:cNvPr>
          <p:cNvSpPr txBox="1"/>
          <p:nvPr/>
        </p:nvSpPr>
        <p:spPr>
          <a:xfrm>
            <a:off x="849827" y="965123"/>
            <a:ext cx="10110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If you do not check-in to a class meeting, you will receive an email at the end of the day prompting you to submit an absence request. You can also do this proactively for future absences.</a:t>
            </a:r>
          </a:p>
        </p:txBody>
      </p:sp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A5273ADD-0ED1-84C6-695A-CE30A5E11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9423" y="1629885"/>
            <a:ext cx="664927" cy="664927"/>
          </a:xfrm>
          <a:prstGeom prst="rect">
            <a:avLst/>
          </a:prstGeom>
        </p:spPr>
      </p:pic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03EA0575-68D3-D5C3-3EF8-C6CB10FF5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1688" y="1631940"/>
            <a:ext cx="664927" cy="664927"/>
          </a:xfrm>
          <a:prstGeom prst="rect">
            <a:avLst/>
          </a:prstGeom>
        </p:spPr>
      </p:pic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77FD758B-A07C-5ECD-6F06-E38C894E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4389" y="1629885"/>
            <a:ext cx="664927" cy="664927"/>
          </a:xfrm>
          <a:prstGeom prst="rect">
            <a:avLst/>
          </a:prstGeom>
        </p:spPr>
      </p:pic>
      <p:pic>
        <p:nvPicPr>
          <p:cNvPr id="19" name="Graphic 18" descr="Badge 1 with solid fill">
            <a:extLst>
              <a:ext uri="{FF2B5EF4-FFF2-40B4-BE49-F238E27FC236}">
                <a16:creationId xmlns:a16="http://schemas.microsoft.com/office/drawing/2014/main" id="{52A71EEC-E5A3-C8C9-E509-032FD635BB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67518" y="1631940"/>
            <a:ext cx="664927" cy="6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B237-CA7D-ADD6-7270-C3FEE9CC2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Open the </a:t>
            </a:r>
            <a:r>
              <a:rPr lang="en-US" b="1" dirty="0"/>
              <a:t>Attendance &amp; Video Requests </a:t>
            </a:r>
            <a:r>
              <a:rPr lang="en-US" dirty="0"/>
              <a:t>module for your course in Canvas.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either </a:t>
            </a:r>
            <a:r>
              <a:rPr lang="en-US" b="1" dirty="0"/>
              <a:t>Request Absence </a:t>
            </a:r>
            <a:r>
              <a:rPr lang="en-US" dirty="0"/>
              <a:t>or </a:t>
            </a:r>
            <a:r>
              <a:rPr lang="en-US" b="1" dirty="0"/>
              <a:t>Request Video.</a:t>
            </a:r>
            <a:r>
              <a:rPr lang="en-US" dirty="0"/>
              <a:t> This will show up below the check-in options if they are available.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date search to find the class meeting for which you need to make a request. Then tap/click </a:t>
            </a:r>
            <a:r>
              <a:rPr lang="en-US" b="1" dirty="0"/>
              <a:t>Add Meeting.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an absence reason and enter any notes in the text box. Then check off </a:t>
            </a:r>
            <a:r>
              <a:rPr lang="en-US" b="1" dirty="0"/>
              <a:t>Absence Request </a:t>
            </a:r>
            <a:r>
              <a:rPr lang="en-US" dirty="0"/>
              <a:t>(and </a:t>
            </a:r>
            <a:r>
              <a:rPr lang="en-US" b="1" dirty="0"/>
              <a:t>Video Request</a:t>
            </a:r>
            <a:r>
              <a:rPr lang="en-US" dirty="0"/>
              <a:t>, if desired) and </a:t>
            </a:r>
            <a:r>
              <a:rPr lang="en-US" b="1" dirty="0"/>
              <a:t>Submit Absence</a:t>
            </a:r>
          </a:p>
          <a:p>
            <a:endParaRPr lang="en-US" sz="2400" dirty="0"/>
          </a:p>
          <a:p>
            <a:r>
              <a:rPr lang="en-US" sz="1800" dirty="0"/>
              <a:t>To view videos once you have been granted access, go to </a:t>
            </a:r>
            <a:r>
              <a:rPr lang="en-US" sz="1800" b="1" dirty="0"/>
              <a:t>Class Recordings</a:t>
            </a:r>
            <a:r>
              <a:rPr lang="en-US" sz="1800" dirty="0"/>
              <a:t> tab in the Canvas site for your course. Videos will be available through the semester.</a:t>
            </a:r>
            <a:endParaRPr lang="en-US" sz="24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6A6CB-FD33-A6F9-E9DD-3D31C74F9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 Check-In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987A06-26A9-4002-8DD5-A7E29678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Enter Absence and Video requests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242C0D-4050-A408-41B2-3625ED893514}"/>
              </a:ext>
            </a:extLst>
          </p:cNvPr>
          <p:cNvSpPr txBox="1">
            <a:spLocks/>
          </p:cNvSpPr>
          <p:nvPr/>
        </p:nvSpPr>
        <p:spPr>
          <a:xfrm>
            <a:off x="769862" y="5294279"/>
            <a:ext cx="8387925" cy="73183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98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133800" y="1381515"/>
            <a:ext cx="6391201" cy="1172347"/>
          </a:xfrm>
        </p:spPr>
        <p:txBody>
          <a:bodyPr>
            <a:normAutofit fontScale="90000"/>
          </a:bodyPr>
          <a:lstStyle/>
          <a:p>
            <a:r>
              <a:rPr lang="en-US" sz="3800" cap="small" spc="600" dirty="0">
                <a:latin typeface="Garamond" panose="02020404030301010803" pitchFamily="18" charset="0"/>
                <a:cs typeface="Whitney Book" pitchFamily="50" charset="0"/>
              </a:rPr>
              <a:t>NEED HELP? Get C</a:t>
            </a:r>
            <a:r>
              <a:rPr lang="en-US" sz="3800" cap="small" spc="600" dirty="0">
                <a:latin typeface="Garamond" panose="02020404030301010803" pitchFamily="18" charset="0"/>
                <a:ea typeface="+mn-ea"/>
                <a:cs typeface="Whitney Book" pitchFamily="50" charset="0"/>
              </a:rPr>
              <a:t>onnected with</a:t>
            </a:r>
            <a:br>
              <a:rPr lang="en-US" sz="3800" cap="small" spc="600" dirty="0">
                <a:latin typeface="Garamond" panose="02020404030301010803" pitchFamily="18" charset="0"/>
                <a:ea typeface="+mn-ea"/>
                <a:cs typeface="Whitney Book" pitchFamily="50" charset="0"/>
              </a:rPr>
            </a:br>
            <a:r>
              <a:rPr lang="en-US" sz="3800" cap="small" spc="600" dirty="0">
                <a:latin typeface="Garamond" panose="02020404030301010803" pitchFamily="18" charset="0"/>
                <a:ea typeface="+mn-ea"/>
                <a:cs typeface="Whitney Book" pitchFamily="50" charset="0"/>
              </a:rPr>
              <a:t>Wharton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16869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SH-DH 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A8273-FA02-BB44-AC47-FFDB50B61FE6}"/>
              </a:ext>
            </a:extLst>
          </p:cNvPr>
          <p:cNvSpPr txBox="1"/>
          <p:nvPr/>
        </p:nvSpPr>
        <p:spPr>
          <a:xfrm>
            <a:off x="3657600" y="4724400"/>
            <a:ext cx="348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support@wharton.upenn.edu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99" y="3168696"/>
            <a:ext cx="384362" cy="384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99" y="3973172"/>
            <a:ext cx="365760" cy="3657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5764" y="394654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215.898.8600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816" y="4764153"/>
            <a:ext cx="37188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Theme_4x3</Template>
  <TotalTime>1697</TotalTime>
  <Words>286</Words>
  <Application>Microsoft Office PowerPoint</Application>
  <PresentationFormat>Widescreen</PresentationFormat>
  <Paragraphs>27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Wharton 2016 16:9</vt:lpstr>
      <vt:lpstr>think-cell Slide</vt:lpstr>
      <vt:lpstr>Wharton Attendance and Course Video Requests  https://support.wharton.upenn.edu/help/wharton-attendance-absence-and-video-requests-module-for-students </vt:lpstr>
      <vt:lpstr>How to Check-In To Class</vt:lpstr>
      <vt:lpstr>How to Enter Absence and Video requests</vt:lpstr>
      <vt:lpstr>How to Enter Absence and Video requests</vt:lpstr>
      <vt:lpstr>NEED HELP? Get Connected with Wharton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Byers</dc:creator>
  <cp:lastModifiedBy>Lehman, Jason R</cp:lastModifiedBy>
  <cp:revision>310</cp:revision>
  <dcterms:created xsi:type="dcterms:W3CDTF">2016-03-10T13:41:29Z</dcterms:created>
  <dcterms:modified xsi:type="dcterms:W3CDTF">2023-01-04T19:17:56Z</dcterms:modified>
</cp:coreProperties>
</file>