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17" r:id="rId4"/>
    <p:sldMasterId id="2147483729" r:id="rId5"/>
  </p:sldMasterIdLst>
  <p:notesMasterIdLst>
    <p:notesMasterId r:id="rId54"/>
  </p:notesMasterIdLst>
  <p:handoutMasterIdLst>
    <p:handoutMasterId r:id="rId55"/>
  </p:handoutMasterIdLst>
  <p:sldIdLst>
    <p:sldId id="467" r:id="rId6"/>
    <p:sldId id="646" r:id="rId7"/>
    <p:sldId id="725" r:id="rId8"/>
    <p:sldId id="726" r:id="rId9"/>
    <p:sldId id="727" r:id="rId10"/>
    <p:sldId id="728" r:id="rId11"/>
    <p:sldId id="729" r:id="rId12"/>
    <p:sldId id="730" r:id="rId13"/>
    <p:sldId id="700" r:id="rId14"/>
    <p:sldId id="616" r:id="rId15"/>
    <p:sldId id="705" r:id="rId16"/>
    <p:sldId id="666" r:id="rId17"/>
    <p:sldId id="667" r:id="rId18"/>
    <p:sldId id="668" r:id="rId19"/>
    <p:sldId id="669" r:id="rId20"/>
    <p:sldId id="670" r:id="rId21"/>
    <p:sldId id="721" r:id="rId22"/>
    <p:sldId id="641" r:id="rId23"/>
    <p:sldId id="659" r:id="rId24"/>
    <p:sldId id="722" r:id="rId25"/>
    <p:sldId id="606" r:id="rId26"/>
    <p:sldId id="673" r:id="rId27"/>
    <p:sldId id="608" r:id="rId28"/>
    <p:sldId id="713" r:id="rId29"/>
    <p:sldId id="714" r:id="rId30"/>
    <p:sldId id="723" r:id="rId31"/>
    <p:sldId id="661" r:id="rId32"/>
    <p:sldId id="610" r:id="rId33"/>
    <p:sldId id="724" r:id="rId34"/>
    <p:sldId id="617" r:id="rId35"/>
    <p:sldId id="619" r:id="rId36"/>
    <p:sldId id="675" r:id="rId37"/>
    <p:sldId id="716" r:id="rId38"/>
    <p:sldId id="717" r:id="rId39"/>
    <p:sldId id="719" r:id="rId40"/>
    <p:sldId id="720" r:id="rId41"/>
    <p:sldId id="664" r:id="rId42"/>
    <p:sldId id="621" r:id="rId43"/>
    <p:sldId id="731" r:id="rId44"/>
    <p:sldId id="732" r:id="rId45"/>
    <p:sldId id="665" r:id="rId46"/>
    <p:sldId id="622" r:id="rId47"/>
    <p:sldId id="715" r:id="rId48"/>
    <p:sldId id="623" r:id="rId49"/>
    <p:sldId id="680" r:id="rId50"/>
    <p:sldId id="697" r:id="rId51"/>
    <p:sldId id="701" r:id="rId52"/>
    <p:sldId id="702"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JFS"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785CEE"/>
    <a:srgbClr val="0469BC"/>
    <a:srgbClr val="FF5050"/>
    <a:srgbClr val="6600FF"/>
    <a:srgbClr val="1C1C1C"/>
    <a:srgbClr val="340678"/>
    <a:srgbClr val="3333CC"/>
    <a:srgbClr val="4F227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5F4D7-353E-292C-2CCD-6153C442A2F2}" v="39" dt="2022-03-04T22:17:51.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3899" autoAdjust="0"/>
  </p:normalViewPr>
  <p:slideViewPr>
    <p:cSldViewPr>
      <p:cViewPr varScale="1">
        <p:scale>
          <a:sx n="63" d="100"/>
          <a:sy n="63" d="100"/>
        </p:scale>
        <p:origin x="1284" y="66"/>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sorterViewPr>
    <p:cViewPr>
      <p:scale>
        <a:sx n="50" d="100"/>
        <a:sy n="50" d="100"/>
      </p:scale>
      <p:origin x="0" y="6582"/>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dell, Rachel" userId="S::wooddellr_ohio.edu#ext#@mailuc.onmicrosoft.com::d345be7a-548a-4336-b583-5f599c7ae7c6" providerId="AD" clId="Web-{2305F4D7-353E-292C-2CCD-6153C442A2F2}"/>
    <pc:docChg chg="modSld">
      <pc:chgData name="Wooddell, Rachel" userId="S::wooddellr_ohio.edu#ext#@mailuc.onmicrosoft.com::d345be7a-548a-4336-b583-5f599c7ae7c6" providerId="AD" clId="Web-{2305F4D7-353E-292C-2CCD-6153C442A2F2}" dt="2022-03-04T22:17:51.547" v="29" actId="20577"/>
      <pc:docMkLst>
        <pc:docMk/>
      </pc:docMkLst>
      <pc:sldChg chg="modSp">
        <pc:chgData name="Wooddell, Rachel" userId="S::wooddellr_ohio.edu#ext#@mailuc.onmicrosoft.com::d345be7a-548a-4336-b583-5f599c7ae7c6" providerId="AD" clId="Web-{2305F4D7-353E-292C-2CCD-6153C442A2F2}" dt="2022-03-04T22:17:51.547" v="29" actId="20577"/>
        <pc:sldMkLst>
          <pc:docMk/>
          <pc:sldMk cId="1399820190" sldId="641"/>
        </pc:sldMkLst>
        <pc:spChg chg="mod">
          <ac:chgData name="Wooddell, Rachel" userId="S::wooddellr_ohio.edu#ext#@mailuc.onmicrosoft.com::d345be7a-548a-4336-b583-5f599c7ae7c6" providerId="AD" clId="Web-{2305F4D7-353E-292C-2CCD-6153C442A2F2}" dt="2022-03-04T22:17:51.547" v="29" actId="20577"/>
          <ac:spMkLst>
            <pc:docMk/>
            <pc:sldMk cId="1399820190" sldId="641"/>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6CB51-FAFE-42BC-8DA3-B28B7759C20C}" type="doc">
      <dgm:prSet loTypeId="urn:microsoft.com/office/officeart/2005/8/layout/radial2" loCatId="relationship" qsTypeId="urn:microsoft.com/office/officeart/2005/8/quickstyle/simple2" qsCatId="simple" csTypeId="urn:microsoft.com/office/officeart/2005/8/colors/colorful3" csCatId="colorful" phldr="1"/>
      <dgm:spPr/>
      <dgm:t>
        <a:bodyPr/>
        <a:lstStyle/>
        <a:p>
          <a:endParaRPr lang="en-US"/>
        </a:p>
      </dgm:t>
    </dgm:pt>
    <dgm:pt modelId="{31B57BB5-0219-411E-A633-9B68C51D27E0}">
      <dgm:prSet phldrT="[Text]" custT="1"/>
      <dgm:spPr/>
      <dgm:t>
        <a:bodyPr/>
        <a:lstStyle/>
        <a:p>
          <a:r>
            <a:rPr lang="en-US" sz="2000" b="1" dirty="0">
              <a:latin typeface="Castellar" pitchFamily="18" charset="0"/>
            </a:rPr>
            <a:t>Protective Capacities</a:t>
          </a:r>
        </a:p>
      </dgm:t>
    </dgm:pt>
    <dgm:pt modelId="{9E9BB8D8-03E9-4989-84E0-DB2740EA06B8}" type="parTrans" cxnId="{15B81593-A58C-4FA4-8A03-BD5481159A2A}">
      <dgm:prSet/>
      <dgm:spPr/>
      <dgm:t>
        <a:bodyPr/>
        <a:lstStyle/>
        <a:p>
          <a:endParaRPr lang="en-US" dirty="0"/>
        </a:p>
      </dgm:t>
    </dgm:pt>
    <dgm:pt modelId="{A7BA08F6-9FEC-4837-B690-E6E524D5BD4D}" type="sibTrans" cxnId="{15B81593-A58C-4FA4-8A03-BD5481159A2A}">
      <dgm:prSet/>
      <dgm:spPr/>
      <dgm:t>
        <a:bodyPr/>
        <a:lstStyle/>
        <a:p>
          <a:endParaRPr lang="en-US"/>
        </a:p>
      </dgm:t>
    </dgm:pt>
    <dgm:pt modelId="{61939017-10DA-4C35-AAE3-13C1F2BAB855}">
      <dgm:prSet phldrT="[Text]"/>
      <dgm:spPr/>
      <dgm:t>
        <a:bodyPr/>
        <a:lstStyle/>
        <a:p>
          <a:endParaRPr lang="en-US" dirty="0"/>
        </a:p>
      </dgm:t>
    </dgm:pt>
    <dgm:pt modelId="{66EE3C56-DB99-430E-8ED2-EF1CBAD68B5A}" type="parTrans" cxnId="{C227E9FB-4B97-4815-82C3-6785081640E1}">
      <dgm:prSet/>
      <dgm:spPr/>
      <dgm:t>
        <a:bodyPr/>
        <a:lstStyle/>
        <a:p>
          <a:endParaRPr lang="en-US"/>
        </a:p>
      </dgm:t>
    </dgm:pt>
    <dgm:pt modelId="{73CD81CF-B5EF-4231-B2F6-CA5D159615A4}" type="sibTrans" cxnId="{C227E9FB-4B97-4815-82C3-6785081640E1}">
      <dgm:prSet/>
      <dgm:spPr/>
      <dgm:t>
        <a:bodyPr/>
        <a:lstStyle/>
        <a:p>
          <a:endParaRPr lang="en-US"/>
        </a:p>
      </dgm:t>
    </dgm:pt>
    <dgm:pt modelId="{8F992060-6367-4B70-AD9C-1F547131F2B8}">
      <dgm:prSet phldrT="[Text]"/>
      <dgm:spPr/>
      <dgm:t>
        <a:bodyPr/>
        <a:lstStyle/>
        <a:p>
          <a:endParaRPr lang="en-US" dirty="0"/>
        </a:p>
      </dgm:t>
    </dgm:pt>
    <dgm:pt modelId="{177936C8-60EB-4F14-9438-3021E63F8FF2}" type="parTrans" cxnId="{4D260FAF-778A-4516-A21E-0BDAD6F07987}">
      <dgm:prSet/>
      <dgm:spPr/>
      <dgm:t>
        <a:bodyPr/>
        <a:lstStyle/>
        <a:p>
          <a:endParaRPr lang="en-US"/>
        </a:p>
      </dgm:t>
    </dgm:pt>
    <dgm:pt modelId="{45C8C2B3-C55A-4651-A250-323235C83551}" type="sibTrans" cxnId="{4D260FAF-778A-4516-A21E-0BDAD6F07987}">
      <dgm:prSet/>
      <dgm:spPr/>
      <dgm:t>
        <a:bodyPr/>
        <a:lstStyle/>
        <a:p>
          <a:endParaRPr lang="en-US"/>
        </a:p>
      </dgm:t>
    </dgm:pt>
    <dgm:pt modelId="{1A62ED5A-B613-495A-8736-37C5352E14E0}">
      <dgm:prSet phldrT="[Text]" custT="1"/>
      <dgm:spPr/>
      <dgm:t>
        <a:bodyPr/>
        <a:lstStyle/>
        <a:p>
          <a:r>
            <a:rPr lang="en-US" sz="2000" b="1" dirty="0">
              <a:latin typeface="Castellar" pitchFamily="18" charset="0"/>
            </a:rPr>
            <a:t>Child Vulnerability</a:t>
          </a:r>
        </a:p>
      </dgm:t>
    </dgm:pt>
    <dgm:pt modelId="{D3A0F498-6358-4D1B-854F-0E16858B2831}" type="parTrans" cxnId="{60BA120F-4AC8-4338-9C8F-1805B9C3F67D}">
      <dgm:prSet/>
      <dgm:spPr/>
      <dgm:t>
        <a:bodyPr/>
        <a:lstStyle/>
        <a:p>
          <a:endParaRPr lang="en-US" dirty="0"/>
        </a:p>
      </dgm:t>
    </dgm:pt>
    <dgm:pt modelId="{3B166DD8-9EC9-4AA4-9DA9-B5F1C3C8550A}" type="sibTrans" cxnId="{60BA120F-4AC8-4338-9C8F-1805B9C3F67D}">
      <dgm:prSet/>
      <dgm:spPr/>
      <dgm:t>
        <a:bodyPr/>
        <a:lstStyle/>
        <a:p>
          <a:endParaRPr lang="en-US"/>
        </a:p>
      </dgm:t>
    </dgm:pt>
    <dgm:pt modelId="{4255B150-A649-475F-905E-0C6072BA5CD6}">
      <dgm:prSet phldrT="[Text]" custT="1"/>
      <dgm:spPr/>
      <dgm:t>
        <a:bodyPr/>
        <a:lstStyle/>
        <a:p>
          <a:r>
            <a:rPr lang="en-US" sz="2000" b="1" dirty="0">
              <a:latin typeface="Castellar" pitchFamily="18" charset="0"/>
            </a:rPr>
            <a:t>Safety Factors</a:t>
          </a:r>
        </a:p>
      </dgm:t>
    </dgm:pt>
    <dgm:pt modelId="{E65FF7B1-7B06-4D8D-9116-C46E18324E0E}" type="sibTrans" cxnId="{32EBE1E4-1258-47DE-9530-25114C9C7402}">
      <dgm:prSet/>
      <dgm:spPr/>
      <dgm:t>
        <a:bodyPr/>
        <a:lstStyle/>
        <a:p>
          <a:endParaRPr lang="en-US"/>
        </a:p>
      </dgm:t>
    </dgm:pt>
    <dgm:pt modelId="{AB770F10-622D-421E-B0C1-B29C7773115C}" type="parTrans" cxnId="{32EBE1E4-1258-47DE-9530-25114C9C7402}">
      <dgm:prSet/>
      <dgm:spPr/>
      <dgm:t>
        <a:bodyPr/>
        <a:lstStyle/>
        <a:p>
          <a:endParaRPr lang="en-US" dirty="0"/>
        </a:p>
      </dgm:t>
    </dgm:pt>
    <dgm:pt modelId="{14DE4688-E2F0-4B3D-B7D0-E4EFEEE8750B}" type="pres">
      <dgm:prSet presAssocID="{C166CB51-FAFE-42BC-8DA3-B28B7759C20C}" presName="composite" presStyleCnt="0">
        <dgm:presLayoutVars>
          <dgm:chMax val="5"/>
          <dgm:dir/>
          <dgm:animLvl val="ctr"/>
          <dgm:resizeHandles val="exact"/>
        </dgm:presLayoutVars>
      </dgm:prSet>
      <dgm:spPr/>
    </dgm:pt>
    <dgm:pt modelId="{AD67825E-92D4-4625-BF71-EB5185A9502C}" type="pres">
      <dgm:prSet presAssocID="{C166CB51-FAFE-42BC-8DA3-B28B7759C20C}" presName="cycle" presStyleCnt="0"/>
      <dgm:spPr/>
    </dgm:pt>
    <dgm:pt modelId="{E575670F-4C4E-4866-B98C-BA65856DCBA4}" type="pres">
      <dgm:prSet presAssocID="{C166CB51-FAFE-42BC-8DA3-B28B7759C20C}" presName="centerShape" presStyleCnt="0"/>
      <dgm:spPr/>
    </dgm:pt>
    <dgm:pt modelId="{B7B33F45-01AC-435E-AB0A-C6FECCB97394}" type="pres">
      <dgm:prSet presAssocID="{C166CB51-FAFE-42BC-8DA3-B28B7759C20C}" presName="connSite" presStyleLbl="node1" presStyleIdx="0" presStyleCnt="4"/>
      <dgm:spPr/>
    </dgm:pt>
    <dgm:pt modelId="{5FA490AE-1488-45B6-AC25-4B02D9430536}" type="pres">
      <dgm:prSet presAssocID="{C166CB51-FAFE-42BC-8DA3-B28B7759C20C}" presName="visible" presStyleLbl="node1" presStyleIdx="0" presStyleCnt="4" custScaleX="81774" custScaleY="96358" custLinFactNeighborX="1476" custLinFactNeighborY="3171"/>
      <dgm:spPr/>
    </dgm:pt>
    <dgm:pt modelId="{5EB0785D-602E-417F-84D5-625DD0C0DD50}" type="pres">
      <dgm:prSet presAssocID="{AB770F10-622D-421E-B0C1-B29C7773115C}" presName="Name25" presStyleLbl="parChTrans1D1" presStyleIdx="0" presStyleCnt="3"/>
      <dgm:spPr/>
    </dgm:pt>
    <dgm:pt modelId="{9E5526E1-8E1B-43F5-947C-652F63179A43}" type="pres">
      <dgm:prSet presAssocID="{4255B150-A649-475F-905E-0C6072BA5CD6}" presName="node" presStyleCnt="0"/>
      <dgm:spPr/>
    </dgm:pt>
    <dgm:pt modelId="{1121E7DE-6107-44F6-AC77-B66ECAAA34E0}" type="pres">
      <dgm:prSet presAssocID="{4255B150-A649-475F-905E-0C6072BA5CD6}" presName="parentNode" presStyleLbl="node1" presStyleIdx="1" presStyleCnt="4" custScaleX="120004" custScaleY="70074" custLinFactNeighborX="21944" custLinFactNeighborY="528">
        <dgm:presLayoutVars>
          <dgm:chMax val="1"/>
          <dgm:bulletEnabled val="1"/>
        </dgm:presLayoutVars>
      </dgm:prSet>
      <dgm:spPr/>
    </dgm:pt>
    <dgm:pt modelId="{5E916964-9F27-492A-976A-02298CEB397F}" type="pres">
      <dgm:prSet presAssocID="{4255B150-A649-475F-905E-0C6072BA5CD6}" presName="childNode" presStyleLbl="revTx" presStyleIdx="0" presStyleCnt="1">
        <dgm:presLayoutVars>
          <dgm:bulletEnabled val="1"/>
        </dgm:presLayoutVars>
      </dgm:prSet>
      <dgm:spPr/>
    </dgm:pt>
    <dgm:pt modelId="{EB11C35D-2D6D-45BC-9FD1-B7C443936695}" type="pres">
      <dgm:prSet presAssocID="{9E9BB8D8-03E9-4989-84E0-DB2740EA06B8}" presName="Name25" presStyleLbl="parChTrans1D1" presStyleIdx="1" presStyleCnt="3"/>
      <dgm:spPr/>
    </dgm:pt>
    <dgm:pt modelId="{0DDE72C3-E1D0-43D6-842F-117F989A0585}" type="pres">
      <dgm:prSet presAssocID="{31B57BB5-0219-411E-A633-9B68C51D27E0}" presName="node" presStyleCnt="0"/>
      <dgm:spPr/>
    </dgm:pt>
    <dgm:pt modelId="{03291EF0-F1BF-4DA5-8707-F92CA1140B57}" type="pres">
      <dgm:prSet presAssocID="{31B57BB5-0219-411E-A633-9B68C51D27E0}" presName="parentNode" presStyleLbl="node1" presStyleIdx="2" presStyleCnt="4" custScaleX="154041" custScaleY="95536">
        <dgm:presLayoutVars>
          <dgm:chMax val="1"/>
          <dgm:bulletEnabled val="1"/>
        </dgm:presLayoutVars>
      </dgm:prSet>
      <dgm:spPr/>
    </dgm:pt>
    <dgm:pt modelId="{A6AF5F35-386E-402A-954B-DC42EDBF3509}" type="pres">
      <dgm:prSet presAssocID="{31B57BB5-0219-411E-A633-9B68C51D27E0}" presName="childNode" presStyleLbl="revTx" presStyleIdx="0" presStyleCnt="1">
        <dgm:presLayoutVars>
          <dgm:bulletEnabled val="1"/>
        </dgm:presLayoutVars>
      </dgm:prSet>
      <dgm:spPr/>
    </dgm:pt>
    <dgm:pt modelId="{A3106792-65DA-4732-8EE7-5297EE116D53}" type="pres">
      <dgm:prSet presAssocID="{D3A0F498-6358-4D1B-854F-0E16858B2831}" presName="Name25" presStyleLbl="parChTrans1D1" presStyleIdx="2" presStyleCnt="3"/>
      <dgm:spPr/>
    </dgm:pt>
    <dgm:pt modelId="{02CA4336-9C9F-4874-81E8-DA96A26A72AD}" type="pres">
      <dgm:prSet presAssocID="{1A62ED5A-B613-495A-8736-37C5352E14E0}" presName="node" presStyleCnt="0"/>
      <dgm:spPr/>
    </dgm:pt>
    <dgm:pt modelId="{0B7E3356-3482-4F90-B261-6A42992AFD2E}" type="pres">
      <dgm:prSet presAssocID="{1A62ED5A-B613-495A-8736-37C5352E14E0}" presName="parentNode" presStyleLbl="node1" presStyleIdx="3" presStyleCnt="4" custScaleX="195801" custScaleY="80230">
        <dgm:presLayoutVars>
          <dgm:chMax val="1"/>
          <dgm:bulletEnabled val="1"/>
        </dgm:presLayoutVars>
      </dgm:prSet>
      <dgm:spPr/>
    </dgm:pt>
    <dgm:pt modelId="{72432797-D876-414B-B9A0-74208397CF8A}" type="pres">
      <dgm:prSet presAssocID="{1A62ED5A-B613-495A-8736-37C5352E14E0}" presName="childNode" presStyleLbl="revTx" presStyleIdx="0" presStyleCnt="1">
        <dgm:presLayoutVars>
          <dgm:bulletEnabled val="1"/>
        </dgm:presLayoutVars>
      </dgm:prSet>
      <dgm:spPr/>
    </dgm:pt>
  </dgm:ptLst>
  <dgm:cxnLst>
    <dgm:cxn modelId="{D2CCB607-F776-4D04-9A89-FFB02463E7CD}" type="presOf" srcId="{4255B150-A649-475F-905E-0C6072BA5CD6}" destId="{1121E7DE-6107-44F6-AC77-B66ECAAA34E0}" srcOrd="0" destOrd="0" presId="urn:microsoft.com/office/officeart/2005/8/layout/radial2"/>
    <dgm:cxn modelId="{60BA120F-4AC8-4338-9C8F-1805B9C3F67D}" srcId="{C166CB51-FAFE-42BC-8DA3-B28B7759C20C}" destId="{1A62ED5A-B613-495A-8736-37C5352E14E0}" srcOrd="2" destOrd="0" parTransId="{D3A0F498-6358-4D1B-854F-0E16858B2831}" sibTransId="{3B166DD8-9EC9-4AA4-9DA9-B5F1C3C8550A}"/>
    <dgm:cxn modelId="{E6DB485E-7DB1-4680-B19B-DC33545C57E1}" type="presOf" srcId="{31B57BB5-0219-411E-A633-9B68C51D27E0}" destId="{03291EF0-F1BF-4DA5-8707-F92CA1140B57}" srcOrd="0" destOrd="0" presId="urn:microsoft.com/office/officeart/2005/8/layout/radial2"/>
    <dgm:cxn modelId="{275A0A6E-A0C6-402D-912D-BFA34DC52B2C}" type="presOf" srcId="{D3A0F498-6358-4D1B-854F-0E16858B2831}" destId="{A3106792-65DA-4732-8EE7-5297EE116D53}" srcOrd="0" destOrd="0" presId="urn:microsoft.com/office/officeart/2005/8/layout/radial2"/>
    <dgm:cxn modelId="{4746EA84-1625-4903-BA96-54C9C2E23A97}" type="presOf" srcId="{61939017-10DA-4C35-AAE3-13C1F2BAB855}" destId="{A6AF5F35-386E-402A-954B-DC42EDBF3509}" srcOrd="0" destOrd="0" presId="urn:microsoft.com/office/officeart/2005/8/layout/radial2"/>
    <dgm:cxn modelId="{15B81593-A58C-4FA4-8A03-BD5481159A2A}" srcId="{C166CB51-FAFE-42BC-8DA3-B28B7759C20C}" destId="{31B57BB5-0219-411E-A633-9B68C51D27E0}" srcOrd="1" destOrd="0" parTransId="{9E9BB8D8-03E9-4989-84E0-DB2740EA06B8}" sibTransId="{A7BA08F6-9FEC-4837-B690-E6E524D5BD4D}"/>
    <dgm:cxn modelId="{219323A1-236D-4F6C-B60D-8AECA79269A0}" type="presOf" srcId="{C166CB51-FAFE-42BC-8DA3-B28B7759C20C}" destId="{14DE4688-E2F0-4B3D-B7D0-E4EFEEE8750B}" srcOrd="0" destOrd="0" presId="urn:microsoft.com/office/officeart/2005/8/layout/radial2"/>
    <dgm:cxn modelId="{86D001A9-3D5A-4AC4-9009-A926A6B64A78}" type="presOf" srcId="{AB770F10-622D-421E-B0C1-B29C7773115C}" destId="{5EB0785D-602E-417F-84D5-625DD0C0DD50}" srcOrd="0" destOrd="0" presId="urn:microsoft.com/office/officeart/2005/8/layout/radial2"/>
    <dgm:cxn modelId="{4D260FAF-778A-4516-A21E-0BDAD6F07987}" srcId="{31B57BB5-0219-411E-A633-9B68C51D27E0}" destId="{8F992060-6367-4B70-AD9C-1F547131F2B8}" srcOrd="1" destOrd="0" parTransId="{177936C8-60EB-4F14-9438-3021E63F8FF2}" sibTransId="{45C8C2B3-C55A-4651-A250-323235C83551}"/>
    <dgm:cxn modelId="{F7AB4CB0-FD84-4AB0-A8D0-FA93F6229F2E}" type="presOf" srcId="{8F992060-6367-4B70-AD9C-1F547131F2B8}" destId="{A6AF5F35-386E-402A-954B-DC42EDBF3509}" srcOrd="0" destOrd="1" presId="urn:microsoft.com/office/officeart/2005/8/layout/radial2"/>
    <dgm:cxn modelId="{BA0636D4-A256-40CF-A1FB-4E01DDEF3A07}" type="presOf" srcId="{1A62ED5A-B613-495A-8736-37C5352E14E0}" destId="{0B7E3356-3482-4F90-B261-6A42992AFD2E}" srcOrd="0" destOrd="0" presId="urn:microsoft.com/office/officeart/2005/8/layout/radial2"/>
    <dgm:cxn modelId="{666112D8-4691-490A-9B30-B9B07C2244FB}" type="presOf" srcId="{9E9BB8D8-03E9-4989-84E0-DB2740EA06B8}" destId="{EB11C35D-2D6D-45BC-9FD1-B7C443936695}" srcOrd="0" destOrd="0" presId="urn:microsoft.com/office/officeart/2005/8/layout/radial2"/>
    <dgm:cxn modelId="{32EBE1E4-1258-47DE-9530-25114C9C7402}" srcId="{C166CB51-FAFE-42BC-8DA3-B28B7759C20C}" destId="{4255B150-A649-475F-905E-0C6072BA5CD6}" srcOrd="0" destOrd="0" parTransId="{AB770F10-622D-421E-B0C1-B29C7773115C}" sibTransId="{E65FF7B1-7B06-4D8D-9116-C46E18324E0E}"/>
    <dgm:cxn modelId="{C227E9FB-4B97-4815-82C3-6785081640E1}" srcId="{31B57BB5-0219-411E-A633-9B68C51D27E0}" destId="{61939017-10DA-4C35-AAE3-13C1F2BAB855}" srcOrd="0" destOrd="0" parTransId="{66EE3C56-DB99-430E-8ED2-EF1CBAD68B5A}" sibTransId="{73CD81CF-B5EF-4231-B2F6-CA5D159615A4}"/>
    <dgm:cxn modelId="{31919B3F-170D-4BDF-BBE5-F6EE638F4FAA}" type="presParOf" srcId="{14DE4688-E2F0-4B3D-B7D0-E4EFEEE8750B}" destId="{AD67825E-92D4-4625-BF71-EB5185A9502C}" srcOrd="0" destOrd="0" presId="urn:microsoft.com/office/officeart/2005/8/layout/radial2"/>
    <dgm:cxn modelId="{2AF68E6B-EB20-4A98-B635-0842F7494D10}" type="presParOf" srcId="{AD67825E-92D4-4625-BF71-EB5185A9502C}" destId="{E575670F-4C4E-4866-B98C-BA65856DCBA4}" srcOrd="0" destOrd="0" presId="urn:microsoft.com/office/officeart/2005/8/layout/radial2"/>
    <dgm:cxn modelId="{39188786-3886-495C-B6F1-2A34059926B8}" type="presParOf" srcId="{E575670F-4C4E-4866-B98C-BA65856DCBA4}" destId="{B7B33F45-01AC-435E-AB0A-C6FECCB97394}" srcOrd="0" destOrd="0" presId="urn:microsoft.com/office/officeart/2005/8/layout/radial2"/>
    <dgm:cxn modelId="{A91DFD08-3810-456D-AD7A-C6D2AEEE259B}" type="presParOf" srcId="{E575670F-4C4E-4866-B98C-BA65856DCBA4}" destId="{5FA490AE-1488-45B6-AC25-4B02D9430536}" srcOrd="1" destOrd="0" presId="urn:microsoft.com/office/officeart/2005/8/layout/radial2"/>
    <dgm:cxn modelId="{5181C2E8-CBA0-4960-96A9-A4790F9E789A}" type="presParOf" srcId="{AD67825E-92D4-4625-BF71-EB5185A9502C}" destId="{5EB0785D-602E-417F-84D5-625DD0C0DD50}" srcOrd="1" destOrd="0" presId="urn:microsoft.com/office/officeart/2005/8/layout/radial2"/>
    <dgm:cxn modelId="{09803195-A227-4D6A-9479-F3EE176B8C74}" type="presParOf" srcId="{AD67825E-92D4-4625-BF71-EB5185A9502C}" destId="{9E5526E1-8E1B-43F5-947C-652F63179A43}" srcOrd="2" destOrd="0" presId="urn:microsoft.com/office/officeart/2005/8/layout/radial2"/>
    <dgm:cxn modelId="{8EF68C91-AD99-41B6-9611-033F72A68E32}" type="presParOf" srcId="{9E5526E1-8E1B-43F5-947C-652F63179A43}" destId="{1121E7DE-6107-44F6-AC77-B66ECAAA34E0}" srcOrd="0" destOrd="0" presId="urn:microsoft.com/office/officeart/2005/8/layout/radial2"/>
    <dgm:cxn modelId="{F89C3CC7-E620-437B-99CE-0881657FD484}" type="presParOf" srcId="{9E5526E1-8E1B-43F5-947C-652F63179A43}" destId="{5E916964-9F27-492A-976A-02298CEB397F}" srcOrd="1" destOrd="0" presId="urn:microsoft.com/office/officeart/2005/8/layout/radial2"/>
    <dgm:cxn modelId="{37D228C7-F445-4C72-BB6E-C28EF0D898DB}" type="presParOf" srcId="{AD67825E-92D4-4625-BF71-EB5185A9502C}" destId="{EB11C35D-2D6D-45BC-9FD1-B7C443936695}" srcOrd="3" destOrd="0" presId="urn:microsoft.com/office/officeart/2005/8/layout/radial2"/>
    <dgm:cxn modelId="{5A6DCEA2-3B5B-43A9-B443-3E83D8C0F831}" type="presParOf" srcId="{AD67825E-92D4-4625-BF71-EB5185A9502C}" destId="{0DDE72C3-E1D0-43D6-842F-117F989A0585}" srcOrd="4" destOrd="0" presId="urn:microsoft.com/office/officeart/2005/8/layout/radial2"/>
    <dgm:cxn modelId="{DECFD1C1-F8B0-418A-97A0-11D27741C747}" type="presParOf" srcId="{0DDE72C3-E1D0-43D6-842F-117F989A0585}" destId="{03291EF0-F1BF-4DA5-8707-F92CA1140B57}" srcOrd="0" destOrd="0" presId="urn:microsoft.com/office/officeart/2005/8/layout/radial2"/>
    <dgm:cxn modelId="{EECBF4E2-F29B-4CBF-80B0-68367394A50E}" type="presParOf" srcId="{0DDE72C3-E1D0-43D6-842F-117F989A0585}" destId="{A6AF5F35-386E-402A-954B-DC42EDBF3509}" srcOrd="1" destOrd="0" presId="urn:microsoft.com/office/officeart/2005/8/layout/radial2"/>
    <dgm:cxn modelId="{875B597F-9778-4754-AF20-0E2E198DB426}" type="presParOf" srcId="{AD67825E-92D4-4625-BF71-EB5185A9502C}" destId="{A3106792-65DA-4732-8EE7-5297EE116D53}" srcOrd="5" destOrd="0" presId="urn:microsoft.com/office/officeart/2005/8/layout/radial2"/>
    <dgm:cxn modelId="{305800E0-1B5C-4CA6-AE46-7F8B1F468514}" type="presParOf" srcId="{AD67825E-92D4-4625-BF71-EB5185A9502C}" destId="{02CA4336-9C9F-4874-81E8-DA96A26A72AD}" srcOrd="6" destOrd="0" presId="urn:microsoft.com/office/officeart/2005/8/layout/radial2"/>
    <dgm:cxn modelId="{C12BE843-132D-4E8D-9AFE-67A8F5F4862E}" type="presParOf" srcId="{02CA4336-9C9F-4874-81E8-DA96A26A72AD}" destId="{0B7E3356-3482-4F90-B261-6A42992AFD2E}" srcOrd="0" destOrd="0" presId="urn:microsoft.com/office/officeart/2005/8/layout/radial2"/>
    <dgm:cxn modelId="{91852A1F-B840-4ACC-B55D-8B5076058D21}" type="presParOf" srcId="{02CA4336-9C9F-4874-81E8-DA96A26A72AD}" destId="{72432797-D876-414B-B9A0-74208397CF8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28A419-8EE5-4C22-A961-BC99DBD7CCAB}"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3EE71EA1-7894-4802-B847-234B9BEA3DBB}">
      <dgm:prSet phldrT="[Text]" custT="1"/>
      <dgm:spPr/>
      <dgm:t>
        <a:bodyPr/>
        <a:lstStyle/>
        <a:p>
          <a:pPr algn="l"/>
          <a:r>
            <a:rPr lang="en-US" sz="2800" dirty="0"/>
            <a:t>Safety Factors</a:t>
          </a:r>
        </a:p>
      </dgm:t>
    </dgm:pt>
    <dgm:pt modelId="{5DF6268E-10DD-4D47-9FD9-961BBAF986B9}" type="parTrans" cxnId="{F15E4C0D-6427-45AD-8628-CDB87839ADC5}">
      <dgm:prSet/>
      <dgm:spPr/>
      <dgm:t>
        <a:bodyPr/>
        <a:lstStyle/>
        <a:p>
          <a:pPr algn="l"/>
          <a:endParaRPr lang="en-US" sz="2400" dirty="0"/>
        </a:p>
      </dgm:t>
    </dgm:pt>
    <dgm:pt modelId="{3D1D0015-D071-4357-B3AF-5571AE49BEFB}" type="sibTrans" cxnId="{F15E4C0D-6427-45AD-8628-CDB87839ADC5}">
      <dgm:prSet/>
      <dgm:spPr/>
      <dgm:t>
        <a:bodyPr/>
        <a:lstStyle/>
        <a:p>
          <a:pPr algn="l"/>
          <a:endParaRPr lang="en-US"/>
        </a:p>
      </dgm:t>
    </dgm:pt>
    <dgm:pt modelId="{AF9C8DC8-C04B-49CE-9732-C593AB41BBF8}">
      <dgm:prSet phldrT="[Text]"/>
      <dgm:spPr/>
      <dgm:t>
        <a:bodyPr/>
        <a:lstStyle/>
        <a:p>
          <a:pPr algn="l"/>
          <a:r>
            <a:rPr lang="en-US" dirty="0"/>
            <a:t>Protective Capacities</a:t>
          </a:r>
        </a:p>
      </dgm:t>
    </dgm:pt>
    <dgm:pt modelId="{5E044A56-4DC1-49A0-A951-905C75177E04}" type="parTrans" cxnId="{05582EC4-DD43-4CCA-A5AA-6721AA286042}">
      <dgm:prSet/>
      <dgm:spPr/>
      <dgm:t>
        <a:bodyPr/>
        <a:lstStyle/>
        <a:p>
          <a:pPr algn="l"/>
          <a:endParaRPr lang="en-US" sz="2400" dirty="0"/>
        </a:p>
      </dgm:t>
    </dgm:pt>
    <dgm:pt modelId="{2191D4F2-4A5F-4488-A9F8-6A9AF380807A}" type="sibTrans" cxnId="{05582EC4-DD43-4CCA-A5AA-6721AA286042}">
      <dgm:prSet/>
      <dgm:spPr/>
      <dgm:t>
        <a:bodyPr/>
        <a:lstStyle/>
        <a:p>
          <a:pPr algn="l"/>
          <a:endParaRPr lang="en-US"/>
        </a:p>
      </dgm:t>
    </dgm:pt>
    <dgm:pt modelId="{3883D91B-7158-459F-BF5B-1D90F0D27F97}">
      <dgm:prSet custT="1"/>
      <dgm:spPr/>
      <dgm:t>
        <a:bodyPr/>
        <a:lstStyle/>
        <a:p>
          <a:r>
            <a:rPr lang="en-US" sz="2400" dirty="0"/>
            <a:t>Child Vulnerability</a:t>
          </a:r>
        </a:p>
      </dgm:t>
    </dgm:pt>
    <dgm:pt modelId="{A33BA4B4-350F-4A27-8596-5902290B05AD}" type="parTrans" cxnId="{8B942618-94BE-44C0-89A2-FF4479D17D66}">
      <dgm:prSet/>
      <dgm:spPr/>
      <dgm:t>
        <a:bodyPr/>
        <a:lstStyle/>
        <a:p>
          <a:endParaRPr lang="en-US" dirty="0"/>
        </a:p>
      </dgm:t>
    </dgm:pt>
    <dgm:pt modelId="{435A863F-D12E-4B9F-8DD4-AE9E9734CDB9}" type="sibTrans" cxnId="{8B942618-94BE-44C0-89A2-FF4479D17D66}">
      <dgm:prSet/>
      <dgm:spPr/>
      <dgm:t>
        <a:bodyPr/>
        <a:lstStyle/>
        <a:p>
          <a:endParaRPr lang="en-US"/>
        </a:p>
      </dgm:t>
    </dgm:pt>
    <dgm:pt modelId="{C1AE8419-5EBC-4510-99DD-C8B362532FDF}" type="pres">
      <dgm:prSet presAssocID="{4F28A419-8EE5-4C22-A961-BC99DBD7CCAB}" presName="composite" presStyleCnt="0">
        <dgm:presLayoutVars>
          <dgm:chMax val="5"/>
          <dgm:dir/>
          <dgm:animLvl val="ctr"/>
          <dgm:resizeHandles val="exact"/>
        </dgm:presLayoutVars>
      </dgm:prSet>
      <dgm:spPr/>
    </dgm:pt>
    <dgm:pt modelId="{ADD0DAA1-8213-41BB-B685-7CD805457E8D}" type="pres">
      <dgm:prSet presAssocID="{4F28A419-8EE5-4C22-A961-BC99DBD7CCAB}" presName="cycle" presStyleCnt="0"/>
      <dgm:spPr/>
    </dgm:pt>
    <dgm:pt modelId="{F062D09C-8476-49DA-B54D-6AD261A38BCC}" type="pres">
      <dgm:prSet presAssocID="{4F28A419-8EE5-4C22-A961-BC99DBD7CCAB}" presName="centerShape" presStyleCnt="0"/>
      <dgm:spPr/>
    </dgm:pt>
    <dgm:pt modelId="{DDAC7F8E-DBCF-4655-B0A0-49D2D07DB45A}" type="pres">
      <dgm:prSet presAssocID="{4F28A419-8EE5-4C22-A961-BC99DBD7CCAB}" presName="connSite" presStyleLbl="node1" presStyleIdx="0" presStyleCnt="4"/>
      <dgm:spPr/>
    </dgm:pt>
    <dgm:pt modelId="{177D9234-A3E4-4362-9190-13B5E6B1287E}" type="pres">
      <dgm:prSet presAssocID="{4F28A419-8EE5-4C22-A961-BC99DBD7CCAB}" presName="visible" presStyleLbl="node1" presStyleIdx="0" presStyleCnt="4" custLinFactNeighborX="91" custLinFactNeighborY="4505">
        <dgm:style>
          <a:lnRef idx="1">
            <a:schemeClr val="accent1"/>
          </a:lnRef>
          <a:fillRef idx="3">
            <a:schemeClr val="accent1"/>
          </a:fillRef>
          <a:effectRef idx="2">
            <a:schemeClr val="accent1"/>
          </a:effectRef>
          <a:fontRef idx="minor">
            <a:schemeClr val="lt1"/>
          </a:fontRef>
        </dgm:style>
      </dgm:prSet>
      <dgm:spPr/>
    </dgm:pt>
    <dgm:pt modelId="{03BBC756-F10E-4B36-8BAD-ABE3F54E092B}" type="pres">
      <dgm:prSet presAssocID="{5DF6268E-10DD-4D47-9FD9-961BBAF986B9}" presName="Name25" presStyleLbl="parChTrans1D1" presStyleIdx="0" presStyleCnt="3"/>
      <dgm:spPr/>
    </dgm:pt>
    <dgm:pt modelId="{C4BB456D-BC9C-4B0E-83EB-269B82B944E0}" type="pres">
      <dgm:prSet presAssocID="{3EE71EA1-7894-4802-B847-234B9BEA3DBB}" presName="node" presStyleCnt="0"/>
      <dgm:spPr/>
    </dgm:pt>
    <dgm:pt modelId="{3BCED7BC-7B4B-4660-A4F0-432FA9422F26}" type="pres">
      <dgm:prSet presAssocID="{3EE71EA1-7894-4802-B847-234B9BEA3DBB}" presName="parentNode" presStyleLbl="node1" presStyleIdx="1" presStyleCnt="4" custScaleX="101485" custLinFactNeighborX="-1344" custLinFactNeighborY="4963">
        <dgm:presLayoutVars>
          <dgm:chMax val="1"/>
          <dgm:bulletEnabled val="1"/>
        </dgm:presLayoutVars>
      </dgm:prSet>
      <dgm:spPr/>
    </dgm:pt>
    <dgm:pt modelId="{61768234-2076-4860-B5DD-B479790AB6DD}" type="pres">
      <dgm:prSet presAssocID="{3EE71EA1-7894-4802-B847-234B9BEA3DBB}" presName="childNode" presStyleLbl="revTx" presStyleIdx="0" presStyleCnt="0">
        <dgm:presLayoutVars>
          <dgm:bulletEnabled val="1"/>
        </dgm:presLayoutVars>
      </dgm:prSet>
      <dgm:spPr/>
    </dgm:pt>
    <dgm:pt modelId="{42773019-2F08-4959-9ED3-F07716190B88}" type="pres">
      <dgm:prSet presAssocID="{5E044A56-4DC1-49A0-A951-905C75177E04}" presName="Name25" presStyleLbl="parChTrans1D1" presStyleIdx="1" presStyleCnt="3"/>
      <dgm:spPr/>
    </dgm:pt>
    <dgm:pt modelId="{02165AEE-BF8D-49B3-BFCD-D5F448FCA743}" type="pres">
      <dgm:prSet presAssocID="{AF9C8DC8-C04B-49CE-9732-C593AB41BBF8}" presName="node" presStyleCnt="0"/>
      <dgm:spPr/>
    </dgm:pt>
    <dgm:pt modelId="{864C50C7-61C2-404F-ADCB-BAF46B7F6481}" type="pres">
      <dgm:prSet presAssocID="{AF9C8DC8-C04B-49CE-9732-C593AB41BBF8}" presName="parentNode" presStyleLbl="node1" presStyleIdx="2" presStyleCnt="4" custScaleX="100621" custScaleY="108960" custLinFactNeighborX="141" custLinFactNeighborY="1376">
        <dgm:presLayoutVars>
          <dgm:chMax val="1"/>
          <dgm:bulletEnabled val="1"/>
        </dgm:presLayoutVars>
      </dgm:prSet>
      <dgm:spPr/>
    </dgm:pt>
    <dgm:pt modelId="{55029C66-3F2F-49E0-9027-0A3E154DFC5B}" type="pres">
      <dgm:prSet presAssocID="{AF9C8DC8-C04B-49CE-9732-C593AB41BBF8}" presName="childNode" presStyleLbl="revTx" presStyleIdx="0" presStyleCnt="0">
        <dgm:presLayoutVars>
          <dgm:bulletEnabled val="1"/>
        </dgm:presLayoutVars>
      </dgm:prSet>
      <dgm:spPr/>
    </dgm:pt>
    <dgm:pt modelId="{3B7426B7-DD83-4BE3-80B6-F08D8476248D}" type="pres">
      <dgm:prSet presAssocID="{A33BA4B4-350F-4A27-8596-5902290B05AD}" presName="Name25" presStyleLbl="parChTrans1D1" presStyleIdx="2" presStyleCnt="3"/>
      <dgm:spPr/>
    </dgm:pt>
    <dgm:pt modelId="{646C52A6-F857-44CD-B9B3-9DA97E540CE3}" type="pres">
      <dgm:prSet presAssocID="{3883D91B-7158-459F-BF5B-1D90F0D27F97}" presName="node" presStyleCnt="0"/>
      <dgm:spPr/>
    </dgm:pt>
    <dgm:pt modelId="{6AEC9960-028E-47A4-9DDB-9DDBB2ECE6C0}" type="pres">
      <dgm:prSet presAssocID="{3883D91B-7158-459F-BF5B-1D90F0D27F97}" presName="parentNode" presStyleLbl="node1" presStyleIdx="3" presStyleCnt="4" custScaleX="137625" custScaleY="117751" custLinFactNeighborX="-8846" custLinFactNeighborY="-220">
        <dgm:presLayoutVars>
          <dgm:chMax val="1"/>
          <dgm:bulletEnabled val="1"/>
        </dgm:presLayoutVars>
      </dgm:prSet>
      <dgm:spPr/>
    </dgm:pt>
    <dgm:pt modelId="{020F2369-98DC-499A-A893-8A85AECAFB22}" type="pres">
      <dgm:prSet presAssocID="{3883D91B-7158-459F-BF5B-1D90F0D27F97}" presName="childNode" presStyleLbl="revTx" presStyleIdx="0" presStyleCnt="0">
        <dgm:presLayoutVars>
          <dgm:bulletEnabled val="1"/>
        </dgm:presLayoutVars>
      </dgm:prSet>
      <dgm:spPr/>
    </dgm:pt>
  </dgm:ptLst>
  <dgm:cxnLst>
    <dgm:cxn modelId="{F15E4C0D-6427-45AD-8628-CDB87839ADC5}" srcId="{4F28A419-8EE5-4C22-A961-BC99DBD7CCAB}" destId="{3EE71EA1-7894-4802-B847-234B9BEA3DBB}" srcOrd="0" destOrd="0" parTransId="{5DF6268E-10DD-4D47-9FD9-961BBAF986B9}" sibTransId="{3D1D0015-D071-4357-B3AF-5571AE49BEFB}"/>
    <dgm:cxn modelId="{8B942618-94BE-44C0-89A2-FF4479D17D66}" srcId="{4F28A419-8EE5-4C22-A961-BC99DBD7CCAB}" destId="{3883D91B-7158-459F-BF5B-1D90F0D27F97}" srcOrd="2" destOrd="0" parTransId="{A33BA4B4-350F-4A27-8596-5902290B05AD}" sibTransId="{435A863F-D12E-4B9F-8DD4-AE9E9734CDB9}"/>
    <dgm:cxn modelId="{EB8AB52C-3C34-48F2-ABBB-8C6F5BBB1276}" type="presOf" srcId="{AF9C8DC8-C04B-49CE-9732-C593AB41BBF8}" destId="{864C50C7-61C2-404F-ADCB-BAF46B7F6481}" srcOrd="0" destOrd="0" presId="urn:microsoft.com/office/officeart/2005/8/layout/radial2"/>
    <dgm:cxn modelId="{6891395F-2A01-49CD-B4E9-D30B57DBDCF5}" type="presOf" srcId="{3EE71EA1-7894-4802-B847-234B9BEA3DBB}" destId="{3BCED7BC-7B4B-4660-A4F0-432FA9422F26}" srcOrd="0" destOrd="0" presId="urn:microsoft.com/office/officeart/2005/8/layout/radial2"/>
    <dgm:cxn modelId="{56F71758-4DC9-4B1C-B40F-91CF05147648}" type="presOf" srcId="{5DF6268E-10DD-4D47-9FD9-961BBAF986B9}" destId="{03BBC756-F10E-4B36-8BAD-ABE3F54E092B}" srcOrd="0" destOrd="0" presId="urn:microsoft.com/office/officeart/2005/8/layout/radial2"/>
    <dgm:cxn modelId="{057D50A1-1614-4828-84A6-EEC8949D704E}" type="presOf" srcId="{5E044A56-4DC1-49A0-A951-905C75177E04}" destId="{42773019-2F08-4959-9ED3-F07716190B88}" srcOrd="0" destOrd="0" presId="urn:microsoft.com/office/officeart/2005/8/layout/radial2"/>
    <dgm:cxn modelId="{D76FC5AF-6CDD-4953-A4C3-B4E263083BE9}" type="presOf" srcId="{4F28A419-8EE5-4C22-A961-BC99DBD7CCAB}" destId="{C1AE8419-5EBC-4510-99DD-C8B362532FDF}" srcOrd="0" destOrd="0" presId="urn:microsoft.com/office/officeart/2005/8/layout/radial2"/>
    <dgm:cxn modelId="{05582EC4-DD43-4CCA-A5AA-6721AA286042}" srcId="{4F28A419-8EE5-4C22-A961-BC99DBD7CCAB}" destId="{AF9C8DC8-C04B-49CE-9732-C593AB41BBF8}" srcOrd="1" destOrd="0" parTransId="{5E044A56-4DC1-49A0-A951-905C75177E04}" sibTransId="{2191D4F2-4A5F-4488-A9F8-6A9AF380807A}"/>
    <dgm:cxn modelId="{E51231EE-4D9A-429E-B8FB-51A98959DAA5}" type="presOf" srcId="{A33BA4B4-350F-4A27-8596-5902290B05AD}" destId="{3B7426B7-DD83-4BE3-80B6-F08D8476248D}" srcOrd="0" destOrd="0" presId="urn:microsoft.com/office/officeart/2005/8/layout/radial2"/>
    <dgm:cxn modelId="{F88274FA-168B-4130-B176-90C0345DA292}" type="presOf" srcId="{3883D91B-7158-459F-BF5B-1D90F0D27F97}" destId="{6AEC9960-028E-47A4-9DDB-9DDBB2ECE6C0}" srcOrd="0" destOrd="0" presId="urn:microsoft.com/office/officeart/2005/8/layout/radial2"/>
    <dgm:cxn modelId="{F652A102-5FD7-4A46-B7DF-599344B885F9}" type="presParOf" srcId="{C1AE8419-5EBC-4510-99DD-C8B362532FDF}" destId="{ADD0DAA1-8213-41BB-B685-7CD805457E8D}" srcOrd="0" destOrd="0" presId="urn:microsoft.com/office/officeart/2005/8/layout/radial2"/>
    <dgm:cxn modelId="{AEF0B6A0-6B70-4B86-B998-4808AE1D63BE}" type="presParOf" srcId="{ADD0DAA1-8213-41BB-B685-7CD805457E8D}" destId="{F062D09C-8476-49DA-B54D-6AD261A38BCC}" srcOrd="0" destOrd="0" presId="urn:microsoft.com/office/officeart/2005/8/layout/radial2"/>
    <dgm:cxn modelId="{199E1EE6-9176-4932-8F76-A079EA6614F9}" type="presParOf" srcId="{F062D09C-8476-49DA-B54D-6AD261A38BCC}" destId="{DDAC7F8E-DBCF-4655-B0A0-49D2D07DB45A}" srcOrd="0" destOrd="0" presId="urn:microsoft.com/office/officeart/2005/8/layout/radial2"/>
    <dgm:cxn modelId="{6EF80904-7717-479D-967E-CF6292275D9E}" type="presParOf" srcId="{F062D09C-8476-49DA-B54D-6AD261A38BCC}" destId="{177D9234-A3E4-4362-9190-13B5E6B1287E}" srcOrd="1" destOrd="0" presId="urn:microsoft.com/office/officeart/2005/8/layout/radial2"/>
    <dgm:cxn modelId="{8E93FCA9-E650-4D31-B240-FD78FB9C22B9}" type="presParOf" srcId="{ADD0DAA1-8213-41BB-B685-7CD805457E8D}" destId="{03BBC756-F10E-4B36-8BAD-ABE3F54E092B}" srcOrd="1" destOrd="0" presId="urn:microsoft.com/office/officeart/2005/8/layout/radial2"/>
    <dgm:cxn modelId="{F92B9A97-BB36-4E20-94EB-9CDE16274465}" type="presParOf" srcId="{ADD0DAA1-8213-41BB-B685-7CD805457E8D}" destId="{C4BB456D-BC9C-4B0E-83EB-269B82B944E0}" srcOrd="2" destOrd="0" presId="urn:microsoft.com/office/officeart/2005/8/layout/radial2"/>
    <dgm:cxn modelId="{067CF959-8E47-4D8C-ABE8-B92690C627A3}" type="presParOf" srcId="{C4BB456D-BC9C-4B0E-83EB-269B82B944E0}" destId="{3BCED7BC-7B4B-4660-A4F0-432FA9422F26}" srcOrd="0" destOrd="0" presId="urn:microsoft.com/office/officeart/2005/8/layout/radial2"/>
    <dgm:cxn modelId="{FE158321-CCD0-4023-BDCA-5C8B2B4033F8}" type="presParOf" srcId="{C4BB456D-BC9C-4B0E-83EB-269B82B944E0}" destId="{61768234-2076-4860-B5DD-B479790AB6DD}" srcOrd="1" destOrd="0" presId="urn:microsoft.com/office/officeart/2005/8/layout/radial2"/>
    <dgm:cxn modelId="{9C9A233F-8ECD-4177-8AC4-C5D480C6623C}" type="presParOf" srcId="{ADD0DAA1-8213-41BB-B685-7CD805457E8D}" destId="{42773019-2F08-4959-9ED3-F07716190B88}" srcOrd="3" destOrd="0" presId="urn:microsoft.com/office/officeart/2005/8/layout/radial2"/>
    <dgm:cxn modelId="{8DB7CF2F-822A-453F-AE38-F09EE2615AD0}" type="presParOf" srcId="{ADD0DAA1-8213-41BB-B685-7CD805457E8D}" destId="{02165AEE-BF8D-49B3-BFCD-D5F448FCA743}" srcOrd="4" destOrd="0" presId="urn:microsoft.com/office/officeart/2005/8/layout/radial2"/>
    <dgm:cxn modelId="{0825481C-E922-4223-BC93-7F61DC45A5ED}" type="presParOf" srcId="{02165AEE-BF8D-49B3-BFCD-D5F448FCA743}" destId="{864C50C7-61C2-404F-ADCB-BAF46B7F6481}" srcOrd="0" destOrd="0" presId="urn:microsoft.com/office/officeart/2005/8/layout/radial2"/>
    <dgm:cxn modelId="{FF5E682F-BDD0-4778-9594-B335CD09FABA}" type="presParOf" srcId="{02165AEE-BF8D-49B3-BFCD-D5F448FCA743}" destId="{55029C66-3F2F-49E0-9027-0A3E154DFC5B}" srcOrd="1" destOrd="0" presId="urn:microsoft.com/office/officeart/2005/8/layout/radial2"/>
    <dgm:cxn modelId="{9DAE813B-0C1E-48B8-BF8D-A001F65DA51E}" type="presParOf" srcId="{ADD0DAA1-8213-41BB-B685-7CD805457E8D}" destId="{3B7426B7-DD83-4BE3-80B6-F08D8476248D}" srcOrd="5" destOrd="0" presId="urn:microsoft.com/office/officeart/2005/8/layout/radial2"/>
    <dgm:cxn modelId="{4549140E-67E6-40E2-A91A-CA2CA0B46C1D}" type="presParOf" srcId="{ADD0DAA1-8213-41BB-B685-7CD805457E8D}" destId="{646C52A6-F857-44CD-B9B3-9DA97E540CE3}" srcOrd="6" destOrd="0" presId="urn:microsoft.com/office/officeart/2005/8/layout/radial2"/>
    <dgm:cxn modelId="{00C5C2AE-1FCA-4C76-84D5-41CCA62F43E6}" type="presParOf" srcId="{646C52A6-F857-44CD-B9B3-9DA97E540CE3}" destId="{6AEC9960-028E-47A4-9DDB-9DDBB2ECE6C0}" srcOrd="0" destOrd="0" presId="urn:microsoft.com/office/officeart/2005/8/layout/radial2"/>
    <dgm:cxn modelId="{586021DA-C604-4A10-A6D3-6E0DF483C46E}" type="presParOf" srcId="{646C52A6-F857-44CD-B9B3-9DA97E540CE3}" destId="{020F2369-98DC-499A-A893-8A85AECAFB2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D0587-69EC-498F-AD22-533E4590B90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1AFB8F2-0A30-420D-8D1A-3755503363B3}">
      <dgm:prSet phldrT="[Text]"/>
      <dgm:spPr/>
      <dgm:t>
        <a:bodyPr/>
        <a:lstStyle/>
        <a:p>
          <a:r>
            <a:rPr lang="en-US" dirty="0"/>
            <a:t>Safe</a:t>
          </a:r>
        </a:p>
      </dgm:t>
    </dgm:pt>
    <dgm:pt modelId="{8D73A2D0-F157-47BF-B12A-A789E1CFB517}" type="parTrans" cxnId="{E9664D71-47B8-42D2-8457-97FD4553440A}">
      <dgm:prSet/>
      <dgm:spPr/>
      <dgm:t>
        <a:bodyPr/>
        <a:lstStyle/>
        <a:p>
          <a:endParaRPr lang="en-US"/>
        </a:p>
      </dgm:t>
    </dgm:pt>
    <dgm:pt modelId="{2760879A-0250-46A7-98AB-7B3F7660C9D5}" type="sibTrans" cxnId="{E9664D71-47B8-42D2-8457-97FD4553440A}">
      <dgm:prSet/>
      <dgm:spPr/>
      <dgm:t>
        <a:bodyPr/>
        <a:lstStyle/>
        <a:p>
          <a:endParaRPr lang="en-US"/>
        </a:p>
      </dgm:t>
    </dgm:pt>
    <dgm:pt modelId="{35768D77-E059-4F05-91DA-D0669BBA6F8D}">
      <dgm:prSet phldrT="[Text]"/>
      <dgm:spPr/>
      <dgm:t>
        <a:bodyPr/>
        <a:lstStyle/>
        <a:p>
          <a:endParaRPr lang="en-US" dirty="0"/>
        </a:p>
      </dgm:t>
    </dgm:pt>
    <dgm:pt modelId="{3281024B-CD86-4C54-987C-6F44F25CCD6C}" type="parTrans" cxnId="{CCBB01F3-BA0C-4242-B35E-F1C853E03E63}">
      <dgm:prSet/>
      <dgm:spPr/>
      <dgm:t>
        <a:bodyPr/>
        <a:lstStyle/>
        <a:p>
          <a:endParaRPr lang="en-US"/>
        </a:p>
      </dgm:t>
    </dgm:pt>
    <dgm:pt modelId="{EFBFBD49-0769-4DB7-8341-69D9FFFD4A79}" type="sibTrans" cxnId="{CCBB01F3-BA0C-4242-B35E-F1C853E03E63}">
      <dgm:prSet/>
      <dgm:spPr/>
      <dgm:t>
        <a:bodyPr/>
        <a:lstStyle/>
        <a:p>
          <a:endParaRPr lang="en-US"/>
        </a:p>
      </dgm:t>
    </dgm:pt>
    <dgm:pt modelId="{4D40952D-E8BB-4A9E-998D-C1361493C5A0}">
      <dgm:prSet phldrT="[Text]"/>
      <dgm:spPr/>
      <dgm:t>
        <a:bodyPr/>
        <a:lstStyle/>
        <a:p>
          <a:r>
            <a:rPr lang="en-US" dirty="0"/>
            <a:t>	</a:t>
          </a:r>
        </a:p>
      </dgm:t>
    </dgm:pt>
    <dgm:pt modelId="{482F0B11-83C3-464B-9B3D-0AA77B341BB5}" type="parTrans" cxnId="{9F975635-6F03-42BE-8F2F-D29DB666DDAC}">
      <dgm:prSet/>
      <dgm:spPr/>
      <dgm:t>
        <a:bodyPr/>
        <a:lstStyle/>
        <a:p>
          <a:endParaRPr lang="en-US"/>
        </a:p>
      </dgm:t>
    </dgm:pt>
    <dgm:pt modelId="{16CE60BD-15CC-43C5-BC54-C9994653E099}" type="sibTrans" cxnId="{9F975635-6F03-42BE-8F2F-D29DB666DDAC}">
      <dgm:prSet/>
      <dgm:spPr/>
      <dgm:t>
        <a:bodyPr/>
        <a:lstStyle/>
        <a:p>
          <a:endParaRPr lang="en-US"/>
        </a:p>
      </dgm:t>
    </dgm:pt>
    <dgm:pt modelId="{49C16F27-BD49-40BF-88CF-FB2AFA26E978}">
      <dgm:prSet phldrT="[Text]"/>
      <dgm:spPr/>
      <dgm:t>
        <a:bodyPr/>
        <a:lstStyle/>
        <a:p>
          <a:endParaRPr lang="en-US" dirty="0"/>
        </a:p>
      </dgm:t>
    </dgm:pt>
    <dgm:pt modelId="{7CA69542-F05C-44C8-8BA3-1BF4E6DBB6B8}" type="parTrans" cxnId="{A81B9F48-8051-4748-A9C9-08CA8B71FF03}">
      <dgm:prSet/>
      <dgm:spPr/>
      <dgm:t>
        <a:bodyPr/>
        <a:lstStyle/>
        <a:p>
          <a:endParaRPr lang="en-US"/>
        </a:p>
      </dgm:t>
    </dgm:pt>
    <dgm:pt modelId="{6641C501-1896-4E14-A12F-547C998BA253}" type="sibTrans" cxnId="{A81B9F48-8051-4748-A9C9-08CA8B71FF03}">
      <dgm:prSet/>
      <dgm:spPr/>
      <dgm:t>
        <a:bodyPr/>
        <a:lstStyle/>
        <a:p>
          <a:endParaRPr lang="en-US"/>
        </a:p>
      </dgm:t>
    </dgm:pt>
    <dgm:pt modelId="{B5300CC1-57FA-438A-98BF-A0020C73DA08}" type="pres">
      <dgm:prSet presAssocID="{876D0587-69EC-498F-AD22-533E4590B903}" presName="cycle" presStyleCnt="0">
        <dgm:presLayoutVars>
          <dgm:chMax val="1"/>
          <dgm:dir/>
          <dgm:animLvl val="ctr"/>
          <dgm:resizeHandles val="exact"/>
        </dgm:presLayoutVars>
      </dgm:prSet>
      <dgm:spPr/>
    </dgm:pt>
    <dgm:pt modelId="{F923327B-0D0A-4AFB-93F2-1C125941334E}" type="pres">
      <dgm:prSet presAssocID="{11AFB8F2-0A30-420D-8D1A-3755503363B3}" presName="centerShape" presStyleLbl="node0" presStyleIdx="0" presStyleCnt="1"/>
      <dgm:spPr/>
    </dgm:pt>
    <dgm:pt modelId="{995581E9-572F-4419-9718-59BD5BC539E2}" type="pres">
      <dgm:prSet presAssocID="{3281024B-CD86-4C54-987C-6F44F25CCD6C}" presName="parTrans" presStyleLbl="bgSibTrans2D1" presStyleIdx="0" presStyleCnt="3"/>
      <dgm:spPr/>
    </dgm:pt>
    <dgm:pt modelId="{02DC2CBC-0617-4DBC-95B3-8E7965367DF4}" type="pres">
      <dgm:prSet presAssocID="{35768D77-E059-4F05-91DA-D0669BBA6F8D}" presName="node" presStyleLbl="node1" presStyleIdx="0" presStyleCnt="3">
        <dgm:presLayoutVars>
          <dgm:bulletEnabled val="1"/>
        </dgm:presLayoutVars>
      </dgm:prSet>
      <dgm:spPr/>
    </dgm:pt>
    <dgm:pt modelId="{B2C69C9A-7F0A-4673-82CF-4C997111C288}" type="pres">
      <dgm:prSet presAssocID="{482F0B11-83C3-464B-9B3D-0AA77B341BB5}" presName="parTrans" presStyleLbl="bgSibTrans2D1" presStyleIdx="1" presStyleCnt="3"/>
      <dgm:spPr/>
    </dgm:pt>
    <dgm:pt modelId="{C30E3FC1-4F3E-4D9F-863B-2AF2A6D34FF3}" type="pres">
      <dgm:prSet presAssocID="{4D40952D-E8BB-4A9E-998D-C1361493C5A0}" presName="node" presStyleLbl="node1" presStyleIdx="1" presStyleCnt="3">
        <dgm:presLayoutVars>
          <dgm:bulletEnabled val="1"/>
        </dgm:presLayoutVars>
      </dgm:prSet>
      <dgm:spPr/>
    </dgm:pt>
    <dgm:pt modelId="{3C384976-40C7-408F-9FB6-2F4077EA1B69}" type="pres">
      <dgm:prSet presAssocID="{7CA69542-F05C-44C8-8BA3-1BF4E6DBB6B8}" presName="parTrans" presStyleLbl="bgSibTrans2D1" presStyleIdx="2" presStyleCnt="3"/>
      <dgm:spPr/>
    </dgm:pt>
    <dgm:pt modelId="{FE0B4A00-A414-4B12-A84A-AA12FDC88F8E}" type="pres">
      <dgm:prSet presAssocID="{49C16F27-BD49-40BF-88CF-FB2AFA26E978}" presName="node" presStyleLbl="node1" presStyleIdx="2" presStyleCnt="3" custRadScaleRad="101396" custRadScaleInc="-94">
        <dgm:presLayoutVars>
          <dgm:bulletEnabled val="1"/>
        </dgm:presLayoutVars>
      </dgm:prSet>
      <dgm:spPr/>
    </dgm:pt>
  </dgm:ptLst>
  <dgm:cxnLst>
    <dgm:cxn modelId="{6351F324-4497-4F71-9828-4807AF5CD1B7}" type="presOf" srcId="{7CA69542-F05C-44C8-8BA3-1BF4E6DBB6B8}" destId="{3C384976-40C7-408F-9FB6-2F4077EA1B69}" srcOrd="0" destOrd="0" presId="urn:microsoft.com/office/officeart/2005/8/layout/radial4"/>
    <dgm:cxn modelId="{3EC7D026-E516-4744-8231-2B3FC9F12540}" type="presOf" srcId="{876D0587-69EC-498F-AD22-533E4590B903}" destId="{B5300CC1-57FA-438A-98BF-A0020C73DA08}" srcOrd="0" destOrd="0" presId="urn:microsoft.com/office/officeart/2005/8/layout/radial4"/>
    <dgm:cxn modelId="{9F975635-6F03-42BE-8F2F-D29DB666DDAC}" srcId="{11AFB8F2-0A30-420D-8D1A-3755503363B3}" destId="{4D40952D-E8BB-4A9E-998D-C1361493C5A0}" srcOrd="1" destOrd="0" parTransId="{482F0B11-83C3-464B-9B3D-0AA77B341BB5}" sibTransId="{16CE60BD-15CC-43C5-BC54-C9994653E099}"/>
    <dgm:cxn modelId="{7EB56146-4E13-4A57-978D-3D50F3A4091D}" type="presOf" srcId="{482F0B11-83C3-464B-9B3D-0AA77B341BB5}" destId="{B2C69C9A-7F0A-4673-82CF-4C997111C288}" srcOrd="0" destOrd="0" presId="urn:microsoft.com/office/officeart/2005/8/layout/radial4"/>
    <dgm:cxn modelId="{0A7C8266-881F-48FA-9630-3BD01B97B5EA}" type="presOf" srcId="{49C16F27-BD49-40BF-88CF-FB2AFA26E978}" destId="{FE0B4A00-A414-4B12-A84A-AA12FDC88F8E}" srcOrd="0" destOrd="0" presId="urn:microsoft.com/office/officeart/2005/8/layout/radial4"/>
    <dgm:cxn modelId="{A81B9F48-8051-4748-A9C9-08CA8B71FF03}" srcId="{11AFB8F2-0A30-420D-8D1A-3755503363B3}" destId="{49C16F27-BD49-40BF-88CF-FB2AFA26E978}" srcOrd="2" destOrd="0" parTransId="{7CA69542-F05C-44C8-8BA3-1BF4E6DBB6B8}" sibTransId="{6641C501-1896-4E14-A12F-547C998BA253}"/>
    <dgm:cxn modelId="{E9664D71-47B8-42D2-8457-97FD4553440A}" srcId="{876D0587-69EC-498F-AD22-533E4590B903}" destId="{11AFB8F2-0A30-420D-8D1A-3755503363B3}" srcOrd="0" destOrd="0" parTransId="{8D73A2D0-F157-47BF-B12A-A789E1CFB517}" sibTransId="{2760879A-0250-46A7-98AB-7B3F7660C9D5}"/>
    <dgm:cxn modelId="{BDE0CA56-29D1-42BE-9232-F502199242DA}" type="presOf" srcId="{35768D77-E059-4F05-91DA-D0669BBA6F8D}" destId="{02DC2CBC-0617-4DBC-95B3-8E7965367DF4}" srcOrd="0" destOrd="0" presId="urn:microsoft.com/office/officeart/2005/8/layout/radial4"/>
    <dgm:cxn modelId="{365EAB8A-4357-4EE9-8243-369635E171FA}" type="presOf" srcId="{11AFB8F2-0A30-420D-8D1A-3755503363B3}" destId="{F923327B-0D0A-4AFB-93F2-1C125941334E}" srcOrd="0" destOrd="0" presId="urn:microsoft.com/office/officeart/2005/8/layout/radial4"/>
    <dgm:cxn modelId="{CCBB01F3-BA0C-4242-B35E-F1C853E03E63}" srcId="{11AFB8F2-0A30-420D-8D1A-3755503363B3}" destId="{35768D77-E059-4F05-91DA-D0669BBA6F8D}" srcOrd="0" destOrd="0" parTransId="{3281024B-CD86-4C54-987C-6F44F25CCD6C}" sibTransId="{EFBFBD49-0769-4DB7-8341-69D9FFFD4A79}"/>
    <dgm:cxn modelId="{4A1C96F6-4B31-4115-92C9-27D81C0966C0}" type="presOf" srcId="{3281024B-CD86-4C54-987C-6F44F25CCD6C}" destId="{995581E9-572F-4419-9718-59BD5BC539E2}" srcOrd="0" destOrd="0" presId="urn:microsoft.com/office/officeart/2005/8/layout/radial4"/>
    <dgm:cxn modelId="{5A8E0FFA-5038-409F-ACDA-6E01251E1FDB}" type="presOf" srcId="{4D40952D-E8BB-4A9E-998D-C1361493C5A0}" destId="{C30E3FC1-4F3E-4D9F-863B-2AF2A6D34FF3}" srcOrd="0" destOrd="0" presId="urn:microsoft.com/office/officeart/2005/8/layout/radial4"/>
    <dgm:cxn modelId="{50E0149C-E919-44E4-A7E5-C37EF227EBE4}" type="presParOf" srcId="{B5300CC1-57FA-438A-98BF-A0020C73DA08}" destId="{F923327B-0D0A-4AFB-93F2-1C125941334E}" srcOrd="0" destOrd="0" presId="urn:microsoft.com/office/officeart/2005/8/layout/radial4"/>
    <dgm:cxn modelId="{333F17A1-4F0E-4F74-806A-3743C8CDA17C}" type="presParOf" srcId="{B5300CC1-57FA-438A-98BF-A0020C73DA08}" destId="{995581E9-572F-4419-9718-59BD5BC539E2}" srcOrd="1" destOrd="0" presId="urn:microsoft.com/office/officeart/2005/8/layout/radial4"/>
    <dgm:cxn modelId="{C6E88492-D7CE-4456-B567-361860FA1790}" type="presParOf" srcId="{B5300CC1-57FA-438A-98BF-A0020C73DA08}" destId="{02DC2CBC-0617-4DBC-95B3-8E7965367DF4}" srcOrd="2" destOrd="0" presId="urn:microsoft.com/office/officeart/2005/8/layout/radial4"/>
    <dgm:cxn modelId="{1A4EBBD5-20EF-4905-9C1C-462A3395B7DC}" type="presParOf" srcId="{B5300CC1-57FA-438A-98BF-A0020C73DA08}" destId="{B2C69C9A-7F0A-4673-82CF-4C997111C288}" srcOrd="3" destOrd="0" presId="urn:microsoft.com/office/officeart/2005/8/layout/radial4"/>
    <dgm:cxn modelId="{3790EE8D-7D12-477B-AA36-675F4D677FCA}" type="presParOf" srcId="{B5300CC1-57FA-438A-98BF-A0020C73DA08}" destId="{C30E3FC1-4F3E-4D9F-863B-2AF2A6D34FF3}" srcOrd="4" destOrd="0" presId="urn:microsoft.com/office/officeart/2005/8/layout/radial4"/>
    <dgm:cxn modelId="{0380A1DD-A924-4DAD-A4DF-7A671B7B6A32}" type="presParOf" srcId="{B5300CC1-57FA-438A-98BF-A0020C73DA08}" destId="{3C384976-40C7-408F-9FB6-2F4077EA1B69}" srcOrd="5" destOrd="0" presId="urn:microsoft.com/office/officeart/2005/8/layout/radial4"/>
    <dgm:cxn modelId="{53E386D3-97FA-48BD-8818-D4CE55ED20AA}" type="presParOf" srcId="{B5300CC1-57FA-438A-98BF-A0020C73DA08}" destId="{FE0B4A00-A414-4B12-A84A-AA12FDC88F8E}" srcOrd="6" destOrd="0" presId="urn:microsoft.com/office/officeart/2005/8/layout/radial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6D0587-69EC-498F-AD22-533E4590B90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1AFB8F2-0A30-420D-8D1A-3755503363B3}">
      <dgm:prSet phldrT="[Text]"/>
      <dgm:spPr/>
      <dgm:t>
        <a:bodyPr/>
        <a:lstStyle/>
        <a:p>
          <a:r>
            <a:rPr lang="en-US" dirty="0"/>
            <a:t>In-Home Safety Plan</a:t>
          </a:r>
        </a:p>
      </dgm:t>
    </dgm:pt>
    <dgm:pt modelId="{8D73A2D0-F157-47BF-B12A-A789E1CFB517}" type="parTrans" cxnId="{E9664D71-47B8-42D2-8457-97FD4553440A}">
      <dgm:prSet/>
      <dgm:spPr/>
      <dgm:t>
        <a:bodyPr/>
        <a:lstStyle/>
        <a:p>
          <a:endParaRPr lang="en-US"/>
        </a:p>
      </dgm:t>
    </dgm:pt>
    <dgm:pt modelId="{2760879A-0250-46A7-98AB-7B3F7660C9D5}" type="sibTrans" cxnId="{E9664D71-47B8-42D2-8457-97FD4553440A}">
      <dgm:prSet/>
      <dgm:spPr/>
      <dgm:t>
        <a:bodyPr/>
        <a:lstStyle/>
        <a:p>
          <a:endParaRPr lang="en-US"/>
        </a:p>
      </dgm:t>
    </dgm:pt>
    <dgm:pt modelId="{35768D77-E059-4F05-91DA-D0669BBA6F8D}">
      <dgm:prSet phldrT="[Text]"/>
      <dgm:spPr/>
      <dgm:t>
        <a:bodyPr/>
        <a:lstStyle/>
        <a:p>
          <a:endParaRPr lang="en-US" dirty="0"/>
        </a:p>
      </dgm:t>
    </dgm:pt>
    <dgm:pt modelId="{3281024B-CD86-4C54-987C-6F44F25CCD6C}" type="parTrans" cxnId="{CCBB01F3-BA0C-4242-B35E-F1C853E03E63}">
      <dgm:prSet/>
      <dgm:spPr/>
      <dgm:t>
        <a:bodyPr/>
        <a:lstStyle/>
        <a:p>
          <a:endParaRPr lang="en-US"/>
        </a:p>
      </dgm:t>
    </dgm:pt>
    <dgm:pt modelId="{EFBFBD49-0769-4DB7-8341-69D9FFFD4A79}" type="sibTrans" cxnId="{CCBB01F3-BA0C-4242-B35E-F1C853E03E63}">
      <dgm:prSet/>
      <dgm:spPr/>
      <dgm:t>
        <a:bodyPr/>
        <a:lstStyle/>
        <a:p>
          <a:endParaRPr lang="en-US"/>
        </a:p>
      </dgm:t>
    </dgm:pt>
    <dgm:pt modelId="{4D40952D-E8BB-4A9E-998D-C1361493C5A0}">
      <dgm:prSet phldrT="[Text]"/>
      <dgm:spPr/>
      <dgm:t>
        <a:bodyPr/>
        <a:lstStyle/>
        <a:p>
          <a:endParaRPr lang="en-US" dirty="0"/>
        </a:p>
      </dgm:t>
    </dgm:pt>
    <dgm:pt modelId="{482F0B11-83C3-464B-9B3D-0AA77B341BB5}" type="parTrans" cxnId="{9F975635-6F03-42BE-8F2F-D29DB666DDAC}">
      <dgm:prSet/>
      <dgm:spPr/>
      <dgm:t>
        <a:bodyPr/>
        <a:lstStyle/>
        <a:p>
          <a:endParaRPr lang="en-US"/>
        </a:p>
      </dgm:t>
    </dgm:pt>
    <dgm:pt modelId="{16CE60BD-15CC-43C5-BC54-C9994653E099}" type="sibTrans" cxnId="{9F975635-6F03-42BE-8F2F-D29DB666DDAC}">
      <dgm:prSet/>
      <dgm:spPr/>
      <dgm:t>
        <a:bodyPr/>
        <a:lstStyle/>
        <a:p>
          <a:endParaRPr lang="en-US"/>
        </a:p>
      </dgm:t>
    </dgm:pt>
    <dgm:pt modelId="{D259E031-9E13-4296-90C6-E262724D659B}">
      <dgm:prSet phldrT="[Text]"/>
      <dgm:spPr/>
      <dgm:t>
        <a:bodyPr/>
        <a:lstStyle/>
        <a:p>
          <a:endParaRPr lang="en-US" dirty="0"/>
        </a:p>
      </dgm:t>
    </dgm:pt>
    <dgm:pt modelId="{ED437882-EC5C-41EB-923F-6DFB0395F8FF}" type="parTrans" cxnId="{60D65424-FD63-447D-BD9C-DFBCDC350EBF}">
      <dgm:prSet/>
      <dgm:spPr/>
      <dgm:t>
        <a:bodyPr/>
        <a:lstStyle/>
        <a:p>
          <a:endParaRPr lang="en-US"/>
        </a:p>
      </dgm:t>
    </dgm:pt>
    <dgm:pt modelId="{664AA0FF-71CE-4448-AE59-3D3A7A93998F}" type="sibTrans" cxnId="{60D65424-FD63-447D-BD9C-DFBCDC350EBF}">
      <dgm:prSet/>
      <dgm:spPr/>
      <dgm:t>
        <a:bodyPr/>
        <a:lstStyle/>
        <a:p>
          <a:endParaRPr lang="en-US"/>
        </a:p>
      </dgm:t>
    </dgm:pt>
    <dgm:pt modelId="{8020C191-5818-41E7-8574-D3E241C7A88F}">
      <dgm:prSet phldrT="[Text]"/>
      <dgm:spPr/>
      <dgm:t>
        <a:bodyPr/>
        <a:lstStyle/>
        <a:p>
          <a:endParaRPr lang="en-US" dirty="0"/>
        </a:p>
      </dgm:t>
    </dgm:pt>
    <dgm:pt modelId="{5F2D1EBC-2331-4485-86E5-B0DBAEAFAB66}" type="parTrans" cxnId="{6033BDCE-4E8D-470E-804E-40BAB6ED6C71}">
      <dgm:prSet/>
      <dgm:spPr/>
      <dgm:t>
        <a:bodyPr/>
        <a:lstStyle/>
        <a:p>
          <a:endParaRPr lang="en-US"/>
        </a:p>
      </dgm:t>
    </dgm:pt>
    <dgm:pt modelId="{6CFAA385-29B5-454B-8FC4-8EAB75320325}" type="sibTrans" cxnId="{6033BDCE-4E8D-470E-804E-40BAB6ED6C71}">
      <dgm:prSet/>
      <dgm:spPr/>
      <dgm:t>
        <a:bodyPr/>
        <a:lstStyle/>
        <a:p>
          <a:endParaRPr lang="en-US"/>
        </a:p>
      </dgm:t>
    </dgm:pt>
    <dgm:pt modelId="{7B962BC4-06FE-4295-9FD4-9354E3F7BFB5}">
      <dgm:prSet phldrT="[Text]"/>
      <dgm:spPr/>
      <dgm:t>
        <a:bodyPr/>
        <a:lstStyle/>
        <a:p>
          <a:endParaRPr lang="en-US" dirty="0"/>
        </a:p>
      </dgm:t>
    </dgm:pt>
    <dgm:pt modelId="{DEA9062A-676D-4678-8889-F312DD312018}" type="parTrans" cxnId="{A641C42A-D34A-4C87-8CAE-A39C9E7522C9}">
      <dgm:prSet/>
      <dgm:spPr/>
      <dgm:t>
        <a:bodyPr/>
        <a:lstStyle/>
        <a:p>
          <a:endParaRPr lang="en-US"/>
        </a:p>
      </dgm:t>
    </dgm:pt>
    <dgm:pt modelId="{7289E48F-AF66-4C1F-8EC7-9EE71E353C54}" type="sibTrans" cxnId="{A641C42A-D34A-4C87-8CAE-A39C9E7522C9}">
      <dgm:prSet/>
      <dgm:spPr/>
      <dgm:t>
        <a:bodyPr/>
        <a:lstStyle/>
        <a:p>
          <a:endParaRPr lang="en-US"/>
        </a:p>
      </dgm:t>
    </dgm:pt>
    <dgm:pt modelId="{B930C01C-657A-40BA-92EC-5296938AE4D3}">
      <dgm:prSet phldrT="[Text]"/>
      <dgm:spPr/>
      <dgm:t>
        <a:bodyPr/>
        <a:lstStyle/>
        <a:p>
          <a:endParaRPr lang="en-US" dirty="0"/>
        </a:p>
      </dgm:t>
    </dgm:pt>
    <dgm:pt modelId="{6B666104-B64E-474D-AA94-F2216A6A2CB1}" type="parTrans" cxnId="{54051563-42DA-497E-A03A-474D932887B1}">
      <dgm:prSet/>
      <dgm:spPr/>
      <dgm:t>
        <a:bodyPr/>
        <a:lstStyle/>
        <a:p>
          <a:endParaRPr lang="en-US"/>
        </a:p>
      </dgm:t>
    </dgm:pt>
    <dgm:pt modelId="{69855863-CE2C-4D96-9F7B-9D570B782C74}" type="sibTrans" cxnId="{54051563-42DA-497E-A03A-474D932887B1}">
      <dgm:prSet/>
      <dgm:spPr/>
      <dgm:t>
        <a:bodyPr/>
        <a:lstStyle/>
        <a:p>
          <a:endParaRPr lang="en-US"/>
        </a:p>
      </dgm:t>
    </dgm:pt>
    <dgm:pt modelId="{9961A460-EC8D-40E1-8AA2-37B6B6C3635E}">
      <dgm:prSet phldrT="[Text]"/>
      <dgm:spPr/>
      <dgm:t>
        <a:bodyPr/>
        <a:lstStyle/>
        <a:p>
          <a:endParaRPr lang="en-US" dirty="0"/>
        </a:p>
      </dgm:t>
    </dgm:pt>
    <dgm:pt modelId="{1E72ED7C-2E23-43AD-B7A9-8A4B2508A29F}" type="parTrans" cxnId="{CAC8508B-D51A-4BC4-9F1C-AADE90A8C578}">
      <dgm:prSet/>
      <dgm:spPr/>
      <dgm:t>
        <a:bodyPr/>
        <a:lstStyle/>
        <a:p>
          <a:endParaRPr lang="en-US"/>
        </a:p>
      </dgm:t>
    </dgm:pt>
    <dgm:pt modelId="{421600FA-C340-4F43-A833-81B70553953C}" type="sibTrans" cxnId="{CAC8508B-D51A-4BC4-9F1C-AADE90A8C578}">
      <dgm:prSet/>
      <dgm:spPr/>
      <dgm:t>
        <a:bodyPr/>
        <a:lstStyle/>
        <a:p>
          <a:endParaRPr lang="en-US"/>
        </a:p>
      </dgm:t>
    </dgm:pt>
    <dgm:pt modelId="{B5300CC1-57FA-438A-98BF-A0020C73DA08}" type="pres">
      <dgm:prSet presAssocID="{876D0587-69EC-498F-AD22-533E4590B903}" presName="cycle" presStyleCnt="0">
        <dgm:presLayoutVars>
          <dgm:chMax val="1"/>
          <dgm:dir/>
          <dgm:animLvl val="ctr"/>
          <dgm:resizeHandles val="exact"/>
        </dgm:presLayoutVars>
      </dgm:prSet>
      <dgm:spPr/>
    </dgm:pt>
    <dgm:pt modelId="{F923327B-0D0A-4AFB-93F2-1C125941334E}" type="pres">
      <dgm:prSet presAssocID="{11AFB8F2-0A30-420D-8D1A-3755503363B3}" presName="centerShape" presStyleLbl="node0" presStyleIdx="0" presStyleCnt="1"/>
      <dgm:spPr/>
    </dgm:pt>
    <dgm:pt modelId="{995581E9-572F-4419-9718-59BD5BC539E2}" type="pres">
      <dgm:prSet presAssocID="{3281024B-CD86-4C54-987C-6F44F25CCD6C}" presName="parTrans" presStyleLbl="bgSibTrans2D1" presStyleIdx="0" presStyleCnt="7"/>
      <dgm:spPr/>
    </dgm:pt>
    <dgm:pt modelId="{02DC2CBC-0617-4DBC-95B3-8E7965367DF4}" type="pres">
      <dgm:prSet presAssocID="{35768D77-E059-4F05-91DA-D0669BBA6F8D}" presName="node" presStyleLbl="node1" presStyleIdx="0" presStyleCnt="7">
        <dgm:presLayoutVars>
          <dgm:bulletEnabled val="1"/>
        </dgm:presLayoutVars>
      </dgm:prSet>
      <dgm:spPr/>
    </dgm:pt>
    <dgm:pt modelId="{D10D2E25-8055-47EF-A31A-C6DD3463133B}" type="pres">
      <dgm:prSet presAssocID="{ED437882-EC5C-41EB-923F-6DFB0395F8FF}" presName="parTrans" presStyleLbl="bgSibTrans2D1" presStyleIdx="1" presStyleCnt="7"/>
      <dgm:spPr/>
    </dgm:pt>
    <dgm:pt modelId="{7DFB5C56-5B22-4A51-8D3B-9F81D8E6667A}" type="pres">
      <dgm:prSet presAssocID="{D259E031-9E13-4296-90C6-E262724D659B}" presName="node" presStyleLbl="node1" presStyleIdx="1" presStyleCnt="7">
        <dgm:presLayoutVars>
          <dgm:bulletEnabled val="1"/>
        </dgm:presLayoutVars>
      </dgm:prSet>
      <dgm:spPr/>
    </dgm:pt>
    <dgm:pt modelId="{E77E23CF-6C78-4CC6-9BB6-910DFF24EF23}" type="pres">
      <dgm:prSet presAssocID="{5F2D1EBC-2331-4485-86E5-B0DBAEAFAB66}" presName="parTrans" presStyleLbl="bgSibTrans2D1" presStyleIdx="2" presStyleCnt="7"/>
      <dgm:spPr/>
    </dgm:pt>
    <dgm:pt modelId="{FF90DDA4-1B77-455B-A71D-0B02F42A0D01}" type="pres">
      <dgm:prSet presAssocID="{8020C191-5818-41E7-8574-D3E241C7A88F}" presName="node" presStyleLbl="node1" presStyleIdx="2" presStyleCnt="7">
        <dgm:presLayoutVars>
          <dgm:bulletEnabled val="1"/>
        </dgm:presLayoutVars>
      </dgm:prSet>
      <dgm:spPr/>
    </dgm:pt>
    <dgm:pt modelId="{44C1FAEC-E27C-4AB2-8D7F-DE9391E124AF}" type="pres">
      <dgm:prSet presAssocID="{DEA9062A-676D-4678-8889-F312DD312018}" presName="parTrans" presStyleLbl="bgSibTrans2D1" presStyleIdx="3" presStyleCnt="7"/>
      <dgm:spPr/>
    </dgm:pt>
    <dgm:pt modelId="{602F898E-2FDC-46F9-AB9B-BA278C06AFFA}" type="pres">
      <dgm:prSet presAssocID="{7B962BC4-06FE-4295-9FD4-9354E3F7BFB5}" presName="node" presStyleLbl="node1" presStyleIdx="3" presStyleCnt="7">
        <dgm:presLayoutVars>
          <dgm:bulletEnabled val="1"/>
        </dgm:presLayoutVars>
      </dgm:prSet>
      <dgm:spPr/>
    </dgm:pt>
    <dgm:pt modelId="{2407D5F4-5FF6-42D8-BA6B-03BC5B2C12FA}" type="pres">
      <dgm:prSet presAssocID="{6B666104-B64E-474D-AA94-F2216A6A2CB1}" presName="parTrans" presStyleLbl="bgSibTrans2D1" presStyleIdx="4" presStyleCnt="7"/>
      <dgm:spPr/>
    </dgm:pt>
    <dgm:pt modelId="{629231E1-F802-403A-A55E-1D9F047499B5}" type="pres">
      <dgm:prSet presAssocID="{B930C01C-657A-40BA-92EC-5296938AE4D3}" presName="node" presStyleLbl="node1" presStyleIdx="4" presStyleCnt="7">
        <dgm:presLayoutVars>
          <dgm:bulletEnabled val="1"/>
        </dgm:presLayoutVars>
      </dgm:prSet>
      <dgm:spPr/>
    </dgm:pt>
    <dgm:pt modelId="{D8ADE4B8-5BE4-4D9B-8B07-7ECCD47ACAB0}" type="pres">
      <dgm:prSet presAssocID="{1E72ED7C-2E23-43AD-B7A9-8A4B2508A29F}" presName="parTrans" presStyleLbl="bgSibTrans2D1" presStyleIdx="5" presStyleCnt="7"/>
      <dgm:spPr/>
    </dgm:pt>
    <dgm:pt modelId="{709D5654-3F4C-4FC6-A69F-65AF932DE4F5}" type="pres">
      <dgm:prSet presAssocID="{9961A460-EC8D-40E1-8AA2-37B6B6C3635E}" presName="node" presStyleLbl="node1" presStyleIdx="5" presStyleCnt="7">
        <dgm:presLayoutVars>
          <dgm:bulletEnabled val="1"/>
        </dgm:presLayoutVars>
      </dgm:prSet>
      <dgm:spPr/>
    </dgm:pt>
    <dgm:pt modelId="{B2C69C9A-7F0A-4673-82CF-4C997111C288}" type="pres">
      <dgm:prSet presAssocID="{482F0B11-83C3-464B-9B3D-0AA77B341BB5}" presName="parTrans" presStyleLbl="bgSibTrans2D1" presStyleIdx="6" presStyleCnt="7"/>
      <dgm:spPr/>
    </dgm:pt>
    <dgm:pt modelId="{C30E3FC1-4F3E-4D9F-863B-2AF2A6D34FF3}" type="pres">
      <dgm:prSet presAssocID="{4D40952D-E8BB-4A9E-998D-C1361493C5A0}" presName="node" presStyleLbl="node1" presStyleIdx="6" presStyleCnt="7">
        <dgm:presLayoutVars>
          <dgm:bulletEnabled val="1"/>
        </dgm:presLayoutVars>
      </dgm:prSet>
      <dgm:spPr/>
    </dgm:pt>
  </dgm:ptLst>
  <dgm:cxnLst>
    <dgm:cxn modelId="{06E54B0F-B985-4F78-9E03-E1FC9C304BA4}" type="presOf" srcId="{482F0B11-83C3-464B-9B3D-0AA77B341BB5}" destId="{B2C69C9A-7F0A-4673-82CF-4C997111C288}" srcOrd="0" destOrd="0" presId="urn:microsoft.com/office/officeart/2005/8/layout/radial4"/>
    <dgm:cxn modelId="{F57AEB11-11DC-42AE-816B-D06C27518761}" type="presOf" srcId="{876D0587-69EC-498F-AD22-533E4590B903}" destId="{B5300CC1-57FA-438A-98BF-A0020C73DA08}" srcOrd="0" destOrd="0" presId="urn:microsoft.com/office/officeart/2005/8/layout/radial4"/>
    <dgm:cxn modelId="{60D65424-FD63-447D-BD9C-DFBCDC350EBF}" srcId="{11AFB8F2-0A30-420D-8D1A-3755503363B3}" destId="{D259E031-9E13-4296-90C6-E262724D659B}" srcOrd="1" destOrd="0" parTransId="{ED437882-EC5C-41EB-923F-6DFB0395F8FF}" sibTransId="{664AA0FF-71CE-4448-AE59-3D3A7A93998F}"/>
    <dgm:cxn modelId="{A641C42A-D34A-4C87-8CAE-A39C9E7522C9}" srcId="{11AFB8F2-0A30-420D-8D1A-3755503363B3}" destId="{7B962BC4-06FE-4295-9FD4-9354E3F7BFB5}" srcOrd="3" destOrd="0" parTransId="{DEA9062A-676D-4678-8889-F312DD312018}" sibTransId="{7289E48F-AF66-4C1F-8EC7-9EE71E353C54}"/>
    <dgm:cxn modelId="{75EAB731-C3F7-4ECC-B45E-9B1246DDC7F9}" type="presOf" srcId="{1E72ED7C-2E23-43AD-B7A9-8A4B2508A29F}" destId="{D8ADE4B8-5BE4-4D9B-8B07-7ECCD47ACAB0}" srcOrd="0" destOrd="0" presId="urn:microsoft.com/office/officeart/2005/8/layout/radial4"/>
    <dgm:cxn modelId="{9F975635-6F03-42BE-8F2F-D29DB666DDAC}" srcId="{11AFB8F2-0A30-420D-8D1A-3755503363B3}" destId="{4D40952D-E8BB-4A9E-998D-C1361493C5A0}" srcOrd="6" destOrd="0" parTransId="{482F0B11-83C3-464B-9B3D-0AA77B341BB5}" sibTransId="{16CE60BD-15CC-43C5-BC54-C9994653E099}"/>
    <dgm:cxn modelId="{7C86085C-C9D3-4EFF-9F88-B31802F81C4E}" type="presOf" srcId="{ED437882-EC5C-41EB-923F-6DFB0395F8FF}" destId="{D10D2E25-8055-47EF-A31A-C6DD3463133B}" srcOrd="0" destOrd="0" presId="urn:microsoft.com/office/officeart/2005/8/layout/radial4"/>
    <dgm:cxn modelId="{19C16960-EB9C-486B-A684-D0266E1F67DF}" type="presOf" srcId="{4D40952D-E8BB-4A9E-998D-C1361493C5A0}" destId="{C30E3FC1-4F3E-4D9F-863B-2AF2A6D34FF3}" srcOrd="0" destOrd="0" presId="urn:microsoft.com/office/officeart/2005/8/layout/radial4"/>
    <dgm:cxn modelId="{9E62AD62-2F01-4CD1-BE78-59C4471DCBAC}" type="presOf" srcId="{6B666104-B64E-474D-AA94-F2216A6A2CB1}" destId="{2407D5F4-5FF6-42D8-BA6B-03BC5B2C12FA}" srcOrd="0" destOrd="0" presId="urn:microsoft.com/office/officeart/2005/8/layout/radial4"/>
    <dgm:cxn modelId="{54051563-42DA-497E-A03A-474D932887B1}" srcId="{11AFB8F2-0A30-420D-8D1A-3755503363B3}" destId="{B930C01C-657A-40BA-92EC-5296938AE4D3}" srcOrd="4" destOrd="0" parTransId="{6B666104-B64E-474D-AA94-F2216A6A2CB1}" sibTransId="{69855863-CE2C-4D96-9F7B-9D570B782C74}"/>
    <dgm:cxn modelId="{D3946A45-1675-40A6-B793-161A8C874175}" type="presOf" srcId="{3281024B-CD86-4C54-987C-6F44F25CCD6C}" destId="{995581E9-572F-4419-9718-59BD5BC539E2}" srcOrd="0" destOrd="0" presId="urn:microsoft.com/office/officeart/2005/8/layout/radial4"/>
    <dgm:cxn modelId="{E9664D71-47B8-42D2-8457-97FD4553440A}" srcId="{876D0587-69EC-498F-AD22-533E4590B903}" destId="{11AFB8F2-0A30-420D-8D1A-3755503363B3}" srcOrd="0" destOrd="0" parTransId="{8D73A2D0-F157-47BF-B12A-A789E1CFB517}" sibTransId="{2760879A-0250-46A7-98AB-7B3F7660C9D5}"/>
    <dgm:cxn modelId="{45F09E73-A5B8-45B1-ACA1-0CD7526CC26C}" type="presOf" srcId="{B930C01C-657A-40BA-92EC-5296938AE4D3}" destId="{629231E1-F802-403A-A55E-1D9F047499B5}" srcOrd="0" destOrd="0" presId="urn:microsoft.com/office/officeart/2005/8/layout/radial4"/>
    <dgm:cxn modelId="{CAC8508B-D51A-4BC4-9F1C-AADE90A8C578}" srcId="{11AFB8F2-0A30-420D-8D1A-3755503363B3}" destId="{9961A460-EC8D-40E1-8AA2-37B6B6C3635E}" srcOrd="5" destOrd="0" parTransId="{1E72ED7C-2E23-43AD-B7A9-8A4B2508A29F}" sibTransId="{421600FA-C340-4F43-A833-81B70553953C}"/>
    <dgm:cxn modelId="{A2013D97-BC10-40A7-95C5-B20085D41835}" type="presOf" srcId="{DEA9062A-676D-4678-8889-F312DD312018}" destId="{44C1FAEC-E27C-4AB2-8D7F-DE9391E124AF}" srcOrd="0" destOrd="0" presId="urn:microsoft.com/office/officeart/2005/8/layout/radial4"/>
    <dgm:cxn modelId="{EDE321A1-EE75-44B2-A9D5-5E0DE6315F2B}" type="presOf" srcId="{5F2D1EBC-2331-4485-86E5-B0DBAEAFAB66}" destId="{E77E23CF-6C78-4CC6-9BB6-910DFF24EF23}" srcOrd="0" destOrd="0" presId="urn:microsoft.com/office/officeart/2005/8/layout/radial4"/>
    <dgm:cxn modelId="{F1771CA2-033F-4DAA-A9CC-F7DEC06C6BAE}" type="presOf" srcId="{11AFB8F2-0A30-420D-8D1A-3755503363B3}" destId="{F923327B-0D0A-4AFB-93F2-1C125941334E}" srcOrd="0" destOrd="0" presId="urn:microsoft.com/office/officeart/2005/8/layout/radial4"/>
    <dgm:cxn modelId="{C4EBFDAF-ACDD-42E2-841D-C77A355265AC}" type="presOf" srcId="{7B962BC4-06FE-4295-9FD4-9354E3F7BFB5}" destId="{602F898E-2FDC-46F9-AB9B-BA278C06AFFA}" srcOrd="0" destOrd="0" presId="urn:microsoft.com/office/officeart/2005/8/layout/radial4"/>
    <dgm:cxn modelId="{6033BDCE-4E8D-470E-804E-40BAB6ED6C71}" srcId="{11AFB8F2-0A30-420D-8D1A-3755503363B3}" destId="{8020C191-5818-41E7-8574-D3E241C7A88F}" srcOrd="2" destOrd="0" parTransId="{5F2D1EBC-2331-4485-86E5-B0DBAEAFAB66}" sibTransId="{6CFAA385-29B5-454B-8FC4-8EAB75320325}"/>
    <dgm:cxn modelId="{C6A469CF-8917-484D-8F36-A4A287ACACAC}" type="presOf" srcId="{35768D77-E059-4F05-91DA-D0669BBA6F8D}" destId="{02DC2CBC-0617-4DBC-95B3-8E7965367DF4}" srcOrd="0" destOrd="0" presId="urn:microsoft.com/office/officeart/2005/8/layout/radial4"/>
    <dgm:cxn modelId="{C5B8BFCF-89CE-450A-B674-0DED4513768E}" type="presOf" srcId="{9961A460-EC8D-40E1-8AA2-37B6B6C3635E}" destId="{709D5654-3F4C-4FC6-A69F-65AF932DE4F5}" srcOrd="0" destOrd="0" presId="urn:microsoft.com/office/officeart/2005/8/layout/radial4"/>
    <dgm:cxn modelId="{ADB41CD7-335B-43C7-892C-C550DE88453E}" type="presOf" srcId="{D259E031-9E13-4296-90C6-E262724D659B}" destId="{7DFB5C56-5B22-4A51-8D3B-9F81D8E6667A}" srcOrd="0" destOrd="0" presId="urn:microsoft.com/office/officeart/2005/8/layout/radial4"/>
    <dgm:cxn modelId="{CCBB01F3-BA0C-4242-B35E-F1C853E03E63}" srcId="{11AFB8F2-0A30-420D-8D1A-3755503363B3}" destId="{35768D77-E059-4F05-91DA-D0669BBA6F8D}" srcOrd="0" destOrd="0" parTransId="{3281024B-CD86-4C54-987C-6F44F25CCD6C}" sibTransId="{EFBFBD49-0769-4DB7-8341-69D9FFFD4A79}"/>
    <dgm:cxn modelId="{55A19DF9-9D73-4994-AB6E-A5F7D75B97D2}" type="presOf" srcId="{8020C191-5818-41E7-8574-D3E241C7A88F}" destId="{FF90DDA4-1B77-455B-A71D-0B02F42A0D01}" srcOrd="0" destOrd="0" presId="urn:microsoft.com/office/officeart/2005/8/layout/radial4"/>
    <dgm:cxn modelId="{B8AEA1A6-7B55-4597-B107-A9E43874DCB9}" type="presParOf" srcId="{B5300CC1-57FA-438A-98BF-A0020C73DA08}" destId="{F923327B-0D0A-4AFB-93F2-1C125941334E}" srcOrd="0" destOrd="0" presId="urn:microsoft.com/office/officeart/2005/8/layout/radial4"/>
    <dgm:cxn modelId="{860B3CF2-6CF5-4E27-B635-1BFA7A6C863E}" type="presParOf" srcId="{B5300CC1-57FA-438A-98BF-A0020C73DA08}" destId="{995581E9-572F-4419-9718-59BD5BC539E2}" srcOrd="1" destOrd="0" presId="urn:microsoft.com/office/officeart/2005/8/layout/radial4"/>
    <dgm:cxn modelId="{EAB1EDD2-BB30-4262-97A9-323B0EED76E9}" type="presParOf" srcId="{B5300CC1-57FA-438A-98BF-A0020C73DA08}" destId="{02DC2CBC-0617-4DBC-95B3-8E7965367DF4}" srcOrd="2" destOrd="0" presId="urn:microsoft.com/office/officeart/2005/8/layout/radial4"/>
    <dgm:cxn modelId="{0FA10AA4-5CDC-4425-BF58-EEC9F557222E}" type="presParOf" srcId="{B5300CC1-57FA-438A-98BF-A0020C73DA08}" destId="{D10D2E25-8055-47EF-A31A-C6DD3463133B}" srcOrd="3" destOrd="0" presId="urn:microsoft.com/office/officeart/2005/8/layout/radial4"/>
    <dgm:cxn modelId="{B87BD25E-E162-4134-8DD2-A66E230C2A27}" type="presParOf" srcId="{B5300CC1-57FA-438A-98BF-A0020C73DA08}" destId="{7DFB5C56-5B22-4A51-8D3B-9F81D8E6667A}" srcOrd="4" destOrd="0" presId="urn:microsoft.com/office/officeart/2005/8/layout/radial4"/>
    <dgm:cxn modelId="{89B33D13-D175-4EC0-9491-941B46EA34D4}" type="presParOf" srcId="{B5300CC1-57FA-438A-98BF-A0020C73DA08}" destId="{E77E23CF-6C78-4CC6-9BB6-910DFF24EF23}" srcOrd="5" destOrd="0" presId="urn:microsoft.com/office/officeart/2005/8/layout/radial4"/>
    <dgm:cxn modelId="{7C9FBA82-BE19-4D2F-8EB1-F2C60AD2C08E}" type="presParOf" srcId="{B5300CC1-57FA-438A-98BF-A0020C73DA08}" destId="{FF90DDA4-1B77-455B-A71D-0B02F42A0D01}" srcOrd="6" destOrd="0" presId="urn:microsoft.com/office/officeart/2005/8/layout/radial4"/>
    <dgm:cxn modelId="{E79FC136-ADA8-44B3-B7E0-AEF30D1180EC}" type="presParOf" srcId="{B5300CC1-57FA-438A-98BF-A0020C73DA08}" destId="{44C1FAEC-E27C-4AB2-8D7F-DE9391E124AF}" srcOrd="7" destOrd="0" presId="urn:microsoft.com/office/officeart/2005/8/layout/radial4"/>
    <dgm:cxn modelId="{78F54248-BC1D-4874-BAD5-0E9591B52C45}" type="presParOf" srcId="{B5300CC1-57FA-438A-98BF-A0020C73DA08}" destId="{602F898E-2FDC-46F9-AB9B-BA278C06AFFA}" srcOrd="8" destOrd="0" presId="urn:microsoft.com/office/officeart/2005/8/layout/radial4"/>
    <dgm:cxn modelId="{79271575-A191-44CB-8B58-725DF8A36AAB}" type="presParOf" srcId="{B5300CC1-57FA-438A-98BF-A0020C73DA08}" destId="{2407D5F4-5FF6-42D8-BA6B-03BC5B2C12FA}" srcOrd="9" destOrd="0" presId="urn:microsoft.com/office/officeart/2005/8/layout/radial4"/>
    <dgm:cxn modelId="{2B343D55-317D-4BC9-8ED3-146A29263F1F}" type="presParOf" srcId="{B5300CC1-57FA-438A-98BF-A0020C73DA08}" destId="{629231E1-F802-403A-A55E-1D9F047499B5}" srcOrd="10" destOrd="0" presId="urn:microsoft.com/office/officeart/2005/8/layout/radial4"/>
    <dgm:cxn modelId="{1B819CBC-89EB-454C-A44A-94583E67CCDF}" type="presParOf" srcId="{B5300CC1-57FA-438A-98BF-A0020C73DA08}" destId="{D8ADE4B8-5BE4-4D9B-8B07-7ECCD47ACAB0}" srcOrd="11" destOrd="0" presId="urn:microsoft.com/office/officeart/2005/8/layout/radial4"/>
    <dgm:cxn modelId="{A5ED13AF-5D9F-48D2-9B05-713C00545BB8}" type="presParOf" srcId="{B5300CC1-57FA-438A-98BF-A0020C73DA08}" destId="{709D5654-3F4C-4FC6-A69F-65AF932DE4F5}" srcOrd="12" destOrd="0" presId="urn:microsoft.com/office/officeart/2005/8/layout/radial4"/>
    <dgm:cxn modelId="{B638BA30-5332-4E90-8FA8-A6C467BE1857}" type="presParOf" srcId="{B5300CC1-57FA-438A-98BF-A0020C73DA08}" destId="{B2C69C9A-7F0A-4673-82CF-4C997111C288}" srcOrd="13" destOrd="0" presId="urn:microsoft.com/office/officeart/2005/8/layout/radial4"/>
    <dgm:cxn modelId="{1EE42146-325D-46EC-ADA9-B1E86B77A88B}" type="presParOf" srcId="{B5300CC1-57FA-438A-98BF-A0020C73DA08}" destId="{C30E3FC1-4F3E-4D9F-863B-2AF2A6D34FF3}"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6D0587-69EC-498F-AD22-533E4590B90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1AFB8F2-0A30-420D-8D1A-3755503363B3}">
      <dgm:prSet phldrT="[Text]"/>
      <dgm:spPr/>
      <dgm:t>
        <a:bodyPr/>
        <a:lstStyle/>
        <a:p>
          <a:r>
            <a:rPr lang="en-US" dirty="0"/>
            <a:t>Out-of -Home Safety Plan</a:t>
          </a:r>
        </a:p>
      </dgm:t>
    </dgm:pt>
    <dgm:pt modelId="{8D73A2D0-F157-47BF-B12A-A789E1CFB517}" type="parTrans" cxnId="{E9664D71-47B8-42D2-8457-97FD4553440A}">
      <dgm:prSet/>
      <dgm:spPr/>
      <dgm:t>
        <a:bodyPr/>
        <a:lstStyle/>
        <a:p>
          <a:endParaRPr lang="en-US"/>
        </a:p>
      </dgm:t>
    </dgm:pt>
    <dgm:pt modelId="{2760879A-0250-46A7-98AB-7B3F7660C9D5}" type="sibTrans" cxnId="{E9664D71-47B8-42D2-8457-97FD4553440A}">
      <dgm:prSet/>
      <dgm:spPr/>
      <dgm:t>
        <a:bodyPr/>
        <a:lstStyle/>
        <a:p>
          <a:endParaRPr lang="en-US"/>
        </a:p>
      </dgm:t>
    </dgm:pt>
    <dgm:pt modelId="{35768D77-E059-4F05-91DA-D0669BBA6F8D}">
      <dgm:prSet phldrT="[Text]"/>
      <dgm:spPr/>
      <dgm:t>
        <a:bodyPr/>
        <a:lstStyle/>
        <a:p>
          <a:endParaRPr lang="en-US" dirty="0"/>
        </a:p>
      </dgm:t>
    </dgm:pt>
    <dgm:pt modelId="{EFBFBD49-0769-4DB7-8341-69D9FFFD4A79}" type="sibTrans" cxnId="{CCBB01F3-BA0C-4242-B35E-F1C853E03E63}">
      <dgm:prSet/>
      <dgm:spPr/>
      <dgm:t>
        <a:bodyPr/>
        <a:lstStyle/>
        <a:p>
          <a:endParaRPr lang="en-US"/>
        </a:p>
      </dgm:t>
    </dgm:pt>
    <dgm:pt modelId="{3281024B-CD86-4C54-987C-6F44F25CCD6C}" type="parTrans" cxnId="{CCBB01F3-BA0C-4242-B35E-F1C853E03E63}">
      <dgm:prSet/>
      <dgm:spPr/>
      <dgm:t>
        <a:bodyPr/>
        <a:lstStyle/>
        <a:p>
          <a:endParaRPr lang="en-US"/>
        </a:p>
      </dgm:t>
    </dgm:pt>
    <dgm:pt modelId="{E241571A-AC0A-4E14-8541-FA3DFD169D1D}">
      <dgm:prSet phldrT="[Text]"/>
      <dgm:spPr/>
      <dgm:t>
        <a:bodyPr/>
        <a:lstStyle/>
        <a:p>
          <a:endParaRPr lang="en-US" dirty="0"/>
        </a:p>
      </dgm:t>
    </dgm:pt>
    <dgm:pt modelId="{B630F08D-3209-43C5-AD21-F514F20D4C8D}" type="parTrans" cxnId="{FFD8C2EA-11D9-4380-A4AF-D0DA9152DC29}">
      <dgm:prSet/>
      <dgm:spPr/>
      <dgm:t>
        <a:bodyPr/>
        <a:lstStyle/>
        <a:p>
          <a:endParaRPr lang="en-US"/>
        </a:p>
      </dgm:t>
    </dgm:pt>
    <dgm:pt modelId="{8FF9E150-EDC4-4CB3-9732-C0DA3F201F70}" type="sibTrans" cxnId="{FFD8C2EA-11D9-4380-A4AF-D0DA9152DC29}">
      <dgm:prSet/>
      <dgm:spPr/>
      <dgm:t>
        <a:bodyPr/>
        <a:lstStyle/>
        <a:p>
          <a:endParaRPr lang="en-US"/>
        </a:p>
      </dgm:t>
    </dgm:pt>
    <dgm:pt modelId="{2E7C0A93-14CE-45AF-B751-DF87C97BE7F1}">
      <dgm:prSet phldrT="[Text]"/>
      <dgm:spPr/>
      <dgm:t>
        <a:bodyPr/>
        <a:lstStyle/>
        <a:p>
          <a:endParaRPr lang="en-US" dirty="0"/>
        </a:p>
      </dgm:t>
    </dgm:pt>
    <dgm:pt modelId="{A37F7C21-6A50-4EE3-B712-2978904C1237}" type="parTrans" cxnId="{068B5AE8-106E-41AA-82B9-6DB9DF933A90}">
      <dgm:prSet/>
      <dgm:spPr/>
      <dgm:t>
        <a:bodyPr/>
        <a:lstStyle/>
        <a:p>
          <a:endParaRPr lang="en-US"/>
        </a:p>
      </dgm:t>
    </dgm:pt>
    <dgm:pt modelId="{329333C9-B533-4223-94DD-89A5AF395CB5}" type="sibTrans" cxnId="{068B5AE8-106E-41AA-82B9-6DB9DF933A90}">
      <dgm:prSet/>
      <dgm:spPr/>
      <dgm:t>
        <a:bodyPr/>
        <a:lstStyle/>
        <a:p>
          <a:endParaRPr lang="en-US"/>
        </a:p>
      </dgm:t>
    </dgm:pt>
    <dgm:pt modelId="{51A39A9C-CCBA-4694-AA6B-847211776D07}">
      <dgm:prSet phldrT="[Text]"/>
      <dgm:spPr/>
      <dgm:t>
        <a:bodyPr/>
        <a:lstStyle/>
        <a:p>
          <a:endParaRPr lang="en-US" dirty="0"/>
        </a:p>
      </dgm:t>
    </dgm:pt>
    <dgm:pt modelId="{0601C205-1F3B-4319-9971-C4137E398A25}" type="parTrans" cxnId="{964BF2DF-83D2-4EDD-BA38-BBC6DF42A489}">
      <dgm:prSet/>
      <dgm:spPr/>
      <dgm:t>
        <a:bodyPr/>
        <a:lstStyle/>
        <a:p>
          <a:endParaRPr lang="en-US"/>
        </a:p>
      </dgm:t>
    </dgm:pt>
    <dgm:pt modelId="{1D212996-6255-4176-BE91-38A61F654939}" type="sibTrans" cxnId="{964BF2DF-83D2-4EDD-BA38-BBC6DF42A489}">
      <dgm:prSet/>
      <dgm:spPr/>
      <dgm:t>
        <a:bodyPr/>
        <a:lstStyle/>
        <a:p>
          <a:endParaRPr lang="en-US"/>
        </a:p>
      </dgm:t>
    </dgm:pt>
    <dgm:pt modelId="{0DD7FFB4-7A95-41EC-B0A7-514E0AA4ACBB}">
      <dgm:prSet phldrT="[Text]"/>
      <dgm:spPr/>
      <dgm:t>
        <a:bodyPr/>
        <a:lstStyle/>
        <a:p>
          <a:endParaRPr lang="en-US" dirty="0"/>
        </a:p>
      </dgm:t>
    </dgm:pt>
    <dgm:pt modelId="{CC3B123C-FF78-43A5-9EAC-DB12C25B7C44}" type="parTrans" cxnId="{9645FED4-106C-4C07-94B3-2B3F98DDFD52}">
      <dgm:prSet/>
      <dgm:spPr/>
      <dgm:t>
        <a:bodyPr/>
        <a:lstStyle/>
        <a:p>
          <a:endParaRPr lang="en-US"/>
        </a:p>
      </dgm:t>
    </dgm:pt>
    <dgm:pt modelId="{352C5713-3349-49E2-B7DF-116EC8C79C55}" type="sibTrans" cxnId="{9645FED4-106C-4C07-94B3-2B3F98DDFD52}">
      <dgm:prSet/>
      <dgm:spPr/>
      <dgm:t>
        <a:bodyPr/>
        <a:lstStyle/>
        <a:p>
          <a:endParaRPr lang="en-US"/>
        </a:p>
      </dgm:t>
    </dgm:pt>
    <dgm:pt modelId="{6FF70EFC-4B9C-4031-B811-98CADB15FE11}">
      <dgm:prSet phldrT="[Text]"/>
      <dgm:spPr/>
      <dgm:t>
        <a:bodyPr/>
        <a:lstStyle/>
        <a:p>
          <a:endParaRPr lang="en-US" dirty="0"/>
        </a:p>
      </dgm:t>
    </dgm:pt>
    <dgm:pt modelId="{D50CF43D-5F93-438C-B46B-C3FA038933F5}" type="parTrans" cxnId="{4BDDDC1B-BDB9-419C-93E7-15FC19D0DD2F}">
      <dgm:prSet/>
      <dgm:spPr/>
      <dgm:t>
        <a:bodyPr/>
        <a:lstStyle/>
        <a:p>
          <a:endParaRPr lang="en-US"/>
        </a:p>
      </dgm:t>
    </dgm:pt>
    <dgm:pt modelId="{1FA323B6-4B95-47FD-BD8B-9F0BD798C3A1}" type="sibTrans" cxnId="{4BDDDC1B-BDB9-419C-93E7-15FC19D0DD2F}">
      <dgm:prSet/>
      <dgm:spPr/>
      <dgm:t>
        <a:bodyPr/>
        <a:lstStyle/>
        <a:p>
          <a:endParaRPr lang="en-US"/>
        </a:p>
      </dgm:t>
    </dgm:pt>
    <dgm:pt modelId="{713455E8-0CFF-48BC-AB70-2A5506CC811E}">
      <dgm:prSet phldrT="[Text]"/>
      <dgm:spPr/>
      <dgm:t>
        <a:bodyPr/>
        <a:lstStyle/>
        <a:p>
          <a:endParaRPr lang="en-US" dirty="0"/>
        </a:p>
      </dgm:t>
    </dgm:pt>
    <dgm:pt modelId="{7DAA57F2-2F4A-4169-B0EA-0A8DFDC70F74}" type="parTrans" cxnId="{C1D41764-3B10-4B91-B0B4-6B5FDA9AC539}">
      <dgm:prSet/>
      <dgm:spPr/>
      <dgm:t>
        <a:bodyPr/>
        <a:lstStyle/>
        <a:p>
          <a:endParaRPr lang="en-US"/>
        </a:p>
      </dgm:t>
    </dgm:pt>
    <dgm:pt modelId="{6774DA50-6428-4F8F-BF09-AC6F17C4731C}" type="sibTrans" cxnId="{C1D41764-3B10-4B91-B0B4-6B5FDA9AC539}">
      <dgm:prSet/>
      <dgm:spPr/>
      <dgm:t>
        <a:bodyPr/>
        <a:lstStyle/>
        <a:p>
          <a:endParaRPr lang="en-US"/>
        </a:p>
      </dgm:t>
    </dgm:pt>
    <dgm:pt modelId="{B5300CC1-57FA-438A-98BF-A0020C73DA08}" type="pres">
      <dgm:prSet presAssocID="{876D0587-69EC-498F-AD22-533E4590B903}" presName="cycle" presStyleCnt="0">
        <dgm:presLayoutVars>
          <dgm:chMax val="1"/>
          <dgm:dir/>
          <dgm:animLvl val="ctr"/>
          <dgm:resizeHandles val="exact"/>
        </dgm:presLayoutVars>
      </dgm:prSet>
      <dgm:spPr/>
    </dgm:pt>
    <dgm:pt modelId="{F923327B-0D0A-4AFB-93F2-1C125941334E}" type="pres">
      <dgm:prSet presAssocID="{11AFB8F2-0A30-420D-8D1A-3755503363B3}" presName="centerShape" presStyleLbl="node0" presStyleIdx="0" presStyleCnt="1"/>
      <dgm:spPr/>
    </dgm:pt>
    <dgm:pt modelId="{995581E9-572F-4419-9718-59BD5BC539E2}" type="pres">
      <dgm:prSet presAssocID="{3281024B-CD86-4C54-987C-6F44F25CCD6C}" presName="parTrans" presStyleLbl="bgSibTrans2D1" presStyleIdx="0" presStyleCnt="7"/>
      <dgm:spPr/>
    </dgm:pt>
    <dgm:pt modelId="{02DC2CBC-0617-4DBC-95B3-8E7965367DF4}" type="pres">
      <dgm:prSet presAssocID="{35768D77-E059-4F05-91DA-D0669BBA6F8D}" presName="node" presStyleLbl="node1" presStyleIdx="0" presStyleCnt="7">
        <dgm:presLayoutVars>
          <dgm:bulletEnabled val="1"/>
        </dgm:presLayoutVars>
      </dgm:prSet>
      <dgm:spPr/>
    </dgm:pt>
    <dgm:pt modelId="{6A68472F-87D3-4D89-9948-5FF7B0FC6917}" type="pres">
      <dgm:prSet presAssocID="{B630F08D-3209-43C5-AD21-F514F20D4C8D}" presName="parTrans" presStyleLbl="bgSibTrans2D1" presStyleIdx="1" presStyleCnt="7"/>
      <dgm:spPr/>
    </dgm:pt>
    <dgm:pt modelId="{B828831E-D57E-4E9C-98B3-96168023FD98}" type="pres">
      <dgm:prSet presAssocID="{E241571A-AC0A-4E14-8541-FA3DFD169D1D}" presName="node" presStyleLbl="node1" presStyleIdx="1" presStyleCnt="7">
        <dgm:presLayoutVars>
          <dgm:bulletEnabled val="1"/>
        </dgm:presLayoutVars>
      </dgm:prSet>
      <dgm:spPr/>
    </dgm:pt>
    <dgm:pt modelId="{5B2137B6-0F2B-4995-B9C8-AAA1192E3C1A}" type="pres">
      <dgm:prSet presAssocID="{A37F7C21-6A50-4EE3-B712-2978904C1237}" presName="parTrans" presStyleLbl="bgSibTrans2D1" presStyleIdx="2" presStyleCnt="7"/>
      <dgm:spPr/>
    </dgm:pt>
    <dgm:pt modelId="{36551E9A-6176-4767-A929-DD6FF894C481}" type="pres">
      <dgm:prSet presAssocID="{2E7C0A93-14CE-45AF-B751-DF87C97BE7F1}" presName="node" presStyleLbl="node1" presStyleIdx="2" presStyleCnt="7">
        <dgm:presLayoutVars>
          <dgm:bulletEnabled val="1"/>
        </dgm:presLayoutVars>
      </dgm:prSet>
      <dgm:spPr/>
    </dgm:pt>
    <dgm:pt modelId="{413A2310-4E9F-41CE-8FAB-0EAB4DE9EE19}" type="pres">
      <dgm:prSet presAssocID="{0601C205-1F3B-4319-9971-C4137E398A25}" presName="parTrans" presStyleLbl="bgSibTrans2D1" presStyleIdx="3" presStyleCnt="7"/>
      <dgm:spPr/>
    </dgm:pt>
    <dgm:pt modelId="{CDB8ADBA-D9B7-4FFE-AECE-9B5D8A69BE8B}" type="pres">
      <dgm:prSet presAssocID="{51A39A9C-CCBA-4694-AA6B-847211776D07}" presName="node" presStyleLbl="node1" presStyleIdx="3" presStyleCnt="7">
        <dgm:presLayoutVars>
          <dgm:bulletEnabled val="1"/>
        </dgm:presLayoutVars>
      </dgm:prSet>
      <dgm:spPr/>
    </dgm:pt>
    <dgm:pt modelId="{3A1F9AFF-E40D-4C70-86B9-D7983F4E4620}" type="pres">
      <dgm:prSet presAssocID="{CC3B123C-FF78-43A5-9EAC-DB12C25B7C44}" presName="parTrans" presStyleLbl="bgSibTrans2D1" presStyleIdx="4" presStyleCnt="7"/>
      <dgm:spPr/>
    </dgm:pt>
    <dgm:pt modelId="{E70E3216-9011-4A8D-B6E6-FE32B3ABA619}" type="pres">
      <dgm:prSet presAssocID="{0DD7FFB4-7A95-41EC-B0A7-514E0AA4ACBB}" presName="node" presStyleLbl="node1" presStyleIdx="4" presStyleCnt="7">
        <dgm:presLayoutVars>
          <dgm:bulletEnabled val="1"/>
        </dgm:presLayoutVars>
      </dgm:prSet>
      <dgm:spPr/>
    </dgm:pt>
    <dgm:pt modelId="{5D7ECA65-704A-4909-B325-E85DED1A2050}" type="pres">
      <dgm:prSet presAssocID="{7DAA57F2-2F4A-4169-B0EA-0A8DFDC70F74}" presName="parTrans" presStyleLbl="bgSibTrans2D1" presStyleIdx="5" presStyleCnt="7"/>
      <dgm:spPr/>
    </dgm:pt>
    <dgm:pt modelId="{7A2082F9-AB1D-44FC-9A4B-4B168E9FC2AA}" type="pres">
      <dgm:prSet presAssocID="{713455E8-0CFF-48BC-AB70-2A5506CC811E}" presName="node" presStyleLbl="node1" presStyleIdx="5" presStyleCnt="7">
        <dgm:presLayoutVars>
          <dgm:bulletEnabled val="1"/>
        </dgm:presLayoutVars>
      </dgm:prSet>
      <dgm:spPr/>
    </dgm:pt>
    <dgm:pt modelId="{FFD23040-8E8A-4731-B981-F789F8F93190}" type="pres">
      <dgm:prSet presAssocID="{D50CF43D-5F93-438C-B46B-C3FA038933F5}" presName="parTrans" presStyleLbl="bgSibTrans2D1" presStyleIdx="6" presStyleCnt="7"/>
      <dgm:spPr/>
    </dgm:pt>
    <dgm:pt modelId="{720DE5A0-0D60-41F0-A751-B7A11F29CE4F}" type="pres">
      <dgm:prSet presAssocID="{6FF70EFC-4B9C-4031-B811-98CADB15FE11}" presName="node" presStyleLbl="node1" presStyleIdx="6" presStyleCnt="7">
        <dgm:presLayoutVars>
          <dgm:bulletEnabled val="1"/>
        </dgm:presLayoutVars>
      </dgm:prSet>
      <dgm:spPr/>
    </dgm:pt>
  </dgm:ptLst>
  <dgm:cxnLst>
    <dgm:cxn modelId="{4BDDDC1B-BDB9-419C-93E7-15FC19D0DD2F}" srcId="{11AFB8F2-0A30-420D-8D1A-3755503363B3}" destId="{6FF70EFC-4B9C-4031-B811-98CADB15FE11}" srcOrd="6" destOrd="0" parTransId="{D50CF43D-5F93-438C-B46B-C3FA038933F5}" sibTransId="{1FA323B6-4B95-47FD-BD8B-9F0BD798C3A1}"/>
    <dgm:cxn modelId="{CDD9942B-E3F3-418B-A054-941CDFDFA062}" type="presOf" srcId="{B630F08D-3209-43C5-AD21-F514F20D4C8D}" destId="{6A68472F-87D3-4D89-9948-5FF7B0FC6917}" srcOrd="0" destOrd="0" presId="urn:microsoft.com/office/officeart/2005/8/layout/radial4"/>
    <dgm:cxn modelId="{62109A35-1044-4EB8-8D33-D668426FB88E}" type="presOf" srcId="{2E7C0A93-14CE-45AF-B751-DF87C97BE7F1}" destId="{36551E9A-6176-4767-A929-DD6FF894C481}" srcOrd="0" destOrd="0" presId="urn:microsoft.com/office/officeart/2005/8/layout/radial4"/>
    <dgm:cxn modelId="{4782B239-9BBB-4BEF-8AF1-E70F763363F2}" type="presOf" srcId="{7DAA57F2-2F4A-4169-B0EA-0A8DFDC70F74}" destId="{5D7ECA65-704A-4909-B325-E85DED1A2050}" srcOrd="0" destOrd="0" presId="urn:microsoft.com/office/officeart/2005/8/layout/radial4"/>
    <dgm:cxn modelId="{9E0B615D-07C0-4251-BE68-319BDCFADDA9}" type="presOf" srcId="{CC3B123C-FF78-43A5-9EAC-DB12C25B7C44}" destId="{3A1F9AFF-E40D-4C70-86B9-D7983F4E4620}" srcOrd="0" destOrd="0" presId="urn:microsoft.com/office/officeart/2005/8/layout/radial4"/>
    <dgm:cxn modelId="{F0839760-57B9-4A9A-9FCE-C00C29C72FFA}" type="presOf" srcId="{51A39A9C-CCBA-4694-AA6B-847211776D07}" destId="{CDB8ADBA-D9B7-4FFE-AECE-9B5D8A69BE8B}" srcOrd="0" destOrd="0" presId="urn:microsoft.com/office/officeart/2005/8/layout/radial4"/>
    <dgm:cxn modelId="{A4DF5562-6ACB-411B-9A52-61A093551B69}" type="presOf" srcId="{6FF70EFC-4B9C-4031-B811-98CADB15FE11}" destId="{720DE5A0-0D60-41F0-A751-B7A11F29CE4F}" srcOrd="0" destOrd="0" presId="urn:microsoft.com/office/officeart/2005/8/layout/radial4"/>
    <dgm:cxn modelId="{C1D41764-3B10-4B91-B0B4-6B5FDA9AC539}" srcId="{11AFB8F2-0A30-420D-8D1A-3755503363B3}" destId="{713455E8-0CFF-48BC-AB70-2A5506CC811E}" srcOrd="5" destOrd="0" parTransId="{7DAA57F2-2F4A-4169-B0EA-0A8DFDC70F74}" sibTransId="{6774DA50-6428-4F8F-BF09-AC6F17C4731C}"/>
    <dgm:cxn modelId="{E9664D71-47B8-42D2-8457-97FD4553440A}" srcId="{876D0587-69EC-498F-AD22-533E4590B903}" destId="{11AFB8F2-0A30-420D-8D1A-3755503363B3}" srcOrd="0" destOrd="0" parTransId="{8D73A2D0-F157-47BF-B12A-A789E1CFB517}" sibTransId="{2760879A-0250-46A7-98AB-7B3F7660C9D5}"/>
    <dgm:cxn modelId="{22078E73-12AB-440B-B178-450BB97267DD}" type="presOf" srcId="{713455E8-0CFF-48BC-AB70-2A5506CC811E}" destId="{7A2082F9-AB1D-44FC-9A4B-4B168E9FC2AA}" srcOrd="0" destOrd="0" presId="urn:microsoft.com/office/officeart/2005/8/layout/radial4"/>
    <dgm:cxn modelId="{79E70C54-BC15-4E00-8BDD-C47915393BD7}" type="presOf" srcId="{A37F7C21-6A50-4EE3-B712-2978904C1237}" destId="{5B2137B6-0F2B-4995-B9C8-AAA1192E3C1A}" srcOrd="0" destOrd="0" presId="urn:microsoft.com/office/officeart/2005/8/layout/radial4"/>
    <dgm:cxn modelId="{90A97A59-471A-4B5E-8C7D-0F2B9AD04019}" type="presOf" srcId="{35768D77-E059-4F05-91DA-D0669BBA6F8D}" destId="{02DC2CBC-0617-4DBC-95B3-8E7965367DF4}" srcOrd="0" destOrd="0" presId="urn:microsoft.com/office/officeart/2005/8/layout/radial4"/>
    <dgm:cxn modelId="{2CE89893-1FAB-4A62-B9BF-FD008D2CFFCB}" type="presOf" srcId="{11AFB8F2-0A30-420D-8D1A-3755503363B3}" destId="{F923327B-0D0A-4AFB-93F2-1C125941334E}" srcOrd="0" destOrd="0" presId="urn:microsoft.com/office/officeart/2005/8/layout/radial4"/>
    <dgm:cxn modelId="{4DDF81B3-EDB7-459C-83AD-A32D83A3EAA4}" type="presOf" srcId="{E241571A-AC0A-4E14-8541-FA3DFD169D1D}" destId="{B828831E-D57E-4E9C-98B3-96168023FD98}" srcOrd="0" destOrd="0" presId="urn:microsoft.com/office/officeart/2005/8/layout/radial4"/>
    <dgm:cxn modelId="{BF5812BB-5EAC-4B25-A21E-25BD0F03DD6E}" type="presOf" srcId="{D50CF43D-5F93-438C-B46B-C3FA038933F5}" destId="{FFD23040-8E8A-4731-B981-F789F8F93190}" srcOrd="0" destOrd="0" presId="urn:microsoft.com/office/officeart/2005/8/layout/radial4"/>
    <dgm:cxn modelId="{CE0338C2-05CA-4BBF-A74D-D3F911BAFD07}" type="presOf" srcId="{0DD7FFB4-7A95-41EC-B0A7-514E0AA4ACBB}" destId="{E70E3216-9011-4A8D-B6E6-FE32B3ABA619}" srcOrd="0" destOrd="0" presId="urn:microsoft.com/office/officeart/2005/8/layout/radial4"/>
    <dgm:cxn modelId="{61CFFBD3-27BB-48F3-9F00-A179F50745CD}" type="presOf" srcId="{3281024B-CD86-4C54-987C-6F44F25CCD6C}" destId="{995581E9-572F-4419-9718-59BD5BC539E2}" srcOrd="0" destOrd="0" presId="urn:microsoft.com/office/officeart/2005/8/layout/radial4"/>
    <dgm:cxn modelId="{9645FED4-106C-4C07-94B3-2B3F98DDFD52}" srcId="{11AFB8F2-0A30-420D-8D1A-3755503363B3}" destId="{0DD7FFB4-7A95-41EC-B0A7-514E0AA4ACBB}" srcOrd="4" destOrd="0" parTransId="{CC3B123C-FF78-43A5-9EAC-DB12C25B7C44}" sibTransId="{352C5713-3349-49E2-B7DF-116EC8C79C55}"/>
    <dgm:cxn modelId="{B1C65AD9-E42A-4268-B321-60510589C60C}" type="presOf" srcId="{0601C205-1F3B-4319-9971-C4137E398A25}" destId="{413A2310-4E9F-41CE-8FAB-0EAB4DE9EE19}" srcOrd="0" destOrd="0" presId="urn:microsoft.com/office/officeart/2005/8/layout/radial4"/>
    <dgm:cxn modelId="{C1506ADE-F4CF-426C-A99D-DDFAA0BF87E8}" type="presOf" srcId="{876D0587-69EC-498F-AD22-533E4590B903}" destId="{B5300CC1-57FA-438A-98BF-A0020C73DA08}" srcOrd="0" destOrd="0" presId="urn:microsoft.com/office/officeart/2005/8/layout/radial4"/>
    <dgm:cxn modelId="{964BF2DF-83D2-4EDD-BA38-BBC6DF42A489}" srcId="{11AFB8F2-0A30-420D-8D1A-3755503363B3}" destId="{51A39A9C-CCBA-4694-AA6B-847211776D07}" srcOrd="3" destOrd="0" parTransId="{0601C205-1F3B-4319-9971-C4137E398A25}" sibTransId="{1D212996-6255-4176-BE91-38A61F654939}"/>
    <dgm:cxn modelId="{068B5AE8-106E-41AA-82B9-6DB9DF933A90}" srcId="{11AFB8F2-0A30-420D-8D1A-3755503363B3}" destId="{2E7C0A93-14CE-45AF-B751-DF87C97BE7F1}" srcOrd="2" destOrd="0" parTransId="{A37F7C21-6A50-4EE3-B712-2978904C1237}" sibTransId="{329333C9-B533-4223-94DD-89A5AF395CB5}"/>
    <dgm:cxn modelId="{FFD8C2EA-11D9-4380-A4AF-D0DA9152DC29}" srcId="{11AFB8F2-0A30-420D-8D1A-3755503363B3}" destId="{E241571A-AC0A-4E14-8541-FA3DFD169D1D}" srcOrd="1" destOrd="0" parTransId="{B630F08D-3209-43C5-AD21-F514F20D4C8D}" sibTransId="{8FF9E150-EDC4-4CB3-9732-C0DA3F201F70}"/>
    <dgm:cxn modelId="{CCBB01F3-BA0C-4242-B35E-F1C853E03E63}" srcId="{11AFB8F2-0A30-420D-8D1A-3755503363B3}" destId="{35768D77-E059-4F05-91DA-D0669BBA6F8D}" srcOrd="0" destOrd="0" parTransId="{3281024B-CD86-4C54-987C-6F44F25CCD6C}" sibTransId="{EFBFBD49-0769-4DB7-8341-69D9FFFD4A79}"/>
    <dgm:cxn modelId="{73BDB384-2400-4B5F-B69C-B97410C60D86}" type="presParOf" srcId="{B5300CC1-57FA-438A-98BF-A0020C73DA08}" destId="{F923327B-0D0A-4AFB-93F2-1C125941334E}" srcOrd="0" destOrd="0" presId="urn:microsoft.com/office/officeart/2005/8/layout/radial4"/>
    <dgm:cxn modelId="{8D889E85-6E09-4D3C-8A5A-AEE48FEA3602}" type="presParOf" srcId="{B5300CC1-57FA-438A-98BF-A0020C73DA08}" destId="{995581E9-572F-4419-9718-59BD5BC539E2}" srcOrd="1" destOrd="0" presId="urn:microsoft.com/office/officeart/2005/8/layout/radial4"/>
    <dgm:cxn modelId="{49FD95E3-039A-4C06-A048-AA025AE9BF30}" type="presParOf" srcId="{B5300CC1-57FA-438A-98BF-A0020C73DA08}" destId="{02DC2CBC-0617-4DBC-95B3-8E7965367DF4}" srcOrd="2" destOrd="0" presId="urn:microsoft.com/office/officeart/2005/8/layout/radial4"/>
    <dgm:cxn modelId="{0E5F6002-DF55-4C3A-B665-BD7A2C8481AE}" type="presParOf" srcId="{B5300CC1-57FA-438A-98BF-A0020C73DA08}" destId="{6A68472F-87D3-4D89-9948-5FF7B0FC6917}" srcOrd="3" destOrd="0" presId="urn:microsoft.com/office/officeart/2005/8/layout/radial4"/>
    <dgm:cxn modelId="{5456918A-22BC-4CDA-BE41-2445098CDE84}" type="presParOf" srcId="{B5300CC1-57FA-438A-98BF-A0020C73DA08}" destId="{B828831E-D57E-4E9C-98B3-96168023FD98}" srcOrd="4" destOrd="0" presId="urn:microsoft.com/office/officeart/2005/8/layout/radial4"/>
    <dgm:cxn modelId="{AE555705-39BB-4AA5-87BA-E72E0DB0F0EE}" type="presParOf" srcId="{B5300CC1-57FA-438A-98BF-A0020C73DA08}" destId="{5B2137B6-0F2B-4995-B9C8-AAA1192E3C1A}" srcOrd="5" destOrd="0" presId="urn:microsoft.com/office/officeart/2005/8/layout/radial4"/>
    <dgm:cxn modelId="{7427C09E-FEE3-4B55-AF94-EBEC464281FD}" type="presParOf" srcId="{B5300CC1-57FA-438A-98BF-A0020C73DA08}" destId="{36551E9A-6176-4767-A929-DD6FF894C481}" srcOrd="6" destOrd="0" presId="urn:microsoft.com/office/officeart/2005/8/layout/radial4"/>
    <dgm:cxn modelId="{AAF22B2A-EE6A-4008-89B2-0381286DD6A9}" type="presParOf" srcId="{B5300CC1-57FA-438A-98BF-A0020C73DA08}" destId="{413A2310-4E9F-41CE-8FAB-0EAB4DE9EE19}" srcOrd="7" destOrd="0" presId="urn:microsoft.com/office/officeart/2005/8/layout/radial4"/>
    <dgm:cxn modelId="{6DCAD026-4401-450D-9B92-9F6194896A00}" type="presParOf" srcId="{B5300CC1-57FA-438A-98BF-A0020C73DA08}" destId="{CDB8ADBA-D9B7-4FFE-AECE-9B5D8A69BE8B}" srcOrd="8" destOrd="0" presId="urn:microsoft.com/office/officeart/2005/8/layout/radial4"/>
    <dgm:cxn modelId="{7F638AEB-F443-4F06-BC5E-E7023D78479F}" type="presParOf" srcId="{B5300CC1-57FA-438A-98BF-A0020C73DA08}" destId="{3A1F9AFF-E40D-4C70-86B9-D7983F4E4620}" srcOrd="9" destOrd="0" presId="urn:microsoft.com/office/officeart/2005/8/layout/radial4"/>
    <dgm:cxn modelId="{DB360A52-0A66-4FEE-8EE4-759E990A420D}" type="presParOf" srcId="{B5300CC1-57FA-438A-98BF-A0020C73DA08}" destId="{E70E3216-9011-4A8D-B6E6-FE32B3ABA619}" srcOrd="10" destOrd="0" presId="urn:microsoft.com/office/officeart/2005/8/layout/radial4"/>
    <dgm:cxn modelId="{7162E4DE-5655-4CB7-9C1C-5CB51CE55559}" type="presParOf" srcId="{B5300CC1-57FA-438A-98BF-A0020C73DA08}" destId="{5D7ECA65-704A-4909-B325-E85DED1A2050}" srcOrd="11" destOrd="0" presId="urn:microsoft.com/office/officeart/2005/8/layout/radial4"/>
    <dgm:cxn modelId="{08FD5805-CC80-4EF8-AF31-762221AEA824}" type="presParOf" srcId="{B5300CC1-57FA-438A-98BF-A0020C73DA08}" destId="{7A2082F9-AB1D-44FC-9A4B-4B168E9FC2AA}" srcOrd="12" destOrd="0" presId="urn:microsoft.com/office/officeart/2005/8/layout/radial4"/>
    <dgm:cxn modelId="{81A8E596-0CD3-485C-A892-4A565E8763E2}" type="presParOf" srcId="{B5300CC1-57FA-438A-98BF-A0020C73DA08}" destId="{FFD23040-8E8A-4731-B981-F789F8F93190}" srcOrd="13" destOrd="0" presId="urn:microsoft.com/office/officeart/2005/8/layout/radial4"/>
    <dgm:cxn modelId="{F53FA342-BDE3-4D25-82DA-CD9C20824C59}" type="presParOf" srcId="{B5300CC1-57FA-438A-98BF-A0020C73DA08}" destId="{720DE5A0-0D60-41F0-A751-B7A11F29CE4F}"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6D0587-69EC-498F-AD22-533E4590B90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1AFB8F2-0A30-420D-8D1A-3755503363B3}">
      <dgm:prSet phldrT="[Text]"/>
      <dgm:spPr/>
      <dgm:t>
        <a:bodyPr/>
        <a:lstStyle/>
        <a:p>
          <a:r>
            <a:rPr lang="en-US" dirty="0"/>
            <a:t>Legally Authorized Out-of-Home Safety Plan</a:t>
          </a:r>
        </a:p>
      </dgm:t>
    </dgm:pt>
    <dgm:pt modelId="{8D73A2D0-F157-47BF-B12A-A789E1CFB517}" type="parTrans" cxnId="{E9664D71-47B8-42D2-8457-97FD4553440A}">
      <dgm:prSet/>
      <dgm:spPr/>
      <dgm:t>
        <a:bodyPr/>
        <a:lstStyle/>
        <a:p>
          <a:endParaRPr lang="en-US"/>
        </a:p>
      </dgm:t>
    </dgm:pt>
    <dgm:pt modelId="{2760879A-0250-46A7-98AB-7B3F7660C9D5}" type="sibTrans" cxnId="{E9664D71-47B8-42D2-8457-97FD4553440A}">
      <dgm:prSet/>
      <dgm:spPr/>
      <dgm:t>
        <a:bodyPr/>
        <a:lstStyle/>
        <a:p>
          <a:endParaRPr lang="en-US"/>
        </a:p>
      </dgm:t>
    </dgm:pt>
    <dgm:pt modelId="{D259E031-9E13-4296-90C6-E262724D659B}">
      <dgm:prSet phldrT="[Text]"/>
      <dgm:spPr/>
      <dgm:t>
        <a:bodyPr/>
        <a:lstStyle/>
        <a:p>
          <a:endParaRPr lang="en-US" dirty="0"/>
        </a:p>
      </dgm:t>
    </dgm:pt>
    <dgm:pt modelId="{ED437882-EC5C-41EB-923F-6DFB0395F8FF}" type="parTrans" cxnId="{60D65424-FD63-447D-BD9C-DFBCDC350EBF}">
      <dgm:prSet/>
      <dgm:spPr/>
      <dgm:t>
        <a:bodyPr/>
        <a:lstStyle/>
        <a:p>
          <a:endParaRPr lang="en-US"/>
        </a:p>
      </dgm:t>
    </dgm:pt>
    <dgm:pt modelId="{664AA0FF-71CE-4448-AE59-3D3A7A93998F}" type="sibTrans" cxnId="{60D65424-FD63-447D-BD9C-DFBCDC350EBF}">
      <dgm:prSet/>
      <dgm:spPr/>
      <dgm:t>
        <a:bodyPr/>
        <a:lstStyle/>
        <a:p>
          <a:endParaRPr lang="en-US"/>
        </a:p>
      </dgm:t>
    </dgm:pt>
    <dgm:pt modelId="{B930C01C-657A-40BA-92EC-5296938AE4D3}">
      <dgm:prSet phldrT="[Text]"/>
      <dgm:spPr/>
      <dgm:t>
        <a:bodyPr/>
        <a:lstStyle/>
        <a:p>
          <a:endParaRPr lang="en-US" dirty="0"/>
        </a:p>
      </dgm:t>
    </dgm:pt>
    <dgm:pt modelId="{6B666104-B64E-474D-AA94-F2216A6A2CB1}" type="parTrans" cxnId="{54051563-42DA-497E-A03A-474D932887B1}">
      <dgm:prSet/>
      <dgm:spPr/>
      <dgm:t>
        <a:bodyPr/>
        <a:lstStyle/>
        <a:p>
          <a:endParaRPr lang="en-US"/>
        </a:p>
      </dgm:t>
    </dgm:pt>
    <dgm:pt modelId="{69855863-CE2C-4D96-9F7B-9D570B782C74}" type="sibTrans" cxnId="{54051563-42DA-497E-A03A-474D932887B1}">
      <dgm:prSet/>
      <dgm:spPr/>
      <dgm:t>
        <a:bodyPr/>
        <a:lstStyle/>
        <a:p>
          <a:endParaRPr lang="en-US"/>
        </a:p>
      </dgm:t>
    </dgm:pt>
    <dgm:pt modelId="{AFCD993A-CF7C-4B63-9807-EB8E55BE3807}">
      <dgm:prSet phldrT="[Text]"/>
      <dgm:spPr/>
      <dgm:t>
        <a:bodyPr/>
        <a:lstStyle/>
        <a:p>
          <a:endParaRPr lang="en-US" dirty="0"/>
        </a:p>
      </dgm:t>
    </dgm:pt>
    <dgm:pt modelId="{74224691-8702-4D5D-9B62-02612E4F82A9}" type="parTrans" cxnId="{C0284A94-4FE5-4E10-9FC2-08A71DD34AB1}">
      <dgm:prSet/>
      <dgm:spPr/>
      <dgm:t>
        <a:bodyPr/>
        <a:lstStyle/>
        <a:p>
          <a:endParaRPr lang="en-US"/>
        </a:p>
      </dgm:t>
    </dgm:pt>
    <dgm:pt modelId="{C2E86911-5EFD-4D3E-B458-4F354A0E1980}" type="sibTrans" cxnId="{C0284A94-4FE5-4E10-9FC2-08A71DD34AB1}">
      <dgm:prSet/>
      <dgm:spPr/>
      <dgm:t>
        <a:bodyPr/>
        <a:lstStyle/>
        <a:p>
          <a:endParaRPr lang="en-US"/>
        </a:p>
      </dgm:t>
    </dgm:pt>
    <dgm:pt modelId="{385D8E12-66C8-47D7-BDF1-7ACF10174EE2}">
      <dgm:prSet phldrT="[Text]"/>
      <dgm:spPr/>
      <dgm:t>
        <a:bodyPr/>
        <a:lstStyle/>
        <a:p>
          <a:endParaRPr lang="en-US" dirty="0"/>
        </a:p>
      </dgm:t>
    </dgm:pt>
    <dgm:pt modelId="{011A4E42-7DDF-4B73-9FCC-08F4CA25FAEC}" type="parTrans" cxnId="{71E31667-1249-4A06-A069-B93D676F8E4E}">
      <dgm:prSet/>
      <dgm:spPr/>
      <dgm:t>
        <a:bodyPr/>
        <a:lstStyle/>
        <a:p>
          <a:endParaRPr lang="en-US"/>
        </a:p>
      </dgm:t>
    </dgm:pt>
    <dgm:pt modelId="{C4D04DDA-46B2-406D-BD1E-C921B5DB1F31}" type="sibTrans" cxnId="{71E31667-1249-4A06-A069-B93D676F8E4E}">
      <dgm:prSet/>
      <dgm:spPr/>
      <dgm:t>
        <a:bodyPr/>
        <a:lstStyle/>
        <a:p>
          <a:endParaRPr lang="en-US"/>
        </a:p>
      </dgm:t>
    </dgm:pt>
    <dgm:pt modelId="{A2EA3190-BE1D-4ADC-B3AC-38CE95447941}">
      <dgm:prSet phldrT="[Text]"/>
      <dgm:spPr/>
      <dgm:t>
        <a:bodyPr/>
        <a:lstStyle/>
        <a:p>
          <a:endParaRPr lang="en-US" dirty="0"/>
        </a:p>
      </dgm:t>
    </dgm:pt>
    <dgm:pt modelId="{8163A52A-8BB8-45B1-82F8-DF96FA1C9485}" type="parTrans" cxnId="{70BB28E9-A9ED-4461-9C77-2DFE198F8065}">
      <dgm:prSet/>
      <dgm:spPr/>
      <dgm:t>
        <a:bodyPr/>
        <a:lstStyle/>
        <a:p>
          <a:endParaRPr lang="en-US"/>
        </a:p>
      </dgm:t>
    </dgm:pt>
    <dgm:pt modelId="{2563D91E-4C7C-4284-BC02-1D89FF1ABC98}" type="sibTrans" cxnId="{70BB28E9-A9ED-4461-9C77-2DFE198F8065}">
      <dgm:prSet/>
      <dgm:spPr/>
      <dgm:t>
        <a:bodyPr/>
        <a:lstStyle/>
        <a:p>
          <a:endParaRPr lang="en-US"/>
        </a:p>
      </dgm:t>
    </dgm:pt>
    <dgm:pt modelId="{873B52E8-C319-400B-A88B-568D1BACB77A}">
      <dgm:prSet phldrT="[Text]"/>
      <dgm:spPr/>
      <dgm:t>
        <a:bodyPr/>
        <a:lstStyle/>
        <a:p>
          <a:endParaRPr lang="en-US" dirty="0"/>
        </a:p>
      </dgm:t>
    </dgm:pt>
    <dgm:pt modelId="{683DBB24-01E7-482F-B301-0E9C1E8FD659}" type="parTrans" cxnId="{170DBF40-0B8F-4684-831F-3998476CB8A7}">
      <dgm:prSet/>
      <dgm:spPr/>
      <dgm:t>
        <a:bodyPr/>
        <a:lstStyle/>
        <a:p>
          <a:endParaRPr lang="en-US"/>
        </a:p>
      </dgm:t>
    </dgm:pt>
    <dgm:pt modelId="{939BE6A3-AAF3-41E0-B2BB-6099F67485D7}" type="sibTrans" cxnId="{170DBF40-0B8F-4684-831F-3998476CB8A7}">
      <dgm:prSet/>
      <dgm:spPr/>
      <dgm:t>
        <a:bodyPr/>
        <a:lstStyle/>
        <a:p>
          <a:endParaRPr lang="en-US"/>
        </a:p>
      </dgm:t>
    </dgm:pt>
    <dgm:pt modelId="{B5300CC1-57FA-438A-98BF-A0020C73DA08}" type="pres">
      <dgm:prSet presAssocID="{876D0587-69EC-498F-AD22-533E4590B903}" presName="cycle" presStyleCnt="0">
        <dgm:presLayoutVars>
          <dgm:chMax val="1"/>
          <dgm:dir/>
          <dgm:animLvl val="ctr"/>
          <dgm:resizeHandles val="exact"/>
        </dgm:presLayoutVars>
      </dgm:prSet>
      <dgm:spPr/>
    </dgm:pt>
    <dgm:pt modelId="{F923327B-0D0A-4AFB-93F2-1C125941334E}" type="pres">
      <dgm:prSet presAssocID="{11AFB8F2-0A30-420D-8D1A-3755503363B3}" presName="centerShape" presStyleLbl="node0" presStyleIdx="0" presStyleCnt="1"/>
      <dgm:spPr/>
    </dgm:pt>
    <dgm:pt modelId="{D10D2E25-8055-47EF-A31A-C6DD3463133B}" type="pres">
      <dgm:prSet presAssocID="{ED437882-EC5C-41EB-923F-6DFB0395F8FF}" presName="parTrans" presStyleLbl="bgSibTrans2D1" presStyleIdx="0" presStyleCnt="6"/>
      <dgm:spPr/>
    </dgm:pt>
    <dgm:pt modelId="{7DFB5C56-5B22-4A51-8D3B-9F81D8E6667A}" type="pres">
      <dgm:prSet presAssocID="{D259E031-9E13-4296-90C6-E262724D659B}" presName="node" presStyleLbl="node1" presStyleIdx="0" presStyleCnt="6">
        <dgm:presLayoutVars>
          <dgm:bulletEnabled val="1"/>
        </dgm:presLayoutVars>
      </dgm:prSet>
      <dgm:spPr/>
    </dgm:pt>
    <dgm:pt modelId="{2407D5F4-5FF6-42D8-BA6B-03BC5B2C12FA}" type="pres">
      <dgm:prSet presAssocID="{6B666104-B64E-474D-AA94-F2216A6A2CB1}" presName="parTrans" presStyleLbl="bgSibTrans2D1" presStyleIdx="1" presStyleCnt="6"/>
      <dgm:spPr/>
    </dgm:pt>
    <dgm:pt modelId="{629231E1-F802-403A-A55E-1D9F047499B5}" type="pres">
      <dgm:prSet presAssocID="{B930C01C-657A-40BA-92EC-5296938AE4D3}" presName="node" presStyleLbl="node1" presStyleIdx="1" presStyleCnt="6">
        <dgm:presLayoutVars>
          <dgm:bulletEnabled val="1"/>
        </dgm:presLayoutVars>
      </dgm:prSet>
      <dgm:spPr/>
    </dgm:pt>
    <dgm:pt modelId="{4A471C0D-E779-4252-9E95-FDD8B296C138}" type="pres">
      <dgm:prSet presAssocID="{74224691-8702-4D5D-9B62-02612E4F82A9}" presName="parTrans" presStyleLbl="bgSibTrans2D1" presStyleIdx="2" presStyleCnt="6"/>
      <dgm:spPr/>
    </dgm:pt>
    <dgm:pt modelId="{53B58F01-0530-4304-8559-0D0ED432EE0A}" type="pres">
      <dgm:prSet presAssocID="{AFCD993A-CF7C-4B63-9807-EB8E55BE3807}" presName="node" presStyleLbl="node1" presStyleIdx="2" presStyleCnt="6">
        <dgm:presLayoutVars>
          <dgm:bulletEnabled val="1"/>
        </dgm:presLayoutVars>
      </dgm:prSet>
      <dgm:spPr/>
    </dgm:pt>
    <dgm:pt modelId="{A7407CD4-2FC5-4FFB-9212-55D2605F2D61}" type="pres">
      <dgm:prSet presAssocID="{011A4E42-7DDF-4B73-9FCC-08F4CA25FAEC}" presName="parTrans" presStyleLbl="bgSibTrans2D1" presStyleIdx="3" presStyleCnt="6"/>
      <dgm:spPr/>
    </dgm:pt>
    <dgm:pt modelId="{FB951345-6B53-4223-821E-586A1D6A0E87}" type="pres">
      <dgm:prSet presAssocID="{385D8E12-66C8-47D7-BDF1-7ACF10174EE2}" presName="node" presStyleLbl="node1" presStyleIdx="3" presStyleCnt="6">
        <dgm:presLayoutVars>
          <dgm:bulletEnabled val="1"/>
        </dgm:presLayoutVars>
      </dgm:prSet>
      <dgm:spPr/>
    </dgm:pt>
    <dgm:pt modelId="{5898EF97-2550-44E2-8E3C-982EF01F8CAC}" type="pres">
      <dgm:prSet presAssocID="{8163A52A-8BB8-45B1-82F8-DF96FA1C9485}" presName="parTrans" presStyleLbl="bgSibTrans2D1" presStyleIdx="4" presStyleCnt="6"/>
      <dgm:spPr/>
    </dgm:pt>
    <dgm:pt modelId="{C13E6BF4-05D1-417A-8D87-DC0B224FE079}" type="pres">
      <dgm:prSet presAssocID="{A2EA3190-BE1D-4ADC-B3AC-38CE95447941}" presName="node" presStyleLbl="node1" presStyleIdx="4" presStyleCnt="6">
        <dgm:presLayoutVars>
          <dgm:bulletEnabled val="1"/>
        </dgm:presLayoutVars>
      </dgm:prSet>
      <dgm:spPr/>
    </dgm:pt>
    <dgm:pt modelId="{64B383FB-DB48-440A-B6B6-ACAC9D402D0C}" type="pres">
      <dgm:prSet presAssocID="{683DBB24-01E7-482F-B301-0E9C1E8FD659}" presName="parTrans" presStyleLbl="bgSibTrans2D1" presStyleIdx="5" presStyleCnt="6"/>
      <dgm:spPr/>
    </dgm:pt>
    <dgm:pt modelId="{9C68530B-A0DE-43A8-AE94-01390BAB0B62}" type="pres">
      <dgm:prSet presAssocID="{873B52E8-C319-400B-A88B-568D1BACB77A}" presName="node" presStyleLbl="node1" presStyleIdx="5" presStyleCnt="6">
        <dgm:presLayoutVars>
          <dgm:bulletEnabled val="1"/>
        </dgm:presLayoutVars>
      </dgm:prSet>
      <dgm:spPr/>
    </dgm:pt>
  </dgm:ptLst>
  <dgm:cxnLst>
    <dgm:cxn modelId="{B3E20817-BF0A-49F9-AB78-6918FAD3FC6B}" type="presOf" srcId="{11AFB8F2-0A30-420D-8D1A-3755503363B3}" destId="{F923327B-0D0A-4AFB-93F2-1C125941334E}" srcOrd="0" destOrd="0" presId="urn:microsoft.com/office/officeart/2005/8/layout/radial4"/>
    <dgm:cxn modelId="{60D65424-FD63-447D-BD9C-DFBCDC350EBF}" srcId="{11AFB8F2-0A30-420D-8D1A-3755503363B3}" destId="{D259E031-9E13-4296-90C6-E262724D659B}" srcOrd="0" destOrd="0" parTransId="{ED437882-EC5C-41EB-923F-6DFB0395F8FF}" sibTransId="{664AA0FF-71CE-4448-AE59-3D3A7A93998F}"/>
    <dgm:cxn modelId="{C934AF27-C36A-49FB-AA83-A134EC94EE30}" type="presOf" srcId="{683DBB24-01E7-482F-B301-0E9C1E8FD659}" destId="{64B383FB-DB48-440A-B6B6-ACAC9D402D0C}" srcOrd="0" destOrd="0" presId="urn:microsoft.com/office/officeart/2005/8/layout/radial4"/>
    <dgm:cxn modelId="{170DBF40-0B8F-4684-831F-3998476CB8A7}" srcId="{11AFB8F2-0A30-420D-8D1A-3755503363B3}" destId="{873B52E8-C319-400B-A88B-568D1BACB77A}" srcOrd="5" destOrd="0" parTransId="{683DBB24-01E7-482F-B301-0E9C1E8FD659}" sibTransId="{939BE6A3-AAF3-41E0-B2BB-6099F67485D7}"/>
    <dgm:cxn modelId="{8E2CB462-B45C-41A9-8525-C61773DAF361}" type="presOf" srcId="{876D0587-69EC-498F-AD22-533E4590B903}" destId="{B5300CC1-57FA-438A-98BF-A0020C73DA08}" srcOrd="0" destOrd="0" presId="urn:microsoft.com/office/officeart/2005/8/layout/radial4"/>
    <dgm:cxn modelId="{54051563-42DA-497E-A03A-474D932887B1}" srcId="{11AFB8F2-0A30-420D-8D1A-3755503363B3}" destId="{B930C01C-657A-40BA-92EC-5296938AE4D3}" srcOrd="1" destOrd="0" parTransId="{6B666104-B64E-474D-AA94-F2216A6A2CB1}" sibTransId="{69855863-CE2C-4D96-9F7B-9D570B782C74}"/>
    <dgm:cxn modelId="{71E31667-1249-4A06-A069-B93D676F8E4E}" srcId="{11AFB8F2-0A30-420D-8D1A-3755503363B3}" destId="{385D8E12-66C8-47D7-BDF1-7ACF10174EE2}" srcOrd="3" destOrd="0" parTransId="{011A4E42-7DDF-4B73-9FCC-08F4CA25FAEC}" sibTransId="{C4D04DDA-46B2-406D-BD1E-C921B5DB1F31}"/>
    <dgm:cxn modelId="{DA1F256E-8A2F-48CD-A2A5-BFC2C234B935}" type="presOf" srcId="{8163A52A-8BB8-45B1-82F8-DF96FA1C9485}" destId="{5898EF97-2550-44E2-8E3C-982EF01F8CAC}" srcOrd="0" destOrd="0" presId="urn:microsoft.com/office/officeart/2005/8/layout/radial4"/>
    <dgm:cxn modelId="{E9664D71-47B8-42D2-8457-97FD4553440A}" srcId="{876D0587-69EC-498F-AD22-533E4590B903}" destId="{11AFB8F2-0A30-420D-8D1A-3755503363B3}" srcOrd="0" destOrd="0" parTransId="{8D73A2D0-F157-47BF-B12A-A789E1CFB517}" sibTransId="{2760879A-0250-46A7-98AB-7B3F7660C9D5}"/>
    <dgm:cxn modelId="{D6FCA782-27DC-4116-9CFC-7E3643BB7CE8}" type="presOf" srcId="{B930C01C-657A-40BA-92EC-5296938AE4D3}" destId="{629231E1-F802-403A-A55E-1D9F047499B5}" srcOrd="0" destOrd="0" presId="urn:microsoft.com/office/officeart/2005/8/layout/radial4"/>
    <dgm:cxn modelId="{0176A484-91B0-48B8-A6F8-CD0D4A47C13B}" type="presOf" srcId="{AFCD993A-CF7C-4B63-9807-EB8E55BE3807}" destId="{53B58F01-0530-4304-8559-0D0ED432EE0A}" srcOrd="0" destOrd="0" presId="urn:microsoft.com/office/officeart/2005/8/layout/radial4"/>
    <dgm:cxn modelId="{C0284A94-4FE5-4E10-9FC2-08A71DD34AB1}" srcId="{11AFB8F2-0A30-420D-8D1A-3755503363B3}" destId="{AFCD993A-CF7C-4B63-9807-EB8E55BE3807}" srcOrd="2" destOrd="0" parTransId="{74224691-8702-4D5D-9B62-02612E4F82A9}" sibTransId="{C2E86911-5EFD-4D3E-B458-4F354A0E1980}"/>
    <dgm:cxn modelId="{BFB46596-04BC-4F7E-AE2E-A199786136C1}" type="presOf" srcId="{A2EA3190-BE1D-4ADC-B3AC-38CE95447941}" destId="{C13E6BF4-05D1-417A-8D87-DC0B224FE079}" srcOrd="0" destOrd="0" presId="urn:microsoft.com/office/officeart/2005/8/layout/radial4"/>
    <dgm:cxn modelId="{70A97899-F2D3-4314-A8A1-25295E7E0160}" type="presOf" srcId="{D259E031-9E13-4296-90C6-E262724D659B}" destId="{7DFB5C56-5B22-4A51-8D3B-9F81D8E6667A}" srcOrd="0" destOrd="0" presId="urn:microsoft.com/office/officeart/2005/8/layout/radial4"/>
    <dgm:cxn modelId="{AC2EACA6-1DE2-41AB-8F58-31C8CDE865D4}" type="presOf" srcId="{74224691-8702-4D5D-9B62-02612E4F82A9}" destId="{4A471C0D-E779-4252-9E95-FDD8B296C138}" srcOrd="0" destOrd="0" presId="urn:microsoft.com/office/officeart/2005/8/layout/radial4"/>
    <dgm:cxn modelId="{CB4687C4-D26E-40BE-AF56-A1E4D1637915}" type="presOf" srcId="{873B52E8-C319-400B-A88B-568D1BACB77A}" destId="{9C68530B-A0DE-43A8-AE94-01390BAB0B62}" srcOrd="0" destOrd="0" presId="urn:microsoft.com/office/officeart/2005/8/layout/radial4"/>
    <dgm:cxn modelId="{700E70CE-6A85-4962-9D65-F828646E73CD}" type="presOf" srcId="{011A4E42-7DDF-4B73-9FCC-08F4CA25FAEC}" destId="{A7407CD4-2FC5-4FFB-9212-55D2605F2D61}" srcOrd="0" destOrd="0" presId="urn:microsoft.com/office/officeart/2005/8/layout/radial4"/>
    <dgm:cxn modelId="{C0841ED7-B9A5-4C87-A83C-0FC59555E358}" type="presOf" srcId="{6B666104-B64E-474D-AA94-F2216A6A2CB1}" destId="{2407D5F4-5FF6-42D8-BA6B-03BC5B2C12FA}" srcOrd="0" destOrd="0" presId="urn:microsoft.com/office/officeart/2005/8/layout/radial4"/>
    <dgm:cxn modelId="{E037CAE4-C8E7-446B-8412-5761AC69436D}" type="presOf" srcId="{385D8E12-66C8-47D7-BDF1-7ACF10174EE2}" destId="{FB951345-6B53-4223-821E-586A1D6A0E87}" srcOrd="0" destOrd="0" presId="urn:microsoft.com/office/officeart/2005/8/layout/radial4"/>
    <dgm:cxn modelId="{70BB28E9-A9ED-4461-9C77-2DFE198F8065}" srcId="{11AFB8F2-0A30-420D-8D1A-3755503363B3}" destId="{A2EA3190-BE1D-4ADC-B3AC-38CE95447941}" srcOrd="4" destOrd="0" parTransId="{8163A52A-8BB8-45B1-82F8-DF96FA1C9485}" sibTransId="{2563D91E-4C7C-4284-BC02-1D89FF1ABC98}"/>
    <dgm:cxn modelId="{87E880F3-262C-49A1-8E7C-5E82CF029BF7}" type="presOf" srcId="{ED437882-EC5C-41EB-923F-6DFB0395F8FF}" destId="{D10D2E25-8055-47EF-A31A-C6DD3463133B}" srcOrd="0" destOrd="0" presId="urn:microsoft.com/office/officeart/2005/8/layout/radial4"/>
    <dgm:cxn modelId="{6DF652D7-37B6-4F77-883C-C10086843BB0}" type="presParOf" srcId="{B5300CC1-57FA-438A-98BF-A0020C73DA08}" destId="{F923327B-0D0A-4AFB-93F2-1C125941334E}" srcOrd="0" destOrd="0" presId="urn:microsoft.com/office/officeart/2005/8/layout/radial4"/>
    <dgm:cxn modelId="{53A29B98-A316-4C48-89D3-0AF2B1BF698E}" type="presParOf" srcId="{B5300CC1-57FA-438A-98BF-A0020C73DA08}" destId="{D10D2E25-8055-47EF-A31A-C6DD3463133B}" srcOrd="1" destOrd="0" presId="urn:microsoft.com/office/officeart/2005/8/layout/radial4"/>
    <dgm:cxn modelId="{61A5F694-E07B-494D-9183-B520B54C7803}" type="presParOf" srcId="{B5300CC1-57FA-438A-98BF-A0020C73DA08}" destId="{7DFB5C56-5B22-4A51-8D3B-9F81D8E6667A}" srcOrd="2" destOrd="0" presId="urn:microsoft.com/office/officeart/2005/8/layout/radial4"/>
    <dgm:cxn modelId="{B36119C1-F14E-4985-9DF7-1534CCADCFDB}" type="presParOf" srcId="{B5300CC1-57FA-438A-98BF-A0020C73DA08}" destId="{2407D5F4-5FF6-42D8-BA6B-03BC5B2C12FA}" srcOrd="3" destOrd="0" presId="urn:microsoft.com/office/officeart/2005/8/layout/radial4"/>
    <dgm:cxn modelId="{5691A0D9-E831-4C94-BB25-86B7118CBB52}" type="presParOf" srcId="{B5300CC1-57FA-438A-98BF-A0020C73DA08}" destId="{629231E1-F802-403A-A55E-1D9F047499B5}" srcOrd="4" destOrd="0" presId="urn:microsoft.com/office/officeart/2005/8/layout/radial4"/>
    <dgm:cxn modelId="{B34B90DB-9FF7-49BE-A7F1-CF44D382B167}" type="presParOf" srcId="{B5300CC1-57FA-438A-98BF-A0020C73DA08}" destId="{4A471C0D-E779-4252-9E95-FDD8B296C138}" srcOrd="5" destOrd="0" presId="urn:microsoft.com/office/officeart/2005/8/layout/radial4"/>
    <dgm:cxn modelId="{6EA7B621-598E-4B48-A02E-250D92251E79}" type="presParOf" srcId="{B5300CC1-57FA-438A-98BF-A0020C73DA08}" destId="{53B58F01-0530-4304-8559-0D0ED432EE0A}" srcOrd="6" destOrd="0" presId="urn:microsoft.com/office/officeart/2005/8/layout/radial4"/>
    <dgm:cxn modelId="{9BB59F1F-F735-499E-8A08-AA38CA883CB3}" type="presParOf" srcId="{B5300CC1-57FA-438A-98BF-A0020C73DA08}" destId="{A7407CD4-2FC5-4FFB-9212-55D2605F2D61}" srcOrd="7" destOrd="0" presId="urn:microsoft.com/office/officeart/2005/8/layout/radial4"/>
    <dgm:cxn modelId="{B445D3ED-EB46-4F00-8E86-F7853A96E4C6}" type="presParOf" srcId="{B5300CC1-57FA-438A-98BF-A0020C73DA08}" destId="{FB951345-6B53-4223-821E-586A1D6A0E87}" srcOrd="8" destOrd="0" presId="urn:microsoft.com/office/officeart/2005/8/layout/radial4"/>
    <dgm:cxn modelId="{2BE4797A-DBCB-4E9E-B3B6-FFC6C0C2F793}" type="presParOf" srcId="{B5300CC1-57FA-438A-98BF-A0020C73DA08}" destId="{5898EF97-2550-44E2-8E3C-982EF01F8CAC}" srcOrd="9" destOrd="0" presId="urn:microsoft.com/office/officeart/2005/8/layout/radial4"/>
    <dgm:cxn modelId="{06A30887-67B7-46C1-9798-4C55655A504C}" type="presParOf" srcId="{B5300CC1-57FA-438A-98BF-A0020C73DA08}" destId="{C13E6BF4-05D1-417A-8D87-DC0B224FE079}" srcOrd="10" destOrd="0" presId="urn:microsoft.com/office/officeart/2005/8/layout/radial4"/>
    <dgm:cxn modelId="{9B9BA5B5-1490-41C4-A8DA-9E4993CAF762}" type="presParOf" srcId="{B5300CC1-57FA-438A-98BF-A0020C73DA08}" destId="{64B383FB-DB48-440A-B6B6-ACAC9D402D0C}" srcOrd="11" destOrd="0" presId="urn:microsoft.com/office/officeart/2005/8/layout/radial4"/>
    <dgm:cxn modelId="{F21B9D3D-89EE-4B47-94A8-CB48473D90CA}" type="presParOf" srcId="{B5300CC1-57FA-438A-98BF-A0020C73DA08}" destId="{9C68530B-A0DE-43A8-AE94-01390BAB0B6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A5A496-F632-4AB4-8320-0217D5242AA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07876245-82CA-40D0-A846-18C9EFD59945}">
      <dgm:prSet phldrT="[Text]" custT="1"/>
      <dgm:spPr/>
      <dgm:t>
        <a:bodyPr/>
        <a:lstStyle/>
        <a:p>
          <a:r>
            <a:rPr lang="en-US" sz="3600" b="1" dirty="0"/>
            <a:t>Cannot</a:t>
          </a:r>
        </a:p>
      </dgm:t>
    </dgm:pt>
    <dgm:pt modelId="{10EDC741-412E-4B7B-AA79-F2A8CD4C9E92}" type="parTrans" cxnId="{622360A1-F2D9-40DD-A8D9-17BC526C0428}">
      <dgm:prSet/>
      <dgm:spPr/>
      <dgm:t>
        <a:bodyPr/>
        <a:lstStyle/>
        <a:p>
          <a:endParaRPr lang="en-US"/>
        </a:p>
      </dgm:t>
    </dgm:pt>
    <dgm:pt modelId="{CC911EF7-CEB0-4A5C-BBFC-FF646813633A}" type="sibTrans" cxnId="{622360A1-F2D9-40DD-A8D9-17BC526C0428}">
      <dgm:prSet/>
      <dgm:spPr/>
      <dgm:t>
        <a:bodyPr/>
        <a:lstStyle/>
        <a:p>
          <a:endParaRPr lang="en-US"/>
        </a:p>
      </dgm:t>
    </dgm:pt>
    <dgm:pt modelId="{1BA8AD5D-F368-448D-BC9C-7D3A46F768CF}">
      <dgm:prSet phldrT="[Text]" custT="1"/>
      <dgm:spPr/>
      <dgm:t>
        <a:bodyPr/>
        <a:lstStyle/>
        <a:p>
          <a:r>
            <a:rPr lang="en-US" sz="2800" dirty="0"/>
            <a:t>Delayed </a:t>
          </a:r>
        </a:p>
      </dgm:t>
    </dgm:pt>
    <dgm:pt modelId="{30B2E956-20F7-4566-B85E-7BB231C64961}" type="parTrans" cxnId="{915AC1D5-1F6C-4083-BFEA-04AA8C673805}">
      <dgm:prSet/>
      <dgm:spPr/>
      <dgm:t>
        <a:bodyPr/>
        <a:lstStyle/>
        <a:p>
          <a:endParaRPr lang="en-US"/>
        </a:p>
      </dgm:t>
    </dgm:pt>
    <dgm:pt modelId="{0E8A03C0-AD44-4AF3-8827-9D1C9A050072}" type="sibTrans" cxnId="{915AC1D5-1F6C-4083-BFEA-04AA8C673805}">
      <dgm:prSet/>
      <dgm:spPr/>
      <dgm:t>
        <a:bodyPr/>
        <a:lstStyle/>
        <a:p>
          <a:endParaRPr lang="en-US"/>
        </a:p>
      </dgm:t>
    </dgm:pt>
    <dgm:pt modelId="{DE10C4E8-5E9F-4286-8706-856F9A30840D}">
      <dgm:prSet phldrT="[Text]" custT="1"/>
      <dgm:spPr/>
      <dgm:t>
        <a:bodyPr/>
        <a:lstStyle/>
        <a:p>
          <a:r>
            <a:rPr lang="en-US" sz="2800" dirty="0"/>
            <a:t>Impaired </a:t>
          </a:r>
        </a:p>
      </dgm:t>
    </dgm:pt>
    <dgm:pt modelId="{36DE7A01-308F-4A62-85F3-13357B748E0E}" type="parTrans" cxnId="{9A704A78-9CCB-4680-A23B-4D9339E6EEC0}">
      <dgm:prSet/>
      <dgm:spPr/>
      <dgm:t>
        <a:bodyPr/>
        <a:lstStyle/>
        <a:p>
          <a:endParaRPr lang="en-US"/>
        </a:p>
      </dgm:t>
    </dgm:pt>
    <dgm:pt modelId="{EB24A4F6-C084-4351-B810-A834401D1D2D}" type="sibTrans" cxnId="{9A704A78-9CCB-4680-A23B-4D9339E6EEC0}">
      <dgm:prSet/>
      <dgm:spPr/>
      <dgm:t>
        <a:bodyPr/>
        <a:lstStyle/>
        <a:p>
          <a:endParaRPr lang="en-US"/>
        </a:p>
      </dgm:t>
    </dgm:pt>
    <dgm:pt modelId="{A7C389F3-D2F1-46AE-A9D8-5ED3A14596A4}">
      <dgm:prSet phldrT="[Text]" custT="1"/>
      <dgm:spPr/>
      <dgm:t>
        <a:bodyPr/>
        <a:lstStyle/>
        <a:p>
          <a:r>
            <a:rPr lang="en-US" sz="3600" b="1" dirty="0"/>
            <a:t>Will Not</a:t>
          </a:r>
        </a:p>
      </dgm:t>
    </dgm:pt>
    <dgm:pt modelId="{13072AC0-5111-4FF9-863A-257FD248E31D}" type="parTrans" cxnId="{0B918313-A338-4EBD-9450-B5EEC2AA9693}">
      <dgm:prSet/>
      <dgm:spPr/>
      <dgm:t>
        <a:bodyPr/>
        <a:lstStyle/>
        <a:p>
          <a:endParaRPr lang="en-US"/>
        </a:p>
      </dgm:t>
    </dgm:pt>
    <dgm:pt modelId="{0984C13E-1552-449C-89A9-48D817DB9FDE}" type="sibTrans" cxnId="{0B918313-A338-4EBD-9450-B5EEC2AA9693}">
      <dgm:prSet/>
      <dgm:spPr/>
      <dgm:t>
        <a:bodyPr/>
        <a:lstStyle/>
        <a:p>
          <a:endParaRPr lang="en-US"/>
        </a:p>
      </dgm:t>
    </dgm:pt>
    <dgm:pt modelId="{54AFCC8E-FD67-4CB0-8F72-B5CA8B260BD6}">
      <dgm:prSet phldrT="[Text]" custT="1"/>
      <dgm:spPr/>
      <dgm:t>
        <a:bodyPr/>
        <a:lstStyle/>
        <a:p>
          <a:r>
            <a:rPr lang="en-US" sz="2800" dirty="0"/>
            <a:t>Denies</a:t>
          </a:r>
        </a:p>
      </dgm:t>
    </dgm:pt>
    <dgm:pt modelId="{64CBC2A1-1A38-4425-80CB-6EF21EA79DE8}" type="parTrans" cxnId="{C0B6D309-8387-459E-AC9F-162E116F54F1}">
      <dgm:prSet/>
      <dgm:spPr/>
      <dgm:t>
        <a:bodyPr/>
        <a:lstStyle/>
        <a:p>
          <a:endParaRPr lang="en-US"/>
        </a:p>
      </dgm:t>
    </dgm:pt>
    <dgm:pt modelId="{DDA655BD-6723-44E3-9DC0-A052792E6B33}" type="sibTrans" cxnId="{C0B6D309-8387-459E-AC9F-162E116F54F1}">
      <dgm:prSet/>
      <dgm:spPr/>
      <dgm:t>
        <a:bodyPr/>
        <a:lstStyle/>
        <a:p>
          <a:endParaRPr lang="en-US"/>
        </a:p>
      </dgm:t>
    </dgm:pt>
    <dgm:pt modelId="{F58F3A78-1F1E-4A2C-B3D9-2AB4A4089F8A}">
      <dgm:prSet phldrT="[Text]" custT="1"/>
      <dgm:spPr/>
      <dgm:t>
        <a:bodyPr/>
        <a:lstStyle/>
        <a:p>
          <a:r>
            <a:rPr lang="en-US" sz="2800" dirty="0"/>
            <a:t>Vacillates</a:t>
          </a:r>
        </a:p>
      </dgm:t>
    </dgm:pt>
    <dgm:pt modelId="{E3599963-AE5B-404E-897A-4D62554D2691}" type="parTrans" cxnId="{02D1BB6D-15B5-44FD-8981-7D836605FC00}">
      <dgm:prSet/>
      <dgm:spPr/>
      <dgm:t>
        <a:bodyPr/>
        <a:lstStyle/>
        <a:p>
          <a:endParaRPr lang="en-US"/>
        </a:p>
      </dgm:t>
    </dgm:pt>
    <dgm:pt modelId="{CC879A68-E87D-4051-9C92-9EB2136B1C06}" type="sibTrans" cxnId="{02D1BB6D-15B5-44FD-8981-7D836605FC00}">
      <dgm:prSet/>
      <dgm:spPr/>
      <dgm:t>
        <a:bodyPr/>
        <a:lstStyle/>
        <a:p>
          <a:endParaRPr lang="en-US"/>
        </a:p>
      </dgm:t>
    </dgm:pt>
    <dgm:pt modelId="{EDB9584E-F55D-4C15-973D-DCC8CE4FD8E1}">
      <dgm:prSet phldrT="[Text]" custT="1"/>
      <dgm:spPr/>
      <dgm:t>
        <a:bodyPr/>
        <a:lstStyle/>
        <a:p>
          <a:r>
            <a:rPr lang="en-US" sz="3600" b="1" dirty="0"/>
            <a:t>Has Not</a:t>
          </a:r>
        </a:p>
      </dgm:t>
    </dgm:pt>
    <dgm:pt modelId="{E6A59920-EE05-4D3E-A827-E4BD36F90078}" type="parTrans" cxnId="{BC75C3EA-8C32-4F03-8175-4127F27615DB}">
      <dgm:prSet/>
      <dgm:spPr/>
      <dgm:t>
        <a:bodyPr/>
        <a:lstStyle/>
        <a:p>
          <a:endParaRPr lang="en-US"/>
        </a:p>
      </dgm:t>
    </dgm:pt>
    <dgm:pt modelId="{804DADD8-BD72-4142-ACAE-BB2878EF1AEE}" type="sibTrans" cxnId="{BC75C3EA-8C32-4F03-8175-4127F27615DB}">
      <dgm:prSet/>
      <dgm:spPr/>
      <dgm:t>
        <a:bodyPr/>
        <a:lstStyle/>
        <a:p>
          <a:endParaRPr lang="en-US"/>
        </a:p>
      </dgm:t>
    </dgm:pt>
    <dgm:pt modelId="{926A2E8F-9ACC-4864-98B9-7C0626418273}">
      <dgm:prSet phldrT="[Text]"/>
      <dgm:spPr/>
      <dgm:t>
        <a:bodyPr/>
        <a:lstStyle/>
        <a:p>
          <a:endParaRPr lang="en-US" sz="2100" dirty="0"/>
        </a:p>
      </dgm:t>
    </dgm:pt>
    <dgm:pt modelId="{BF696B1E-1340-4CF8-AA2F-33C80421B31A}" type="parTrans" cxnId="{9557E1E3-0C50-4422-8150-8D4583943EE7}">
      <dgm:prSet/>
      <dgm:spPr/>
      <dgm:t>
        <a:bodyPr/>
        <a:lstStyle/>
        <a:p>
          <a:endParaRPr lang="en-US"/>
        </a:p>
      </dgm:t>
    </dgm:pt>
    <dgm:pt modelId="{F6556CB5-67A1-460D-A6EE-045175FDD8CE}" type="sibTrans" cxnId="{9557E1E3-0C50-4422-8150-8D4583943EE7}">
      <dgm:prSet/>
      <dgm:spPr/>
      <dgm:t>
        <a:bodyPr/>
        <a:lstStyle/>
        <a:p>
          <a:endParaRPr lang="en-US"/>
        </a:p>
      </dgm:t>
    </dgm:pt>
    <dgm:pt modelId="{8DE64FB0-C437-4774-86FB-19FA4A6E5EC3}">
      <dgm:prSet phldrT="[Text]"/>
      <dgm:spPr/>
      <dgm:t>
        <a:bodyPr/>
        <a:lstStyle/>
        <a:p>
          <a:endParaRPr lang="en-US" sz="2100" dirty="0"/>
        </a:p>
      </dgm:t>
    </dgm:pt>
    <dgm:pt modelId="{9F844849-DDB0-4B3F-B067-DEC0638E016E}" type="parTrans" cxnId="{A08A7A8F-3DF1-483F-8FC8-B4825D205E12}">
      <dgm:prSet/>
      <dgm:spPr/>
      <dgm:t>
        <a:bodyPr/>
        <a:lstStyle/>
        <a:p>
          <a:endParaRPr lang="en-US"/>
        </a:p>
      </dgm:t>
    </dgm:pt>
    <dgm:pt modelId="{BADB0D62-B65F-496A-AE47-F7B857C2792F}" type="sibTrans" cxnId="{A08A7A8F-3DF1-483F-8FC8-B4825D205E12}">
      <dgm:prSet/>
      <dgm:spPr/>
      <dgm:t>
        <a:bodyPr/>
        <a:lstStyle/>
        <a:p>
          <a:endParaRPr lang="en-US"/>
        </a:p>
      </dgm:t>
    </dgm:pt>
    <dgm:pt modelId="{4DA639F0-C1E7-4714-BC38-55BEF66740D6}">
      <dgm:prSet phldrT="[Text]" custT="1"/>
      <dgm:spPr/>
      <dgm:t>
        <a:bodyPr/>
        <a:lstStyle/>
        <a:p>
          <a:endParaRPr lang="en-US" sz="2800" dirty="0"/>
        </a:p>
      </dgm:t>
    </dgm:pt>
    <dgm:pt modelId="{D4F1E311-DCBF-4553-84B7-D6B3D67469FD}" type="parTrans" cxnId="{104172F2-9C2E-4B9E-BCC6-EC4E6AB9F773}">
      <dgm:prSet/>
      <dgm:spPr/>
      <dgm:t>
        <a:bodyPr/>
        <a:lstStyle/>
        <a:p>
          <a:endParaRPr lang="en-US"/>
        </a:p>
      </dgm:t>
    </dgm:pt>
    <dgm:pt modelId="{E3D14A1C-A84B-4E4F-84FD-BE66AF9227D3}" type="sibTrans" cxnId="{104172F2-9C2E-4B9E-BCC6-EC4E6AB9F773}">
      <dgm:prSet/>
      <dgm:spPr/>
      <dgm:t>
        <a:bodyPr/>
        <a:lstStyle/>
        <a:p>
          <a:endParaRPr lang="en-US"/>
        </a:p>
      </dgm:t>
    </dgm:pt>
    <dgm:pt modelId="{0405E01E-09DC-416A-9301-8C1A5F5FAACC}">
      <dgm:prSet phldrT="[Text]" custT="1"/>
      <dgm:spPr/>
      <dgm:t>
        <a:bodyPr/>
        <a:lstStyle/>
        <a:p>
          <a:r>
            <a:rPr lang="en-US" sz="2800" dirty="0"/>
            <a:t>Unwilling</a:t>
          </a:r>
        </a:p>
      </dgm:t>
    </dgm:pt>
    <dgm:pt modelId="{E37088A9-9873-4C20-9CFB-BE693F917987}" type="parTrans" cxnId="{05714EB2-3669-48B6-B6A1-E15A9AC2F5B2}">
      <dgm:prSet/>
      <dgm:spPr/>
      <dgm:t>
        <a:bodyPr/>
        <a:lstStyle/>
        <a:p>
          <a:endParaRPr lang="en-US"/>
        </a:p>
      </dgm:t>
    </dgm:pt>
    <dgm:pt modelId="{5741DA18-6FAA-4A1F-A0ED-5EBF2E381CE8}" type="sibTrans" cxnId="{05714EB2-3669-48B6-B6A1-E15A9AC2F5B2}">
      <dgm:prSet/>
      <dgm:spPr/>
      <dgm:t>
        <a:bodyPr/>
        <a:lstStyle/>
        <a:p>
          <a:endParaRPr lang="en-US"/>
        </a:p>
      </dgm:t>
    </dgm:pt>
    <dgm:pt modelId="{4908C29D-26B2-4CEF-8D68-A6B6A30E9480}">
      <dgm:prSet phldrT="[Text]"/>
      <dgm:spPr/>
      <dgm:t>
        <a:bodyPr/>
        <a:lstStyle/>
        <a:p>
          <a:endParaRPr lang="en-US" sz="2100" dirty="0"/>
        </a:p>
      </dgm:t>
    </dgm:pt>
    <dgm:pt modelId="{7FB0B244-C553-4542-94E6-6C87E70E221B}" type="parTrans" cxnId="{4CFBE2F9-C646-4E80-AF8C-8AEE1A53D5E2}">
      <dgm:prSet/>
      <dgm:spPr/>
      <dgm:t>
        <a:bodyPr/>
        <a:lstStyle/>
        <a:p>
          <a:endParaRPr lang="en-US"/>
        </a:p>
      </dgm:t>
    </dgm:pt>
    <dgm:pt modelId="{703CB04A-1A16-41D0-AD16-0391A8885ECD}" type="sibTrans" cxnId="{4CFBE2F9-C646-4E80-AF8C-8AEE1A53D5E2}">
      <dgm:prSet/>
      <dgm:spPr/>
      <dgm:t>
        <a:bodyPr/>
        <a:lstStyle/>
        <a:p>
          <a:endParaRPr lang="en-US"/>
        </a:p>
      </dgm:t>
    </dgm:pt>
    <dgm:pt modelId="{72C02935-BF6C-4CE4-94F9-160F977D7360}">
      <dgm:prSet phldrT="[Text]" custT="1"/>
      <dgm:spPr/>
      <dgm:t>
        <a:bodyPr/>
        <a:lstStyle/>
        <a:p>
          <a:endParaRPr lang="en-US" sz="2800" dirty="0"/>
        </a:p>
      </dgm:t>
    </dgm:pt>
    <dgm:pt modelId="{79A21D93-0F7A-48AC-A937-C8E2A4CBA0BB}" type="parTrans" cxnId="{CA8EF02F-551B-4EAB-8A86-1C40D624FDC0}">
      <dgm:prSet/>
      <dgm:spPr/>
      <dgm:t>
        <a:bodyPr/>
        <a:lstStyle/>
        <a:p>
          <a:endParaRPr lang="en-US"/>
        </a:p>
      </dgm:t>
    </dgm:pt>
    <dgm:pt modelId="{DAE5C3AD-FE6D-4CC3-B8B5-B5EEE21C4B40}" type="sibTrans" cxnId="{CA8EF02F-551B-4EAB-8A86-1C40D624FDC0}">
      <dgm:prSet/>
      <dgm:spPr/>
      <dgm:t>
        <a:bodyPr/>
        <a:lstStyle/>
        <a:p>
          <a:endParaRPr lang="en-US"/>
        </a:p>
      </dgm:t>
    </dgm:pt>
    <dgm:pt modelId="{3849BCC9-3249-4521-820E-BB5BCF87B53C}">
      <dgm:prSet phldrT="[Text]" custT="1"/>
      <dgm:spPr/>
      <dgm:t>
        <a:bodyPr/>
        <a:lstStyle/>
        <a:p>
          <a:r>
            <a:rPr lang="en-US" sz="2800" dirty="0"/>
            <a:t>Failure to Protect</a:t>
          </a:r>
        </a:p>
      </dgm:t>
    </dgm:pt>
    <dgm:pt modelId="{CC841B1E-F1FF-4703-9665-857BAA1F743E}" type="parTrans" cxnId="{6CF701AA-91F6-402F-A832-179BF92A22CD}">
      <dgm:prSet/>
      <dgm:spPr/>
      <dgm:t>
        <a:bodyPr/>
        <a:lstStyle/>
        <a:p>
          <a:endParaRPr lang="en-US"/>
        </a:p>
      </dgm:t>
    </dgm:pt>
    <dgm:pt modelId="{5B5682B5-889E-4639-957B-40CF9BB8D24E}" type="sibTrans" cxnId="{6CF701AA-91F6-402F-A832-179BF92A22CD}">
      <dgm:prSet/>
      <dgm:spPr/>
      <dgm:t>
        <a:bodyPr/>
        <a:lstStyle/>
        <a:p>
          <a:endParaRPr lang="en-US"/>
        </a:p>
      </dgm:t>
    </dgm:pt>
    <dgm:pt modelId="{0A4A62AD-9E47-425F-85FC-5471E0E54A13}">
      <dgm:prSet phldrT="[Text]" custT="1"/>
      <dgm:spPr/>
      <dgm:t>
        <a:bodyPr/>
        <a:lstStyle/>
        <a:p>
          <a:endParaRPr lang="en-US" sz="2800" dirty="0"/>
        </a:p>
      </dgm:t>
    </dgm:pt>
    <dgm:pt modelId="{CCA5AFAA-430F-420C-B377-3ADDDC7236BE}" type="parTrans" cxnId="{144C6592-BC5C-4E7D-8C58-165337FC65A6}">
      <dgm:prSet/>
      <dgm:spPr/>
      <dgm:t>
        <a:bodyPr/>
        <a:lstStyle/>
        <a:p>
          <a:endParaRPr lang="en-US"/>
        </a:p>
      </dgm:t>
    </dgm:pt>
    <dgm:pt modelId="{79E778F8-57A2-42CA-A9B9-BEDAADDCBCA1}" type="sibTrans" cxnId="{144C6592-BC5C-4E7D-8C58-165337FC65A6}">
      <dgm:prSet/>
      <dgm:spPr/>
      <dgm:t>
        <a:bodyPr/>
        <a:lstStyle/>
        <a:p>
          <a:endParaRPr lang="en-US"/>
        </a:p>
      </dgm:t>
    </dgm:pt>
    <dgm:pt modelId="{D01A66F7-0BB3-49A4-94A5-38470EF5A16C}" type="pres">
      <dgm:prSet presAssocID="{A4A5A496-F632-4AB4-8320-0217D5242AA5}" presName="Name0" presStyleCnt="0">
        <dgm:presLayoutVars>
          <dgm:dir/>
          <dgm:resizeHandles val="exact"/>
        </dgm:presLayoutVars>
      </dgm:prSet>
      <dgm:spPr/>
    </dgm:pt>
    <dgm:pt modelId="{A2E8CB6A-C027-4120-9746-49031D452B5D}" type="pres">
      <dgm:prSet presAssocID="{07876245-82CA-40D0-A846-18C9EFD59945}" presName="node" presStyleLbl="node1" presStyleIdx="0" presStyleCnt="3" custScaleX="109594">
        <dgm:presLayoutVars>
          <dgm:bulletEnabled val="1"/>
        </dgm:presLayoutVars>
      </dgm:prSet>
      <dgm:spPr/>
    </dgm:pt>
    <dgm:pt modelId="{14484E80-3BEC-4DC7-B141-62A1D292DA6E}" type="pres">
      <dgm:prSet presAssocID="{CC911EF7-CEB0-4A5C-BBFC-FF646813633A}" presName="sibTrans" presStyleCnt="0"/>
      <dgm:spPr/>
    </dgm:pt>
    <dgm:pt modelId="{E275E327-5AAE-47CB-ADD4-5EC14F33D6EF}" type="pres">
      <dgm:prSet presAssocID="{A7C389F3-D2F1-46AE-A9D8-5ED3A14596A4}" presName="node" presStyleLbl="node1" presStyleIdx="1" presStyleCnt="3" custScaleX="112000" custLinFactNeighborX="-4631">
        <dgm:presLayoutVars>
          <dgm:bulletEnabled val="1"/>
        </dgm:presLayoutVars>
      </dgm:prSet>
      <dgm:spPr/>
    </dgm:pt>
    <dgm:pt modelId="{E1CFAE20-5A6F-4716-9E22-0EFA8827BEE9}" type="pres">
      <dgm:prSet presAssocID="{0984C13E-1552-449C-89A9-48D817DB9FDE}" presName="sibTrans" presStyleCnt="0"/>
      <dgm:spPr/>
    </dgm:pt>
    <dgm:pt modelId="{7EF00FFB-6AEE-4567-AD5F-8235895DF53B}" type="pres">
      <dgm:prSet presAssocID="{EDB9584E-F55D-4C15-973D-DCC8CE4FD8E1}" presName="node" presStyleLbl="node1" presStyleIdx="2" presStyleCnt="3" custScaleX="124233">
        <dgm:presLayoutVars>
          <dgm:bulletEnabled val="1"/>
        </dgm:presLayoutVars>
      </dgm:prSet>
      <dgm:spPr/>
    </dgm:pt>
  </dgm:ptLst>
  <dgm:cxnLst>
    <dgm:cxn modelId="{C0B6D309-8387-459E-AC9F-162E116F54F1}" srcId="{A7C389F3-D2F1-46AE-A9D8-5ED3A14596A4}" destId="{54AFCC8E-FD67-4CB0-8F72-B5CA8B260BD6}" srcOrd="0" destOrd="0" parTransId="{64CBC2A1-1A38-4425-80CB-6EF21EA79DE8}" sibTransId="{DDA655BD-6723-44E3-9DC0-A052792E6B33}"/>
    <dgm:cxn modelId="{0B918313-A338-4EBD-9450-B5EEC2AA9693}" srcId="{A4A5A496-F632-4AB4-8320-0217D5242AA5}" destId="{A7C389F3-D2F1-46AE-A9D8-5ED3A14596A4}" srcOrd="1" destOrd="0" parTransId="{13072AC0-5111-4FF9-863A-257FD248E31D}" sibTransId="{0984C13E-1552-449C-89A9-48D817DB9FDE}"/>
    <dgm:cxn modelId="{DD8D1D15-2EFD-46F5-A97B-416F9CF46486}" type="presOf" srcId="{72C02935-BF6C-4CE4-94F9-160F977D7360}" destId="{E275E327-5AAE-47CB-ADD4-5EC14F33D6EF}" srcOrd="0" destOrd="2" presId="urn:microsoft.com/office/officeart/2005/8/layout/hList6"/>
    <dgm:cxn modelId="{D1303722-51BF-4C77-B1C7-CD16E4A438DE}" type="presOf" srcId="{DE10C4E8-5E9F-4286-8706-856F9A30840D}" destId="{A2E8CB6A-C027-4120-9746-49031D452B5D}" srcOrd="0" destOrd="3" presId="urn:microsoft.com/office/officeart/2005/8/layout/hList6"/>
    <dgm:cxn modelId="{EEA3942B-2198-4F36-B782-CA455F490420}" type="presOf" srcId="{07876245-82CA-40D0-A846-18C9EFD59945}" destId="{A2E8CB6A-C027-4120-9746-49031D452B5D}" srcOrd="0" destOrd="0" presId="urn:microsoft.com/office/officeart/2005/8/layout/hList6"/>
    <dgm:cxn modelId="{CA8EF02F-551B-4EAB-8A86-1C40D624FDC0}" srcId="{A7C389F3-D2F1-46AE-A9D8-5ED3A14596A4}" destId="{72C02935-BF6C-4CE4-94F9-160F977D7360}" srcOrd="1" destOrd="0" parTransId="{79A21D93-0F7A-48AC-A937-C8E2A4CBA0BB}" sibTransId="{DAE5C3AD-FE6D-4CC3-B8B5-B5EEE21C4B40}"/>
    <dgm:cxn modelId="{B4703D5F-2681-4A5C-B920-2D23B9966E82}" type="presOf" srcId="{926A2E8F-9ACC-4864-98B9-7C0626418273}" destId="{7EF00FFB-6AEE-4567-AD5F-8235895DF53B}" srcOrd="0" destOrd="1" presId="urn:microsoft.com/office/officeart/2005/8/layout/hList6"/>
    <dgm:cxn modelId="{02D1BB6D-15B5-44FD-8981-7D836605FC00}" srcId="{A7C389F3-D2F1-46AE-A9D8-5ED3A14596A4}" destId="{F58F3A78-1F1E-4A2C-B3D9-2AB4A4089F8A}" srcOrd="2" destOrd="0" parTransId="{E3599963-AE5B-404E-897A-4D62554D2691}" sibTransId="{CC879A68-E87D-4051-9C92-9EB2136B1C06}"/>
    <dgm:cxn modelId="{E5E41450-4D64-44A3-A934-28F3887889A9}" type="presOf" srcId="{0405E01E-09DC-416A-9301-8C1A5F5FAACC}" destId="{7EF00FFB-6AEE-4567-AD5F-8235895DF53B}" srcOrd="0" destOrd="2" presId="urn:microsoft.com/office/officeart/2005/8/layout/hList6"/>
    <dgm:cxn modelId="{0F1CCE55-4516-47DE-998F-BA092C5140F3}" type="presOf" srcId="{0A4A62AD-9E47-425F-85FC-5471E0E54A13}" destId="{7EF00FFB-6AEE-4567-AD5F-8235895DF53B}" srcOrd="0" destOrd="3" presId="urn:microsoft.com/office/officeart/2005/8/layout/hList6"/>
    <dgm:cxn modelId="{27008256-652C-470B-9947-58BBF32836B9}" type="presOf" srcId="{4DA639F0-C1E7-4714-BC38-55BEF66740D6}" destId="{A2E8CB6A-C027-4120-9746-49031D452B5D}" srcOrd="0" destOrd="2" presId="urn:microsoft.com/office/officeart/2005/8/layout/hList6"/>
    <dgm:cxn modelId="{9A704A78-9CCB-4680-A23B-4D9339E6EEC0}" srcId="{07876245-82CA-40D0-A846-18C9EFD59945}" destId="{DE10C4E8-5E9F-4286-8706-856F9A30840D}" srcOrd="2" destOrd="0" parTransId="{36DE7A01-308F-4A62-85F3-13357B748E0E}" sibTransId="{EB24A4F6-C084-4351-B810-A834401D1D2D}"/>
    <dgm:cxn modelId="{55320D8A-E964-4403-A60B-C5BCECBAF101}" type="presOf" srcId="{F58F3A78-1F1E-4A2C-B3D9-2AB4A4089F8A}" destId="{E275E327-5AAE-47CB-ADD4-5EC14F33D6EF}" srcOrd="0" destOrd="3" presId="urn:microsoft.com/office/officeart/2005/8/layout/hList6"/>
    <dgm:cxn modelId="{A08A7A8F-3DF1-483F-8FC8-B4825D205E12}" srcId="{EDB9584E-F55D-4C15-973D-DCC8CE4FD8E1}" destId="{8DE64FB0-C437-4774-86FB-19FA4A6E5EC3}" srcOrd="5" destOrd="0" parTransId="{9F844849-DDB0-4B3F-B067-DEC0638E016E}" sibTransId="{BADB0D62-B65F-496A-AE47-F7B857C2792F}"/>
    <dgm:cxn modelId="{144C6592-BC5C-4E7D-8C58-165337FC65A6}" srcId="{EDB9584E-F55D-4C15-973D-DCC8CE4FD8E1}" destId="{0A4A62AD-9E47-425F-85FC-5471E0E54A13}" srcOrd="2" destOrd="0" parTransId="{CCA5AFAA-430F-420C-B377-3ADDDC7236BE}" sibTransId="{79E778F8-57A2-42CA-A9B9-BEDAADDCBCA1}"/>
    <dgm:cxn modelId="{622360A1-F2D9-40DD-A8D9-17BC526C0428}" srcId="{A4A5A496-F632-4AB4-8320-0217D5242AA5}" destId="{07876245-82CA-40D0-A846-18C9EFD59945}" srcOrd="0" destOrd="0" parTransId="{10EDC741-412E-4B7B-AA79-F2A8CD4C9E92}" sibTransId="{CC911EF7-CEB0-4A5C-BBFC-FF646813633A}"/>
    <dgm:cxn modelId="{042067A6-5903-4247-8FBE-43B9B8200AF3}" type="presOf" srcId="{3849BCC9-3249-4521-820E-BB5BCF87B53C}" destId="{7EF00FFB-6AEE-4567-AD5F-8235895DF53B}" srcOrd="0" destOrd="4" presId="urn:microsoft.com/office/officeart/2005/8/layout/hList6"/>
    <dgm:cxn modelId="{6CF701AA-91F6-402F-A832-179BF92A22CD}" srcId="{EDB9584E-F55D-4C15-973D-DCC8CE4FD8E1}" destId="{3849BCC9-3249-4521-820E-BB5BCF87B53C}" srcOrd="3" destOrd="0" parTransId="{CC841B1E-F1FF-4703-9665-857BAA1F743E}" sibTransId="{5B5682B5-889E-4639-957B-40CF9BB8D24E}"/>
    <dgm:cxn modelId="{05714EB2-3669-48B6-B6A1-E15A9AC2F5B2}" srcId="{EDB9584E-F55D-4C15-973D-DCC8CE4FD8E1}" destId="{0405E01E-09DC-416A-9301-8C1A5F5FAACC}" srcOrd="1" destOrd="0" parTransId="{E37088A9-9873-4C20-9CFB-BE693F917987}" sibTransId="{5741DA18-6FAA-4A1F-A0ED-5EBF2E381CE8}"/>
    <dgm:cxn modelId="{46A95EB3-EAA4-4909-97A4-C64C4FA71B0A}" type="presOf" srcId="{4908C29D-26B2-4CEF-8D68-A6B6A30E9480}" destId="{7EF00FFB-6AEE-4567-AD5F-8235895DF53B}" srcOrd="0" destOrd="5" presId="urn:microsoft.com/office/officeart/2005/8/layout/hList6"/>
    <dgm:cxn modelId="{0F7698BB-2283-48C3-9167-878D9176176B}" type="presOf" srcId="{A7C389F3-D2F1-46AE-A9D8-5ED3A14596A4}" destId="{E275E327-5AAE-47CB-ADD4-5EC14F33D6EF}" srcOrd="0" destOrd="0" presId="urn:microsoft.com/office/officeart/2005/8/layout/hList6"/>
    <dgm:cxn modelId="{1E79BEBD-FB4E-4CB0-BE31-85B481F45F3F}" type="presOf" srcId="{8DE64FB0-C437-4774-86FB-19FA4A6E5EC3}" destId="{7EF00FFB-6AEE-4567-AD5F-8235895DF53B}" srcOrd="0" destOrd="6" presId="urn:microsoft.com/office/officeart/2005/8/layout/hList6"/>
    <dgm:cxn modelId="{915AC1D5-1F6C-4083-BFEA-04AA8C673805}" srcId="{07876245-82CA-40D0-A846-18C9EFD59945}" destId="{1BA8AD5D-F368-448D-BC9C-7D3A46F768CF}" srcOrd="0" destOrd="0" parTransId="{30B2E956-20F7-4566-B85E-7BB231C64961}" sibTransId="{0E8A03C0-AD44-4AF3-8827-9D1C9A050072}"/>
    <dgm:cxn modelId="{3B5804DA-02F0-4CCF-B4AB-21AE2607CE3B}" type="presOf" srcId="{54AFCC8E-FD67-4CB0-8F72-B5CA8B260BD6}" destId="{E275E327-5AAE-47CB-ADD4-5EC14F33D6EF}" srcOrd="0" destOrd="1" presId="urn:microsoft.com/office/officeart/2005/8/layout/hList6"/>
    <dgm:cxn modelId="{4C4999DF-C0BA-4715-8660-5A111193F382}" type="presOf" srcId="{A4A5A496-F632-4AB4-8320-0217D5242AA5}" destId="{D01A66F7-0BB3-49A4-94A5-38470EF5A16C}" srcOrd="0" destOrd="0" presId="urn:microsoft.com/office/officeart/2005/8/layout/hList6"/>
    <dgm:cxn modelId="{9557E1E3-0C50-4422-8150-8D4583943EE7}" srcId="{EDB9584E-F55D-4C15-973D-DCC8CE4FD8E1}" destId="{926A2E8F-9ACC-4864-98B9-7C0626418273}" srcOrd="0" destOrd="0" parTransId="{BF696B1E-1340-4CF8-AA2F-33C80421B31A}" sibTransId="{F6556CB5-67A1-460D-A6EE-045175FDD8CE}"/>
    <dgm:cxn modelId="{BC75C3EA-8C32-4F03-8175-4127F27615DB}" srcId="{A4A5A496-F632-4AB4-8320-0217D5242AA5}" destId="{EDB9584E-F55D-4C15-973D-DCC8CE4FD8E1}" srcOrd="2" destOrd="0" parTransId="{E6A59920-EE05-4D3E-A827-E4BD36F90078}" sibTransId="{804DADD8-BD72-4142-ACAE-BB2878EF1AEE}"/>
    <dgm:cxn modelId="{CE9867ED-096F-4644-8CAA-BB69186A161D}" type="presOf" srcId="{EDB9584E-F55D-4C15-973D-DCC8CE4FD8E1}" destId="{7EF00FFB-6AEE-4567-AD5F-8235895DF53B}" srcOrd="0" destOrd="0" presId="urn:microsoft.com/office/officeart/2005/8/layout/hList6"/>
    <dgm:cxn modelId="{104172F2-9C2E-4B9E-BCC6-EC4E6AB9F773}" srcId="{07876245-82CA-40D0-A846-18C9EFD59945}" destId="{4DA639F0-C1E7-4714-BC38-55BEF66740D6}" srcOrd="1" destOrd="0" parTransId="{D4F1E311-DCBF-4553-84B7-D6B3D67469FD}" sibTransId="{E3D14A1C-A84B-4E4F-84FD-BE66AF9227D3}"/>
    <dgm:cxn modelId="{4CFBE2F9-C646-4E80-AF8C-8AEE1A53D5E2}" srcId="{EDB9584E-F55D-4C15-973D-DCC8CE4FD8E1}" destId="{4908C29D-26B2-4CEF-8D68-A6B6A30E9480}" srcOrd="4" destOrd="0" parTransId="{7FB0B244-C553-4542-94E6-6C87E70E221B}" sibTransId="{703CB04A-1A16-41D0-AD16-0391A8885ECD}"/>
    <dgm:cxn modelId="{79F2FBFF-BC60-439A-8B26-ABB1225570A5}" type="presOf" srcId="{1BA8AD5D-F368-448D-BC9C-7D3A46F768CF}" destId="{A2E8CB6A-C027-4120-9746-49031D452B5D}" srcOrd="0" destOrd="1" presId="urn:microsoft.com/office/officeart/2005/8/layout/hList6"/>
    <dgm:cxn modelId="{0EFA1393-D867-4C0B-8E47-9D46350A4B00}" type="presParOf" srcId="{D01A66F7-0BB3-49A4-94A5-38470EF5A16C}" destId="{A2E8CB6A-C027-4120-9746-49031D452B5D}" srcOrd="0" destOrd="0" presId="urn:microsoft.com/office/officeart/2005/8/layout/hList6"/>
    <dgm:cxn modelId="{669F7B88-FE7D-4E68-B516-DC50438A3ED5}" type="presParOf" srcId="{D01A66F7-0BB3-49A4-94A5-38470EF5A16C}" destId="{14484E80-3BEC-4DC7-B141-62A1D292DA6E}" srcOrd="1" destOrd="0" presId="urn:microsoft.com/office/officeart/2005/8/layout/hList6"/>
    <dgm:cxn modelId="{9D8228A2-CA3E-4886-A6D9-B639CB80804A}" type="presParOf" srcId="{D01A66F7-0BB3-49A4-94A5-38470EF5A16C}" destId="{E275E327-5AAE-47CB-ADD4-5EC14F33D6EF}" srcOrd="2" destOrd="0" presId="urn:microsoft.com/office/officeart/2005/8/layout/hList6"/>
    <dgm:cxn modelId="{DFEA2285-D7FB-4B46-A759-ACFFFD4EB013}" type="presParOf" srcId="{D01A66F7-0BB3-49A4-94A5-38470EF5A16C}" destId="{E1CFAE20-5A6F-4716-9E22-0EFA8827BEE9}" srcOrd="3" destOrd="0" presId="urn:microsoft.com/office/officeart/2005/8/layout/hList6"/>
    <dgm:cxn modelId="{B4B0AFC9-30C5-4204-B59D-16645D2E8932}" type="presParOf" srcId="{D01A66F7-0BB3-49A4-94A5-38470EF5A16C}" destId="{7EF00FFB-6AEE-4567-AD5F-8235895DF53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E5D43F-F584-410E-BCE2-8322BD5D1A0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4AB332C0-10F1-4D49-AB52-B9B743738CC3}">
      <dgm:prSet phldrT="[Text]"/>
      <dgm:spPr/>
      <dgm:t>
        <a:bodyPr/>
        <a:lstStyle/>
        <a:p>
          <a:r>
            <a:rPr lang="en-US" dirty="0"/>
            <a:t>Can I remove the threat?</a:t>
          </a:r>
        </a:p>
      </dgm:t>
    </dgm:pt>
    <dgm:pt modelId="{E4367345-BD49-4FE7-AD43-29259160A2E6}" type="parTrans" cxnId="{5B3735E4-12FD-45B3-A54A-D8FD7E6DCED5}">
      <dgm:prSet/>
      <dgm:spPr/>
      <dgm:t>
        <a:bodyPr/>
        <a:lstStyle/>
        <a:p>
          <a:endParaRPr lang="en-US"/>
        </a:p>
      </dgm:t>
    </dgm:pt>
    <dgm:pt modelId="{2D605B21-2DFF-4008-BB35-CA95987C0D0D}" type="sibTrans" cxnId="{5B3735E4-12FD-45B3-A54A-D8FD7E6DCED5}">
      <dgm:prSet/>
      <dgm:spPr/>
      <dgm:t>
        <a:bodyPr/>
        <a:lstStyle/>
        <a:p>
          <a:endParaRPr lang="en-US"/>
        </a:p>
      </dgm:t>
    </dgm:pt>
    <dgm:pt modelId="{6E36BC57-B4CE-47B9-884B-ACCE73AA9616}">
      <dgm:prSet phldrT="[Text]"/>
      <dgm:spPr/>
      <dgm:t>
        <a:bodyPr/>
        <a:lstStyle/>
        <a:p>
          <a:r>
            <a:rPr lang="en-US" dirty="0"/>
            <a:t>No</a:t>
          </a:r>
        </a:p>
      </dgm:t>
    </dgm:pt>
    <dgm:pt modelId="{FBF84894-9ED9-42A8-A613-9839962BEE89}" type="parTrans" cxnId="{F9754562-9524-4489-9A14-90EE90F11530}">
      <dgm:prSet/>
      <dgm:spPr/>
      <dgm:t>
        <a:bodyPr/>
        <a:lstStyle/>
        <a:p>
          <a:endParaRPr lang="en-US" dirty="0"/>
        </a:p>
      </dgm:t>
    </dgm:pt>
    <dgm:pt modelId="{5A2D262B-1B7B-4258-93DA-B0550C54A33A}" type="sibTrans" cxnId="{F9754562-9524-4489-9A14-90EE90F11530}">
      <dgm:prSet/>
      <dgm:spPr/>
      <dgm:t>
        <a:bodyPr/>
        <a:lstStyle/>
        <a:p>
          <a:endParaRPr lang="en-US"/>
        </a:p>
      </dgm:t>
    </dgm:pt>
    <dgm:pt modelId="{8B80134D-5E4C-42E1-B458-9899499D3389}">
      <dgm:prSet phldrT="[Text]"/>
      <dgm:spPr>
        <a:solidFill>
          <a:srgbClr val="0070C0"/>
        </a:solidFill>
      </dgm:spPr>
      <dgm:t>
        <a:bodyPr/>
        <a:lstStyle/>
        <a:p>
          <a:r>
            <a:rPr lang="en-US" dirty="0"/>
            <a:t>Can I control the threat?</a:t>
          </a:r>
        </a:p>
      </dgm:t>
    </dgm:pt>
    <dgm:pt modelId="{CFD2E9AC-DE20-47BC-BDF2-2B86FDA21189}" type="parTrans" cxnId="{3C75E422-411C-46DE-B592-C2009A3ADDC7}">
      <dgm:prSet/>
      <dgm:spPr/>
      <dgm:t>
        <a:bodyPr/>
        <a:lstStyle/>
        <a:p>
          <a:endParaRPr lang="en-US" dirty="0"/>
        </a:p>
      </dgm:t>
    </dgm:pt>
    <dgm:pt modelId="{AD9EB08E-9F75-44E8-87B8-BB25554CE9C2}" type="sibTrans" cxnId="{3C75E422-411C-46DE-B592-C2009A3ADDC7}">
      <dgm:prSet/>
      <dgm:spPr/>
      <dgm:t>
        <a:bodyPr/>
        <a:lstStyle/>
        <a:p>
          <a:endParaRPr lang="en-US"/>
        </a:p>
      </dgm:t>
    </dgm:pt>
    <dgm:pt modelId="{0069B53F-5B8E-4F2E-8A2E-71352399F719}">
      <dgm:prSet phldrT="[Text]"/>
      <dgm:spPr/>
      <dgm:t>
        <a:bodyPr/>
        <a:lstStyle/>
        <a:p>
          <a:r>
            <a:rPr lang="en-US" dirty="0"/>
            <a:t>Yes</a:t>
          </a:r>
        </a:p>
      </dgm:t>
    </dgm:pt>
    <dgm:pt modelId="{4734B305-F007-46AC-A069-C851DE8A6C4B}" type="parTrans" cxnId="{2C5CF991-9F71-4859-89BE-EFAF6E4F5741}">
      <dgm:prSet/>
      <dgm:spPr/>
      <dgm:t>
        <a:bodyPr/>
        <a:lstStyle/>
        <a:p>
          <a:endParaRPr lang="en-US" dirty="0"/>
        </a:p>
      </dgm:t>
    </dgm:pt>
    <dgm:pt modelId="{FFFF1534-8EA0-4082-8A50-01304679C0DD}" type="sibTrans" cxnId="{2C5CF991-9F71-4859-89BE-EFAF6E4F5741}">
      <dgm:prSet/>
      <dgm:spPr/>
      <dgm:t>
        <a:bodyPr/>
        <a:lstStyle/>
        <a:p>
          <a:endParaRPr lang="en-US"/>
        </a:p>
      </dgm:t>
    </dgm:pt>
    <dgm:pt modelId="{02E7337D-A54C-4597-9612-DBFB9263FC1C}">
      <dgm:prSet phldrT="[Text]"/>
      <dgm:spPr/>
      <dgm:t>
        <a:bodyPr/>
        <a:lstStyle/>
        <a:p>
          <a:r>
            <a:rPr lang="en-US" dirty="0"/>
            <a:t>In home</a:t>
          </a:r>
        </a:p>
      </dgm:t>
    </dgm:pt>
    <dgm:pt modelId="{F9E4750E-1D8D-4E57-8132-7FA77D7AA387}" type="parTrans" cxnId="{458E057B-E367-4398-B407-D3F315C076FC}">
      <dgm:prSet/>
      <dgm:spPr/>
      <dgm:t>
        <a:bodyPr/>
        <a:lstStyle/>
        <a:p>
          <a:endParaRPr lang="en-US" dirty="0"/>
        </a:p>
      </dgm:t>
    </dgm:pt>
    <dgm:pt modelId="{5B4408B3-55AE-4C67-B5CB-726A7D0FBF8C}" type="sibTrans" cxnId="{458E057B-E367-4398-B407-D3F315C076FC}">
      <dgm:prSet/>
      <dgm:spPr/>
      <dgm:t>
        <a:bodyPr/>
        <a:lstStyle/>
        <a:p>
          <a:endParaRPr lang="en-US"/>
        </a:p>
      </dgm:t>
    </dgm:pt>
    <dgm:pt modelId="{42A8E1D0-254C-4956-BA5B-D78BC3F5BE40}">
      <dgm:prSet phldrT="[Text]"/>
      <dgm:spPr>
        <a:solidFill>
          <a:schemeClr val="accent6">
            <a:lumMod val="75000"/>
          </a:schemeClr>
        </a:solidFill>
      </dgm:spPr>
      <dgm:t>
        <a:bodyPr/>
        <a:lstStyle/>
        <a:p>
          <a:r>
            <a:rPr lang="en-US" dirty="0"/>
            <a:t>Yes</a:t>
          </a:r>
        </a:p>
      </dgm:t>
    </dgm:pt>
    <dgm:pt modelId="{CFE0952A-E951-4A81-B035-07BDBD2F3143}" type="parTrans" cxnId="{8DC507E3-4785-4599-BEDE-89D60C7D9678}">
      <dgm:prSet/>
      <dgm:spPr/>
      <dgm:t>
        <a:bodyPr/>
        <a:lstStyle/>
        <a:p>
          <a:endParaRPr lang="en-US"/>
        </a:p>
      </dgm:t>
    </dgm:pt>
    <dgm:pt modelId="{8E1ED5B1-8C3F-4A4B-88B9-A20DF763767F}" type="sibTrans" cxnId="{8DC507E3-4785-4599-BEDE-89D60C7D9678}">
      <dgm:prSet/>
      <dgm:spPr/>
      <dgm:t>
        <a:bodyPr/>
        <a:lstStyle/>
        <a:p>
          <a:endParaRPr lang="en-US"/>
        </a:p>
      </dgm:t>
    </dgm:pt>
    <dgm:pt modelId="{A106A001-C18A-44C9-B07D-AF0CC57EF582}">
      <dgm:prSet phldrT="[Text]"/>
      <dgm:spPr/>
      <dgm:t>
        <a:bodyPr/>
        <a:lstStyle/>
        <a:p>
          <a:r>
            <a:rPr lang="en-US" dirty="0"/>
            <a:t>No</a:t>
          </a:r>
        </a:p>
      </dgm:t>
    </dgm:pt>
    <dgm:pt modelId="{9C6743FC-A99F-4A49-AACE-0626A6AFEC1A}" type="parTrans" cxnId="{98B79CF4-287F-44CE-B30D-E8EFFD7EB7C7}">
      <dgm:prSet/>
      <dgm:spPr/>
      <dgm:t>
        <a:bodyPr/>
        <a:lstStyle/>
        <a:p>
          <a:endParaRPr lang="en-US"/>
        </a:p>
      </dgm:t>
    </dgm:pt>
    <dgm:pt modelId="{0570E43D-0B76-41F3-9F94-783F4F38EDB1}" type="sibTrans" cxnId="{98B79CF4-287F-44CE-B30D-E8EFFD7EB7C7}">
      <dgm:prSet/>
      <dgm:spPr/>
      <dgm:t>
        <a:bodyPr/>
        <a:lstStyle/>
        <a:p>
          <a:endParaRPr lang="en-US"/>
        </a:p>
      </dgm:t>
    </dgm:pt>
    <dgm:pt modelId="{FDB52CD5-6C88-4B01-8B9D-CE788EBDFAA5}">
      <dgm:prSet phldrT="[Text]"/>
      <dgm:spPr/>
      <dgm:t>
        <a:bodyPr/>
        <a:lstStyle/>
        <a:p>
          <a:r>
            <a:rPr lang="en-US" dirty="0"/>
            <a:t>Out Of Home</a:t>
          </a:r>
        </a:p>
      </dgm:t>
    </dgm:pt>
    <dgm:pt modelId="{E75D3BBE-D30E-4D0C-918F-E58CDAD870C1}" type="parTrans" cxnId="{DB2320C4-7C4F-4EBA-BB49-7326459B7704}">
      <dgm:prSet/>
      <dgm:spPr/>
      <dgm:t>
        <a:bodyPr/>
        <a:lstStyle/>
        <a:p>
          <a:endParaRPr lang="en-US"/>
        </a:p>
      </dgm:t>
    </dgm:pt>
    <dgm:pt modelId="{F92A48BF-6184-47A2-A2F9-E84EE5B1E238}" type="sibTrans" cxnId="{DB2320C4-7C4F-4EBA-BB49-7326459B7704}">
      <dgm:prSet/>
      <dgm:spPr/>
      <dgm:t>
        <a:bodyPr/>
        <a:lstStyle/>
        <a:p>
          <a:endParaRPr lang="en-US"/>
        </a:p>
      </dgm:t>
    </dgm:pt>
    <dgm:pt modelId="{859AF680-1573-45C0-8245-10B08340DE21}">
      <dgm:prSet phldrT="[Text]"/>
      <dgm:spPr>
        <a:solidFill>
          <a:schemeClr val="accent6">
            <a:lumMod val="75000"/>
          </a:schemeClr>
        </a:solidFill>
      </dgm:spPr>
      <dgm:t>
        <a:bodyPr/>
        <a:lstStyle/>
        <a:p>
          <a:r>
            <a:rPr lang="en-US" dirty="0"/>
            <a:t>In Home</a:t>
          </a:r>
        </a:p>
      </dgm:t>
    </dgm:pt>
    <dgm:pt modelId="{6794934F-3DBB-41F9-9D10-33F618D785A1}" type="parTrans" cxnId="{B526520C-8BA3-44B2-B0E4-5A7806CC8C40}">
      <dgm:prSet/>
      <dgm:spPr/>
      <dgm:t>
        <a:bodyPr/>
        <a:lstStyle/>
        <a:p>
          <a:endParaRPr lang="en-US"/>
        </a:p>
      </dgm:t>
    </dgm:pt>
    <dgm:pt modelId="{6208B5BE-3814-4CA6-9C87-B26AED65A823}" type="sibTrans" cxnId="{B526520C-8BA3-44B2-B0E4-5A7806CC8C40}">
      <dgm:prSet/>
      <dgm:spPr/>
      <dgm:t>
        <a:bodyPr/>
        <a:lstStyle/>
        <a:p>
          <a:endParaRPr lang="en-US"/>
        </a:p>
      </dgm:t>
    </dgm:pt>
    <dgm:pt modelId="{381EBC56-6105-4B19-AEFB-7F82485813F5}" type="pres">
      <dgm:prSet presAssocID="{85E5D43F-F584-410E-BCE2-8322BD5D1A09}" presName="hierChild1" presStyleCnt="0">
        <dgm:presLayoutVars>
          <dgm:orgChart val="1"/>
          <dgm:chPref val="1"/>
          <dgm:dir/>
          <dgm:animOne val="branch"/>
          <dgm:animLvl val="lvl"/>
          <dgm:resizeHandles/>
        </dgm:presLayoutVars>
      </dgm:prSet>
      <dgm:spPr/>
    </dgm:pt>
    <dgm:pt modelId="{3391F2D3-AFB3-4805-9D79-B4ED3C4DB454}" type="pres">
      <dgm:prSet presAssocID="{4AB332C0-10F1-4D49-AB52-B9B743738CC3}" presName="hierRoot1" presStyleCnt="0">
        <dgm:presLayoutVars>
          <dgm:hierBranch val="init"/>
        </dgm:presLayoutVars>
      </dgm:prSet>
      <dgm:spPr/>
    </dgm:pt>
    <dgm:pt modelId="{5156CB5F-69B4-443B-8835-384ABA304E37}" type="pres">
      <dgm:prSet presAssocID="{4AB332C0-10F1-4D49-AB52-B9B743738CC3}" presName="rootComposite1" presStyleCnt="0"/>
      <dgm:spPr/>
    </dgm:pt>
    <dgm:pt modelId="{C73A68A2-2F5F-43F5-9055-882FE3777F64}" type="pres">
      <dgm:prSet presAssocID="{4AB332C0-10F1-4D49-AB52-B9B743738CC3}" presName="rootText1" presStyleLbl="node0" presStyleIdx="0" presStyleCnt="1" custScaleX="138541" custScaleY="117018">
        <dgm:presLayoutVars>
          <dgm:chPref val="3"/>
        </dgm:presLayoutVars>
      </dgm:prSet>
      <dgm:spPr/>
    </dgm:pt>
    <dgm:pt modelId="{73C45843-471F-4B62-AD20-37000CE4DB96}" type="pres">
      <dgm:prSet presAssocID="{4AB332C0-10F1-4D49-AB52-B9B743738CC3}" presName="rootConnector1" presStyleLbl="node1" presStyleIdx="0" presStyleCnt="0"/>
      <dgm:spPr/>
    </dgm:pt>
    <dgm:pt modelId="{3291A49D-4127-46E7-9C0C-861461CD37F4}" type="pres">
      <dgm:prSet presAssocID="{4AB332C0-10F1-4D49-AB52-B9B743738CC3}" presName="hierChild2" presStyleCnt="0"/>
      <dgm:spPr/>
    </dgm:pt>
    <dgm:pt modelId="{2136C0B4-D487-4DDE-B842-7567D4EFB60D}" type="pres">
      <dgm:prSet presAssocID="{FBF84894-9ED9-42A8-A613-9839962BEE89}" presName="Name37" presStyleLbl="parChTrans1D2" presStyleIdx="0" presStyleCnt="2"/>
      <dgm:spPr/>
    </dgm:pt>
    <dgm:pt modelId="{99196EC5-BBAE-448E-8905-7F507CDFBD02}" type="pres">
      <dgm:prSet presAssocID="{6E36BC57-B4CE-47B9-884B-ACCE73AA9616}" presName="hierRoot2" presStyleCnt="0">
        <dgm:presLayoutVars>
          <dgm:hierBranch val="init"/>
        </dgm:presLayoutVars>
      </dgm:prSet>
      <dgm:spPr/>
    </dgm:pt>
    <dgm:pt modelId="{A410C7B7-D227-44ED-87B8-61DCEED33F66}" type="pres">
      <dgm:prSet presAssocID="{6E36BC57-B4CE-47B9-884B-ACCE73AA9616}" presName="rootComposite" presStyleCnt="0"/>
      <dgm:spPr/>
    </dgm:pt>
    <dgm:pt modelId="{4BC6ABF7-611C-4EF7-AED7-C74145A3E315}" type="pres">
      <dgm:prSet presAssocID="{6E36BC57-B4CE-47B9-884B-ACCE73AA9616}" presName="rootText" presStyleLbl="node2" presStyleIdx="0" presStyleCnt="2">
        <dgm:presLayoutVars>
          <dgm:chPref val="3"/>
        </dgm:presLayoutVars>
      </dgm:prSet>
      <dgm:spPr/>
    </dgm:pt>
    <dgm:pt modelId="{4BEA2DA7-8468-4455-B70D-A3FE6BB3B487}" type="pres">
      <dgm:prSet presAssocID="{6E36BC57-B4CE-47B9-884B-ACCE73AA9616}" presName="rootConnector" presStyleLbl="node2" presStyleIdx="0" presStyleCnt="2"/>
      <dgm:spPr/>
    </dgm:pt>
    <dgm:pt modelId="{C6D0DDB9-A5A3-4BEE-BF2E-F404654767BA}" type="pres">
      <dgm:prSet presAssocID="{6E36BC57-B4CE-47B9-884B-ACCE73AA9616}" presName="hierChild4" presStyleCnt="0"/>
      <dgm:spPr/>
    </dgm:pt>
    <dgm:pt modelId="{4DD2C031-8B36-40ED-B3E1-F751B26E2CE0}" type="pres">
      <dgm:prSet presAssocID="{CFD2E9AC-DE20-47BC-BDF2-2B86FDA21189}" presName="Name37" presStyleLbl="parChTrans1D3" presStyleIdx="0" presStyleCnt="2"/>
      <dgm:spPr/>
    </dgm:pt>
    <dgm:pt modelId="{0460430B-FFC3-46A2-BDA7-C16F28660FFC}" type="pres">
      <dgm:prSet presAssocID="{8B80134D-5E4C-42E1-B458-9899499D3389}" presName="hierRoot2" presStyleCnt="0">
        <dgm:presLayoutVars>
          <dgm:hierBranch val="init"/>
        </dgm:presLayoutVars>
      </dgm:prSet>
      <dgm:spPr/>
    </dgm:pt>
    <dgm:pt modelId="{39567695-2087-43D9-A317-CA7E767C51F1}" type="pres">
      <dgm:prSet presAssocID="{8B80134D-5E4C-42E1-B458-9899499D3389}" presName="rootComposite" presStyleCnt="0"/>
      <dgm:spPr/>
    </dgm:pt>
    <dgm:pt modelId="{8AD675FF-DE31-4C2B-84BF-877C39607AE4}" type="pres">
      <dgm:prSet presAssocID="{8B80134D-5E4C-42E1-B458-9899499D3389}" presName="rootText" presStyleLbl="node3" presStyleIdx="0" presStyleCnt="2" custScaleX="136762" custLinFactNeighborX="-23146" custLinFactNeighborY="-5820">
        <dgm:presLayoutVars>
          <dgm:chPref val="3"/>
        </dgm:presLayoutVars>
      </dgm:prSet>
      <dgm:spPr/>
    </dgm:pt>
    <dgm:pt modelId="{9ECC6F56-FE9D-4969-A82E-26218DB092BF}" type="pres">
      <dgm:prSet presAssocID="{8B80134D-5E4C-42E1-B458-9899499D3389}" presName="rootConnector" presStyleLbl="node3" presStyleIdx="0" presStyleCnt="2"/>
      <dgm:spPr/>
    </dgm:pt>
    <dgm:pt modelId="{C596560D-3F9C-459B-B1E0-0D3C2F512984}" type="pres">
      <dgm:prSet presAssocID="{8B80134D-5E4C-42E1-B458-9899499D3389}" presName="hierChild4" presStyleCnt="0"/>
      <dgm:spPr/>
    </dgm:pt>
    <dgm:pt modelId="{932E5354-A4E4-4D3F-92D5-70DAAE2E4E3D}" type="pres">
      <dgm:prSet presAssocID="{9C6743FC-A99F-4A49-AACE-0626A6AFEC1A}" presName="Name37" presStyleLbl="parChTrans1D4" presStyleIdx="0" presStyleCnt="4"/>
      <dgm:spPr/>
    </dgm:pt>
    <dgm:pt modelId="{138A0477-181F-44F2-A41D-6E76A06C424D}" type="pres">
      <dgm:prSet presAssocID="{A106A001-C18A-44C9-B07D-AF0CC57EF582}" presName="hierRoot2" presStyleCnt="0">
        <dgm:presLayoutVars>
          <dgm:hierBranch val="init"/>
        </dgm:presLayoutVars>
      </dgm:prSet>
      <dgm:spPr/>
    </dgm:pt>
    <dgm:pt modelId="{E6FF0FC2-2DE4-4530-9D58-8B4B9524BB71}" type="pres">
      <dgm:prSet presAssocID="{A106A001-C18A-44C9-B07D-AF0CC57EF582}" presName="rootComposite" presStyleCnt="0"/>
      <dgm:spPr/>
    </dgm:pt>
    <dgm:pt modelId="{E48C7B89-23BF-4CFE-A762-366BB017FB1E}" type="pres">
      <dgm:prSet presAssocID="{A106A001-C18A-44C9-B07D-AF0CC57EF582}" presName="rootText" presStyleLbl="node4" presStyleIdx="0" presStyleCnt="4">
        <dgm:presLayoutVars>
          <dgm:chPref val="3"/>
        </dgm:presLayoutVars>
      </dgm:prSet>
      <dgm:spPr/>
    </dgm:pt>
    <dgm:pt modelId="{C6C62ABA-3AED-4F37-BD7D-32F5189D0AC9}" type="pres">
      <dgm:prSet presAssocID="{A106A001-C18A-44C9-B07D-AF0CC57EF582}" presName="rootConnector" presStyleLbl="node4" presStyleIdx="0" presStyleCnt="4"/>
      <dgm:spPr/>
    </dgm:pt>
    <dgm:pt modelId="{BFCEFE49-EE04-4547-AF85-C639E0C863C1}" type="pres">
      <dgm:prSet presAssocID="{A106A001-C18A-44C9-B07D-AF0CC57EF582}" presName="hierChild4" presStyleCnt="0"/>
      <dgm:spPr/>
    </dgm:pt>
    <dgm:pt modelId="{D1DCE39A-8807-4D4B-AC5E-308FC617764B}" type="pres">
      <dgm:prSet presAssocID="{E75D3BBE-D30E-4D0C-918F-E58CDAD870C1}" presName="Name37" presStyleLbl="parChTrans1D4" presStyleIdx="1" presStyleCnt="4"/>
      <dgm:spPr/>
    </dgm:pt>
    <dgm:pt modelId="{57D435B8-1819-4E00-9494-616810AADB81}" type="pres">
      <dgm:prSet presAssocID="{FDB52CD5-6C88-4B01-8B9D-CE788EBDFAA5}" presName="hierRoot2" presStyleCnt="0">
        <dgm:presLayoutVars>
          <dgm:hierBranch val="init"/>
        </dgm:presLayoutVars>
      </dgm:prSet>
      <dgm:spPr/>
    </dgm:pt>
    <dgm:pt modelId="{762C8EA2-5E3D-4FE9-8BC6-330B69EA51BC}" type="pres">
      <dgm:prSet presAssocID="{FDB52CD5-6C88-4B01-8B9D-CE788EBDFAA5}" presName="rootComposite" presStyleCnt="0"/>
      <dgm:spPr/>
    </dgm:pt>
    <dgm:pt modelId="{7A940ED7-7F65-4273-A10A-788F7D22C60C}" type="pres">
      <dgm:prSet presAssocID="{FDB52CD5-6C88-4B01-8B9D-CE788EBDFAA5}" presName="rootText" presStyleLbl="node4" presStyleIdx="1" presStyleCnt="4">
        <dgm:presLayoutVars>
          <dgm:chPref val="3"/>
        </dgm:presLayoutVars>
      </dgm:prSet>
      <dgm:spPr/>
    </dgm:pt>
    <dgm:pt modelId="{714093D2-18D1-43E0-9BAF-03CD4877E5C2}" type="pres">
      <dgm:prSet presAssocID="{FDB52CD5-6C88-4B01-8B9D-CE788EBDFAA5}" presName="rootConnector" presStyleLbl="node4" presStyleIdx="1" presStyleCnt="4"/>
      <dgm:spPr/>
    </dgm:pt>
    <dgm:pt modelId="{F90AC5CF-889B-4101-AED0-52CE74EDCCC2}" type="pres">
      <dgm:prSet presAssocID="{FDB52CD5-6C88-4B01-8B9D-CE788EBDFAA5}" presName="hierChild4" presStyleCnt="0"/>
      <dgm:spPr/>
    </dgm:pt>
    <dgm:pt modelId="{37CAFD0F-EF03-479F-A30F-3350FF1E6726}" type="pres">
      <dgm:prSet presAssocID="{FDB52CD5-6C88-4B01-8B9D-CE788EBDFAA5}" presName="hierChild5" presStyleCnt="0"/>
      <dgm:spPr/>
    </dgm:pt>
    <dgm:pt modelId="{B41C4798-4D65-45E3-8770-83B3C908F969}" type="pres">
      <dgm:prSet presAssocID="{A106A001-C18A-44C9-B07D-AF0CC57EF582}" presName="hierChild5" presStyleCnt="0"/>
      <dgm:spPr/>
    </dgm:pt>
    <dgm:pt modelId="{8373EBDD-6BF5-4B9E-B225-5EBB7DCA45A2}" type="pres">
      <dgm:prSet presAssocID="{CFE0952A-E951-4A81-B035-07BDBD2F3143}" presName="Name37" presStyleLbl="parChTrans1D4" presStyleIdx="2" presStyleCnt="4"/>
      <dgm:spPr/>
    </dgm:pt>
    <dgm:pt modelId="{0E625134-558F-437E-A2CD-B92C895104BC}" type="pres">
      <dgm:prSet presAssocID="{42A8E1D0-254C-4956-BA5B-D78BC3F5BE40}" presName="hierRoot2" presStyleCnt="0">
        <dgm:presLayoutVars>
          <dgm:hierBranch val="init"/>
        </dgm:presLayoutVars>
      </dgm:prSet>
      <dgm:spPr/>
    </dgm:pt>
    <dgm:pt modelId="{41410C88-7599-48CC-82E9-01D4EE01A4AC}" type="pres">
      <dgm:prSet presAssocID="{42A8E1D0-254C-4956-BA5B-D78BC3F5BE40}" presName="rootComposite" presStyleCnt="0"/>
      <dgm:spPr/>
    </dgm:pt>
    <dgm:pt modelId="{5845BB07-F7B6-4E84-8FCA-EB124715E57F}" type="pres">
      <dgm:prSet presAssocID="{42A8E1D0-254C-4956-BA5B-D78BC3F5BE40}" presName="rootText" presStyleLbl="node4" presStyleIdx="2" presStyleCnt="4">
        <dgm:presLayoutVars>
          <dgm:chPref val="3"/>
        </dgm:presLayoutVars>
      </dgm:prSet>
      <dgm:spPr/>
    </dgm:pt>
    <dgm:pt modelId="{278073D4-4709-45B7-8CF5-82EC94BD4B6C}" type="pres">
      <dgm:prSet presAssocID="{42A8E1D0-254C-4956-BA5B-D78BC3F5BE40}" presName="rootConnector" presStyleLbl="node4" presStyleIdx="2" presStyleCnt="4"/>
      <dgm:spPr/>
    </dgm:pt>
    <dgm:pt modelId="{01C7FE70-5367-405F-800D-3348D2C24B62}" type="pres">
      <dgm:prSet presAssocID="{42A8E1D0-254C-4956-BA5B-D78BC3F5BE40}" presName="hierChild4" presStyleCnt="0"/>
      <dgm:spPr/>
    </dgm:pt>
    <dgm:pt modelId="{E14966A9-3F9E-41BE-86B4-873698C37375}" type="pres">
      <dgm:prSet presAssocID="{6794934F-3DBB-41F9-9D10-33F618D785A1}" presName="Name37" presStyleLbl="parChTrans1D4" presStyleIdx="3" presStyleCnt="4"/>
      <dgm:spPr/>
    </dgm:pt>
    <dgm:pt modelId="{82C1545A-C63C-41E1-A6EC-B1FE873952EC}" type="pres">
      <dgm:prSet presAssocID="{859AF680-1573-45C0-8245-10B08340DE21}" presName="hierRoot2" presStyleCnt="0">
        <dgm:presLayoutVars>
          <dgm:hierBranch val="init"/>
        </dgm:presLayoutVars>
      </dgm:prSet>
      <dgm:spPr/>
    </dgm:pt>
    <dgm:pt modelId="{862F7D2C-31D4-43F1-8B87-28F7D0A84206}" type="pres">
      <dgm:prSet presAssocID="{859AF680-1573-45C0-8245-10B08340DE21}" presName="rootComposite" presStyleCnt="0"/>
      <dgm:spPr/>
    </dgm:pt>
    <dgm:pt modelId="{57EADADA-021F-469B-B415-0DF4D2C5B3FB}" type="pres">
      <dgm:prSet presAssocID="{859AF680-1573-45C0-8245-10B08340DE21}" presName="rootText" presStyleLbl="node4" presStyleIdx="3" presStyleCnt="4">
        <dgm:presLayoutVars>
          <dgm:chPref val="3"/>
        </dgm:presLayoutVars>
      </dgm:prSet>
      <dgm:spPr/>
    </dgm:pt>
    <dgm:pt modelId="{C70B335C-D44D-4AA3-B7A0-657A1A76F66D}" type="pres">
      <dgm:prSet presAssocID="{859AF680-1573-45C0-8245-10B08340DE21}" presName="rootConnector" presStyleLbl="node4" presStyleIdx="3" presStyleCnt="4"/>
      <dgm:spPr/>
    </dgm:pt>
    <dgm:pt modelId="{C3DD273E-DB56-44F6-9119-0F4E0DAEC5D6}" type="pres">
      <dgm:prSet presAssocID="{859AF680-1573-45C0-8245-10B08340DE21}" presName="hierChild4" presStyleCnt="0"/>
      <dgm:spPr/>
    </dgm:pt>
    <dgm:pt modelId="{6E177B7C-6B9E-4676-BB01-D8C5D67866FC}" type="pres">
      <dgm:prSet presAssocID="{859AF680-1573-45C0-8245-10B08340DE21}" presName="hierChild5" presStyleCnt="0"/>
      <dgm:spPr/>
    </dgm:pt>
    <dgm:pt modelId="{554F98A2-8F38-4572-8562-ABD8380F03C3}" type="pres">
      <dgm:prSet presAssocID="{42A8E1D0-254C-4956-BA5B-D78BC3F5BE40}" presName="hierChild5" presStyleCnt="0"/>
      <dgm:spPr/>
    </dgm:pt>
    <dgm:pt modelId="{57F364AE-BD5D-4577-BC1A-A2FC0FD1D557}" type="pres">
      <dgm:prSet presAssocID="{8B80134D-5E4C-42E1-B458-9899499D3389}" presName="hierChild5" presStyleCnt="0"/>
      <dgm:spPr/>
    </dgm:pt>
    <dgm:pt modelId="{AE362834-8E57-4905-A89A-A88FE29723AB}" type="pres">
      <dgm:prSet presAssocID="{6E36BC57-B4CE-47B9-884B-ACCE73AA9616}" presName="hierChild5" presStyleCnt="0"/>
      <dgm:spPr/>
    </dgm:pt>
    <dgm:pt modelId="{47CE3DB4-9BF5-414B-9773-24FBCB6EEB76}" type="pres">
      <dgm:prSet presAssocID="{4734B305-F007-46AC-A069-C851DE8A6C4B}" presName="Name37" presStyleLbl="parChTrans1D2" presStyleIdx="1" presStyleCnt="2"/>
      <dgm:spPr/>
    </dgm:pt>
    <dgm:pt modelId="{9ED12812-24D9-4C26-999F-CA7038D5CCFD}" type="pres">
      <dgm:prSet presAssocID="{0069B53F-5B8E-4F2E-8A2E-71352399F719}" presName="hierRoot2" presStyleCnt="0">
        <dgm:presLayoutVars>
          <dgm:hierBranch val="init"/>
        </dgm:presLayoutVars>
      </dgm:prSet>
      <dgm:spPr/>
    </dgm:pt>
    <dgm:pt modelId="{338DE6C3-5B1F-47BE-9CBA-1D8FD2113815}" type="pres">
      <dgm:prSet presAssocID="{0069B53F-5B8E-4F2E-8A2E-71352399F719}" presName="rootComposite" presStyleCnt="0"/>
      <dgm:spPr/>
    </dgm:pt>
    <dgm:pt modelId="{FA7F3A92-AFEB-4981-8D08-69B421D97E0D}" type="pres">
      <dgm:prSet presAssocID="{0069B53F-5B8E-4F2E-8A2E-71352399F719}" presName="rootText" presStyleLbl="node2" presStyleIdx="1" presStyleCnt="2" custLinFactNeighborX="5277" custLinFactNeighborY="1940">
        <dgm:presLayoutVars>
          <dgm:chPref val="3"/>
        </dgm:presLayoutVars>
      </dgm:prSet>
      <dgm:spPr/>
    </dgm:pt>
    <dgm:pt modelId="{0E8C8919-ED64-4E8A-8CF3-792A5A5DB340}" type="pres">
      <dgm:prSet presAssocID="{0069B53F-5B8E-4F2E-8A2E-71352399F719}" presName="rootConnector" presStyleLbl="node2" presStyleIdx="1" presStyleCnt="2"/>
      <dgm:spPr/>
    </dgm:pt>
    <dgm:pt modelId="{6F2F54E7-4A5E-4777-BF31-FEBDFED8E9AD}" type="pres">
      <dgm:prSet presAssocID="{0069B53F-5B8E-4F2E-8A2E-71352399F719}" presName="hierChild4" presStyleCnt="0"/>
      <dgm:spPr/>
    </dgm:pt>
    <dgm:pt modelId="{88EBC66B-B45E-47F4-A772-D84AB868B912}" type="pres">
      <dgm:prSet presAssocID="{F9E4750E-1D8D-4E57-8132-7FA77D7AA387}" presName="Name37" presStyleLbl="parChTrans1D3" presStyleIdx="1" presStyleCnt="2"/>
      <dgm:spPr/>
    </dgm:pt>
    <dgm:pt modelId="{8C2F4AE4-89EB-40EF-A076-9BC3E7DE8F11}" type="pres">
      <dgm:prSet presAssocID="{02E7337D-A54C-4597-9612-DBFB9263FC1C}" presName="hierRoot2" presStyleCnt="0">
        <dgm:presLayoutVars>
          <dgm:hierBranch val="init"/>
        </dgm:presLayoutVars>
      </dgm:prSet>
      <dgm:spPr/>
    </dgm:pt>
    <dgm:pt modelId="{8F23D772-00B3-4B9C-9AAA-3ADC9C1FD549}" type="pres">
      <dgm:prSet presAssocID="{02E7337D-A54C-4597-9612-DBFB9263FC1C}" presName="rootComposite" presStyleCnt="0"/>
      <dgm:spPr/>
    </dgm:pt>
    <dgm:pt modelId="{8306CAA5-6053-414A-9F0A-BFC3FFEF24E8}" type="pres">
      <dgm:prSet presAssocID="{02E7337D-A54C-4597-9612-DBFB9263FC1C}" presName="rootText" presStyleLbl="node3" presStyleIdx="1" presStyleCnt="2" custLinFactNeighborX="28522" custLinFactNeighborY="8364">
        <dgm:presLayoutVars>
          <dgm:chPref val="3"/>
        </dgm:presLayoutVars>
      </dgm:prSet>
      <dgm:spPr/>
    </dgm:pt>
    <dgm:pt modelId="{12D72DC2-F109-44A6-AA4C-598FC21AE86E}" type="pres">
      <dgm:prSet presAssocID="{02E7337D-A54C-4597-9612-DBFB9263FC1C}" presName="rootConnector" presStyleLbl="node3" presStyleIdx="1" presStyleCnt="2"/>
      <dgm:spPr/>
    </dgm:pt>
    <dgm:pt modelId="{01A5B073-A2CB-482B-AD32-157DC4E6B8C4}" type="pres">
      <dgm:prSet presAssocID="{02E7337D-A54C-4597-9612-DBFB9263FC1C}" presName="hierChild4" presStyleCnt="0"/>
      <dgm:spPr/>
    </dgm:pt>
    <dgm:pt modelId="{B8386205-97E2-4002-BDFB-707A2D7954A0}" type="pres">
      <dgm:prSet presAssocID="{02E7337D-A54C-4597-9612-DBFB9263FC1C}" presName="hierChild5" presStyleCnt="0"/>
      <dgm:spPr/>
    </dgm:pt>
    <dgm:pt modelId="{CAD6BA8B-F616-4F21-A9C0-EEC2D0E3509C}" type="pres">
      <dgm:prSet presAssocID="{0069B53F-5B8E-4F2E-8A2E-71352399F719}" presName="hierChild5" presStyleCnt="0"/>
      <dgm:spPr/>
    </dgm:pt>
    <dgm:pt modelId="{622FF135-75A3-458C-941D-D0992F91F97E}" type="pres">
      <dgm:prSet presAssocID="{4AB332C0-10F1-4D49-AB52-B9B743738CC3}" presName="hierChild3" presStyleCnt="0"/>
      <dgm:spPr/>
    </dgm:pt>
  </dgm:ptLst>
  <dgm:cxnLst>
    <dgm:cxn modelId="{E0B19108-9809-44B5-9085-EACE41AB0B20}" type="presOf" srcId="{0069B53F-5B8E-4F2E-8A2E-71352399F719}" destId="{FA7F3A92-AFEB-4981-8D08-69B421D97E0D}" srcOrd="0" destOrd="0" presId="urn:microsoft.com/office/officeart/2005/8/layout/orgChart1"/>
    <dgm:cxn modelId="{B526520C-8BA3-44B2-B0E4-5A7806CC8C40}" srcId="{42A8E1D0-254C-4956-BA5B-D78BC3F5BE40}" destId="{859AF680-1573-45C0-8245-10B08340DE21}" srcOrd="0" destOrd="0" parTransId="{6794934F-3DBB-41F9-9D10-33F618D785A1}" sibTransId="{6208B5BE-3814-4CA6-9C87-B26AED65A823}"/>
    <dgm:cxn modelId="{7DDFA310-7EE5-4FA5-83DE-AAD3908F0A90}" type="presOf" srcId="{42A8E1D0-254C-4956-BA5B-D78BC3F5BE40}" destId="{5845BB07-F7B6-4E84-8FCA-EB124715E57F}" srcOrd="0" destOrd="0" presId="urn:microsoft.com/office/officeart/2005/8/layout/orgChart1"/>
    <dgm:cxn modelId="{3C75E422-411C-46DE-B592-C2009A3ADDC7}" srcId="{6E36BC57-B4CE-47B9-884B-ACCE73AA9616}" destId="{8B80134D-5E4C-42E1-B458-9899499D3389}" srcOrd="0" destOrd="0" parTransId="{CFD2E9AC-DE20-47BC-BDF2-2B86FDA21189}" sibTransId="{AD9EB08E-9F75-44E8-87B8-BB25554CE9C2}"/>
    <dgm:cxn modelId="{711C802C-3E1D-407B-9FB2-6E3CBCF8FE5B}" type="presOf" srcId="{F9E4750E-1D8D-4E57-8132-7FA77D7AA387}" destId="{88EBC66B-B45E-47F4-A772-D84AB868B912}" srcOrd="0" destOrd="0" presId="urn:microsoft.com/office/officeart/2005/8/layout/orgChart1"/>
    <dgm:cxn modelId="{2486F62D-974E-4DF8-8047-3DA051DFE14D}" type="presOf" srcId="{A106A001-C18A-44C9-B07D-AF0CC57EF582}" destId="{E48C7B89-23BF-4CFE-A762-366BB017FB1E}" srcOrd="0" destOrd="0" presId="urn:microsoft.com/office/officeart/2005/8/layout/orgChart1"/>
    <dgm:cxn modelId="{37BEFF2F-21C4-43F4-BD88-0468055C0AB2}" type="presOf" srcId="{E75D3BBE-D30E-4D0C-918F-E58CDAD870C1}" destId="{D1DCE39A-8807-4D4B-AC5E-308FC617764B}" srcOrd="0" destOrd="0" presId="urn:microsoft.com/office/officeart/2005/8/layout/orgChart1"/>
    <dgm:cxn modelId="{E309893F-F7DA-46F3-9DE6-F2B165FFE5E9}" type="presOf" srcId="{CFD2E9AC-DE20-47BC-BDF2-2B86FDA21189}" destId="{4DD2C031-8B36-40ED-B3E1-F751B26E2CE0}" srcOrd="0" destOrd="0" presId="urn:microsoft.com/office/officeart/2005/8/layout/orgChart1"/>
    <dgm:cxn modelId="{F9754562-9524-4489-9A14-90EE90F11530}" srcId="{4AB332C0-10F1-4D49-AB52-B9B743738CC3}" destId="{6E36BC57-B4CE-47B9-884B-ACCE73AA9616}" srcOrd="0" destOrd="0" parTransId="{FBF84894-9ED9-42A8-A613-9839962BEE89}" sibTransId="{5A2D262B-1B7B-4258-93DA-B0550C54A33A}"/>
    <dgm:cxn modelId="{A02E1468-F4CE-4B4B-895D-23D8A290BEA1}" type="presOf" srcId="{0069B53F-5B8E-4F2E-8A2E-71352399F719}" destId="{0E8C8919-ED64-4E8A-8CF3-792A5A5DB340}" srcOrd="1" destOrd="0" presId="urn:microsoft.com/office/officeart/2005/8/layout/orgChart1"/>
    <dgm:cxn modelId="{30BC7468-8D2A-408E-8293-7BCACF56FD27}" type="presOf" srcId="{FBF84894-9ED9-42A8-A613-9839962BEE89}" destId="{2136C0B4-D487-4DDE-B842-7567D4EFB60D}" srcOrd="0" destOrd="0" presId="urn:microsoft.com/office/officeart/2005/8/layout/orgChart1"/>
    <dgm:cxn modelId="{9254C854-34A7-4E5D-84F2-86973506207A}" type="presOf" srcId="{CFE0952A-E951-4A81-B035-07BDBD2F3143}" destId="{8373EBDD-6BF5-4B9E-B225-5EBB7DCA45A2}" srcOrd="0" destOrd="0" presId="urn:microsoft.com/office/officeart/2005/8/layout/orgChart1"/>
    <dgm:cxn modelId="{458E057B-E367-4398-B407-D3F315C076FC}" srcId="{0069B53F-5B8E-4F2E-8A2E-71352399F719}" destId="{02E7337D-A54C-4597-9612-DBFB9263FC1C}" srcOrd="0" destOrd="0" parTransId="{F9E4750E-1D8D-4E57-8132-7FA77D7AA387}" sibTransId="{5B4408B3-55AE-4C67-B5CB-726A7D0FBF8C}"/>
    <dgm:cxn modelId="{599D5482-42A3-4003-A677-C2022A480E13}" type="presOf" srcId="{6E36BC57-B4CE-47B9-884B-ACCE73AA9616}" destId="{4BC6ABF7-611C-4EF7-AED7-C74145A3E315}" srcOrd="0" destOrd="0" presId="urn:microsoft.com/office/officeart/2005/8/layout/orgChart1"/>
    <dgm:cxn modelId="{3A94FB86-067E-405D-A4DD-6FE1C2289BB2}" type="presOf" srcId="{4AB332C0-10F1-4D49-AB52-B9B743738CC3}" destId="{73C45843-471F-4B62-AD20-37000CE4DB96}" srcOrd="1" destOrd="0" presId="urn:microsoft.com/office/officeart/2005/8/layout/orgChart1"/>
    <dgm:cxn modelId="{A45A1C8A-D087-4C66-B963-0DF894697BE2}" type="presOf" srcId="{8B80134D-5E4C-42E1-B458-9899499D3389}" destId="{8AD675FF-DE31-4C2B-84BF-877C39607AE4}" srcOrd="0" destOrd="0" presId="urn:microsoft.com/office/officeart/2005/8/layout/orgChart1"/>
    <dgm:cxn modelId="{A5051B8C-1044-4DB1-8FCB-8943FB61BC8C}" type="presOf" srcId="{8B80134D-5E4C-42E1-B458-9899499D3389}" destId="{9ECC6F56-FE9D-4969-A82E-26218DB092BF}" srcOrd="1" destOrd="0" presId="urn:microsoft.com/office/officeart/2005/8/layout/orgChart1"/>
    <dgm:cxn modelId="{2C5CF991-9F71-4859-89BE-EFAF6E4F5741}" srcId="{4AB332C0-10F1-4D49-AB52-B9B743738CC3}" destId="{0069B53F-5B8E-4F2E-8A2E-71352399F719}" srcOrd="1" destOrd="0" parTransId="{4734B305-F007-46AC-A069-C851DE8A6C4B}" sibTransId="{FFFF1534-8EA0-4082-8A50-01304679C0DD}"/>
    <dgm:cxn modelId="{6829E396-3277-4164-A292-1FDBDCDCDF57}" type="presOf" srcId="{02E7337D-A54C-4597-9612-DBFB9263FC1C}" destId="{12D72DC2-F109-44A6-AA4C-598FC21AE86E}" srcOrd="1" destOrd="0" presId="urn:microsoft.com/office/officeart/2005/8/layout/orgChart1"/>
    <dgm:cxn modelId="{0094E596-2017-411D-9555-84F475066C12}" type="presOf" srcId="{42A8E1D0-254C-4956-BA5B-D78BC3F5BE40}" destId="{278073D4-4709-45B7-8CF5-82EC94BD4B6C}" srcOrd="1" destOrd="0" presId="urn:microsoft.com/office/officeart/2005/8/layout/orgChart1"/>
    <dgm:cxn modelId="{532F129A-3215-4C64-AB13-CFC5A9DD5C38}" type="presOf" srcId="{6794934F-3DBB-41F9-9D10-33F618D785A1}" destId="{E14966A9-3F9E-41BE-86B4-873698C37375}" srcOrd="0" destOrd="0" presId="urn:microsoft.com/office/officeart/2005/8/layout/orgChart1"/>
    <dgm:cxn modelId="{AE43B39E-228E-4E16-A862-CAED52B60999}" type="presOf" srcId="{FDB52CD5-6C88-4B01-8B9D-CE788EBDFAA5}" destId="{7A940ED7-7F65-4273-A10A-788F7D22C60C}" srcOrd="0" destOrd="0" presId="urn:microsoft.com/office/officeart/2005/8/layout/orgChart1"/>
    <dgm:cxn modelId="{970E19A4-4612-4C09-9E43-0F03FCE4AE4F}" type="presOf" srcId="{4734B305-F007-46AC-A069-C851DE8A6C4B}" destId="{47CE3DB4-9BF5-414B-9773-24FBCB6EEB76}" srcOrd="0" destOrd="0" presId="urn:microsoft.com/office/officeart/2005/8/layout/orgChart1"/>
    <dgm:cxn modelId="{FB6357A5-B620-4493-95EB-6922023DDA6D}" type="presOf" srcId="{9C6743FC-A99F-4A49-AACE-0626A6AFEC1A}" destId="{932E5354-A4E4-4D3F-92D5-70DAAE2E4E3D}" srcOrd="0" destOrd="0" presId="urn:microsoft.com/office/officeart/2005/8/layout/orgChart1"/>
    <dgm:cxn modelId="{70894FBE-60E1-4F4E-BAB7-402AE8FDD55C}" type="presOf" srcId="{85E5D43F-F584-410E-BCE2-8322BD5D1A09}" destId="{381EBC56-6105-4B19-AEFB-7F82485813F5}" srcOrd="0" destOrd="0" presId="urn:microsoft.com/office/officeart/2005/8/layout/orgChart1"/>
    <dgm:cxn modelId="{DB2320C4-7C4F-4EBA-BB49-7326459B7704}" srcId="{A106A001-C18A-44C9-B07D-AF0CC57EF582}" destId="{FDB52CD5-6C88-4B01-8B9D-CE788EBDFAA5}" srcOrd="0" destOrd="0" parTransId="{E75D3BBE-D30E-4D0C-918F-E58CDAD870C1}" sibTransId="{F92A48BF-6184-47A2-A2F9-E84EE5B1E238}"/>
    <dgm:cxn modelId="{056AFBC6-A886-409A-A514-F0C0AAB65EA5}" type="presOf" srcId="{859AF680-1573-45C0-8245-10B08340DE21}" destId="{C70B335C-D44D-4AA3-B7A0-657A1A76F66D}" srcOrd="1" destOrd="0" presId="urn:microsoft.com/office/officeart/2005/8/layout/orgChart1"/>
    <dgm:cxn modelId="{8DC507E3-4785-4599-BEDE-89D60C7D9678}" srcId="{8B80134D-5E4C-42E1-B458-9899499D3389}" destId="{42A8E1D0-254C-4956-BA5B-D78BC3F5BE40}" srcOrd="1" destOrd="0" parTransId="{CFE0952A-E951-4A81-B035-07BDBD2F3143}" sibTransId="{8E1ED5B1-8C3F-4A4B-88B9-A20DF763767F}"/>
    <dgm:cxn modelId="{5B3735E4-12FD-45B3-A54A-D8FD7E6DCED5}" srcId="{85E5D43F-F584-410E-BCE2-8322BD5D1A09}" destId="{4AB332C0-10F1-4D49-AB52-B9B743738CC3}" srcOrd="0" destOrd="0" parTransId="{E4367345-BD49-4FE7-AD43-29259160A2E6}" sibTransId="{2D605B21-2DFF-4008-BB35-CA95987C0D0D}"/>
    <dgm:cxn modelId="{7D75FDE5-241D-49EC-B8E6-16A6C3D77A8B}" type="presOf" srcId="{859AF680-1573-45C0-8245-10B08340DE21}" destId="{57EADADA-021F-469B-B415-0DF4D2C5B3FB}" srcOrd="0" destOrd="0" presId="urn:microsoft.com/office/officeart/2005/8/layout/orgChart1"/>
    <dgm:cxn modelId="{FE930AE6-F5FE-4CEA-AF88-C03099FD18EA}" type="presOf" srcId="{6E36BC57-B4CE-47B9-884B-ACCE73AA9616}" destId="{4BEA2DA7-8468-4455-B70D-A3FE6BB3B487}" srcOrd="1" destOrd="0" presId="urn:microsoft.com/office/officeart/2005/8/layout/orgChart1"/>
    <dgm:cxn modelId="{FAD465E8-0B69-478A-8FAD-3185F6F73682}" type="presOf" srcId="{4AB332C0-10F1-4D49-AB52-B9B743738CC3}" destId="{C73A68A2-2F5F-43F5-9055-882FE3777F64}" srcOrd="0" destOrd="0" presId="urn:microsoft.com/office/officeart/2005/8/layout/orgChart1"/>
    <dgm:cxn modelId="{98B79CF4-287F-44CE-B30D-E8EFFD7EB7C7}" srcId="{8B80134D-5E4C-42E1-B458-9899499D3389}" destId="{A106A001-C18A-44C9-B07D-AF0CC57EF582}" srcOrd="0" destOrd="0" parTransId="{9C6743FC-A99F-4A49-AACE-0626A6AFEC1A}" sibTransId="{0570E43D-0B76-41F3-9F94-783F4F38EDB1}"/>
    <dgm:cxn modelId="{417F5BF8-6E8E-4D73-92D7-931E78B87B0A}" type="presOf" srcId="{A106A001-C18A-44C9-B07D-AF0CC57EF582}" destId="{C6C62ABA-3AED-4F37-BD7D-32F5189D0AC9}" srcOrd="1" destOrd="0" presId="urn:microsoft.com/office/officeart/2005/8/layout/orgChart1"/>
    <dgm:cxn modelId="{801866FD-D043-4A19-859C-2021CA67FDFD}" type="presOf" srcId="{FDB52CD5-6C88-4B01-8B9D-CE788EBDFAA5}" destId="{714093D2-18D1-43E0-9BAF-03CD4877E5C2}" srcOrd="1" destOrd="0" presId="urn:microsoft.com/office/officeart/2005/8/layout/orgChart1"/>
    <dgm:cxn modelId="{8BA950FD-7E2B-4A86-84F5-2F116127873A}" type="presOf" srcId="{02E7337D-A54C-4597-9612-DBFB9263FC1C}" destId="{8306CAA5-6053-414A-9F0A-BFC3FFEF24E8}" srcOrd="0" destOrd="0" presId="urn:microsoft.com/office/officeart/2005/8/layout/orgChart1"/>
    <dgm:cxn modelId="{1C8A93CF-7216-4D8E-AE54-4BE56D7709F6}" type="presParOf" srcId="{381EBC56-6105-4B19-AEFB-7F82485813F5}" destId="{3391F2D3-AFB3-4805-9D79-B4ED3C4DB454}" srcOrd="0" destOrd="0" presId="urn:microsoft.com/office/officeart/2005/8/layout/orgChart1"/>
    <dgm:cxn modelId="{CC54E21D-9310-437F-9A92-7CF12BC3A428}" type="presParOf" srcId="{3391F2D3-AFB3-4805-9D79-B4ED3C4DB454}" destId="{5156CB5F-69B4-443B-8835-384ABA304E37}" srcOrd="0" destOrd="0" presId="urn:microsoft.com/office/officeart/2005/8/layout/orgChart1"/>
    <dgm:cxn modelId="{9AD67F17-67CD-477D-A224-44A12F5BF761}" type="presParOf" srcId="{5156CB5F-69B4-443B-8835-384ABA304E37}" destId="{C73A68A2-2F5F-43F5-9055-882FE3777F64}" srcOrd="0" destOrd="0" presId="urn:microsoft.com/office/officeart/2005/8/layout/orgChart1"/>
    <dgm:cxn modelId="{D446F653-61C6-4133-8216-D63433DC71E4}" type="presParOf" srcId="{5156CB5F-69B4-443B-8835-384ABA304E37}" destId="{73C45843-471F-4B62-AD20-37000CE4DB96}" srcOrd="1" destOrd="0" presId="urn:microsoft.com/office/officeart/2005/8/layout/orgChart1"/>
    <dgm:cxn modelId="{089AA392-7AF9-4243-8F7E-F4675169BE10}" type="presParOf" srcId="{3391F2D3-AFB3-4805-9D79-B4ED3C4DB454}" destId="{3291A49D-4127-46E7-9C0C-861461CD37F4}" srcOrd="1" destOrd="0" presId="urn:microsoft.com/office/officeart/2005/8/layout/orgChart1"/>
    <dgm:cxn modelId="{7DB2D465-068D-4AD7-87E0-764D263FE1C0}" type="presParOf" srcId="{3291A49D-4127-46E7-9C0C-861461CD37F4}" destId="{2136C0B4-D487-4DDE-B842-7567D4EFB60D}" srcOrd="0" destOrd="0" presId="urn:microsoft.com/office/officeart/2005/8/layout/orgChart1"/>
    <dgm:cxn modelId="{04EFAC6F-8BEC-457A-AB33-BA73FAA58870}" type="presParOf" srcId="{3291A49D-4127-46E7-9C0C-861461CD37F4}" destId="{99196EC5-BBAE-448E-8905-7F507CDFBD02}" srcOrd="1" destOrd="0" presId="urn:microsoft.com/office/officeart/2005/8/layout/orgChart1"/>
    <dgm:cxn modelId="{DD92A3F3-AD79-4603-9126-E795C1598A3C}" type="presParOf" srcId="{99196EC5-BBAE-448E-8905-7F507CDFBD02}" destId="{A410C7B7-D227-44ED-87B8-61DCEED33F66}" srcOrd="0" destOrd="0" presId="urn:microsoft.com/office/officeart/2005/8/layout/orgChart1"/>
    <dgm:cxn modelId="{D8D6752D-327E-484A-8AFE-F190B79A816F}" type="presParOf" srcId="{A410C7B7-D227-44ED-87B8-61DCEED33F66}" destId="{4BC6ABF7-611C-4EF7-AED7-C74145A3E315}" srcOrd="0" destOrd="0" presId="urn:microsoft.com/office/officeart/2005/8/layout/orgChart1"/>
    <dgm:cxn modelId="{0958C40B-F1F6-4C56-A762-ECBA6EEA96C7}" type="presParOf" srcId="{A410C7B7-D227-44ED-87B8-61DCEED33F66}" destId="{4BEA2DA7-8468-4455-B70D-A3FE6BB3B487}" srcOrd="1" destOrd="0" presId="urn:microsoft.com/office/officeart/2005/8/layout/orgChart1"/>
    <dgm:cxn modelId="{11078F2B-166D-4E01-A642-6F02CB559BAD}" type="presParOf" srcId="{99196EC5-BBAE-448E-8905-7F507CDFBD02}" destId="{C6D0DDB9-A5A3-4BEE-BF2E-F404654767BA}" srcOrd="1" destOrd="0" presId="urn:microsoft.com/office/officeart/2005/8/layout/orgChart1"/>
    <dgm:cxn modelId="{3E5AAE38-F07A-4F4C-AB12-61C183EFE8A9}" type="presParOf" srcId="{C6D0DDB9-A5A3-4BEE-BF2E-F404654767BA}" destId="{4DD2C031-8B36-40ED-B3E1-F751B26E2CE0}" srcOrd="0" destOrd="0" presId="urn:microsoft.com/office/officeart/2005/8/layout/orgChart1"/>
    <dgm:cxn modelId="{02DA16F6-1D29-45BF-BA42-2AD684FE6E08}" type="presParOf" srcId="{C6D0DDB9-A5A3-4BEE-BF2E-F404654767BA}" destId="{0460430B-FFC3-46A2-BDA7-C16F28660FFC}" srcOrd="1" destOrd="0" presId="urn:microsoft.com/office/officeart/2005/8/layout/orgChart1"/>
    <dgm:cxn modelId="{9881DFC4-53A2-42AF-A299-D11A5428570D}" type="presParOf" srcId="{0460430B-FFC3-46A2-BDA7-C16F28660FFC}" destId="{39567695-2087-43D9-A317-CA7E767C51F1}" srcOrd="0" destOrd="0" presId="urn:microsoft.com/office/officeart/2005/8/layout/orgChart1"/>
    <dgm:cxn modelId="{E53A156E-D52A-40C3-8FEE-9C3D2508C2E0}" type="presParOf" srcId="{39567695-2087-43D9-A317-CA7E767C51F1}" destId="{8AD675FF-DE31-4C2B-84BF-877C39607AE4}" srcOrd="0" destOrd="0" presId="urn:microsoft.com/office/officeart/2005/8/layout/orgChart1"/>
    <dgm:cxn modelId="{EF3FD86A-2B0B-4A61-96A5-CDF3B7C9C013}" type="presParOf" srcId="{39567695-2087-43D9-A317-CA7E767C51F1}" destId="{9ECC6F56-FE9D-4969-A82E-26218DB092BF}" srcOrd="1" destOrd="0" presId="urn:microsoft.com/office/officeart/2005/8/layout/orgChart1"/>
    <dgm:cxn modelId="{C29AF479-E9F4-48CE-864A-CA36EF295DF8}" type="presParOf" srcId="{0460430B-FFC3-46A2-BDA7-C16F28660FFC}" destId="{C596560D-3F9C-459B-B1E0-0D3C2F512984}" srcOrd="1" destOrd="0" presId="urn:microsoft.com/office/officeart/2005/8/layout/orgChart1"/>
    <dgm:cxn modelId="{BB154686-A041-4106-9FE2-8B7CE02ADD7A}" type="presParOf" srcId="{C596560D-3F9C-459B-B1E0-0D3C2F512984}" destId="{932E5354-A4E4-4D3F-92D5-70DAAE2E4E3D}" srcOrd="0" destOrd="0" presId="urn:microsoft.com/office/officeart/2005/8/layout/orgChart1"/>
    <dgm:cxn modelId="{93E7C44B-5DEC-4FFA-8B4D-12FC517A31DA}" type="presParOf" srcId="{C596560D-3F9C-459B-B1E0-0D3C2F512984}" destId="{138A0477-181F-44F2-A41D-6E76A06C424D}" srcOrd="1" destOrd="0" presId="urn:microsoft.com/office/officeart/2005/8/layout/orgChart1"/>
    <dgm:cxn modelId="{8CBFF525-DCFF-4EF9-B300-F77D4B2CE3F3}" type="presParOf" srcId="{138A0477-181F-44F2-A41D-6E76A06C424D}" destId="{E6FF0FC2-2DE4-4530-9D58-8B4B9524BB71}" srcOrd="0" destOrd="0" presId="urn:microsoft.com/office/officeart/2005/8/layout/orgChart1"/>
    <dgm:cxn modelId="{79D07177-5964-49D3-B47D-202655D3C29E}" type="presParOf" srcId="{E6FF0FC2-2DE4-4530-9D58-8B4B9524BB71}" destId="{E48C7B89-23BF-4CFE-A762-366BB017FB1E}" srcOrd="0" destOrd="0" presId="urn:microsoft.com/office/officeart/2005/8/layout/orgChart1"/>
    <dgm:cxn modelId="{F62AAA1F-6413-49E3-A0A2-AE95824744BF}" type="presParOf" srcId="{E6FF0FC2-2DE4-4530-9D58-8B4B9524BB71}" destId="{C6C62ABA-3AED-4F37-BD7D-32F5189D0AC9}" srcOrd="1" destOrd="0" presId="urn:microsoft.com/office/officeart/2005/8/layout/orgChart1"/>
    <dgm:cxn modelId="{1F823C3E-31C2-4A03-A833-50EA6112F860}" type="presParOf" srcId="{138A0477-181F-44F2-A41D-6E76A06C424D}" destId="{BFCEFE49-EE04-4547-AF85-C639E0C863C1}" srcOrd="1" destOrd="0" presId="urn:microsoft.com/office/officeart/2005/8/layout/orgChart1"/>
    <dgm:cxn modelId="{58983AEE-9AF6-4B56-8E96-8CEBB2EC1E79}" type="presParOf" srcId="{BFCEFE49-EE04-4547-AF85-C639E0C863C1}" destId="{D1DCE39A-8807-4D4B-AC5E-308FC617764B}" srcOrd="0" destOrd="0" presId="urn:microsoft.com/office/officeart/2005/8/layout/orgChart1"/>
    <dgm:cxn modelId="{9F616F9F-B63D-47BF-85BE-E1AEFBE7BD97}" type="presParOf" srcId="{BFCEFE49-EE04-4547-AF85-C639E0C863C1}" destId="{57D435B8-1819-4E00-9494-616810AADB81}" srcOrd="1" destOrd="0" presId="urn:microsoft.com/office/officeart/2005/8/layout/orgChart1"/>
    <dgm:cxn modelId="{60EC2EB4-B717-4AEF-95CE-7D957349A2B7}" type="presParOf" srcId="{57D435B8-1819-4E00-9494-616810AADB81}" destId="{762C8EA2-5E3D-4FE9-8BC6-330B69EA51BC}" srcOrd="0" destOrd="0" presId="urn:microsoft.com/office/officeart/2005/8/layout/orgChart1"/>
    <dgm:cxn modelId="{E4E70C77-5CDC-4BBE-AA77-0ED4E848548B}" type="presParOf" srcId="{762C8EA2-5E3D-4FE9-8BC6-330B69EA51BC}" destId="{7A940ED7-7F65-4273-A10A-788F7D22C60C}" srcOrd="0" destOrd="0" presId="urn:microsoft.com/office/officeart/2005/8/layout/orgChart1"/>
    <dgm:cxn modelId="{135CEE96-E5B4-4E3E-8855-6B271D066B43}" type="presParOf" srcId="{762C8EA2-5E3D-4FE9-8BC6-330B69EA51BC}" destId="{714093D2-18D1-43E0-9BAF-03CD4877E5C2}" srcOrd="1" destOrd="0" presId="urn:microsoft.com/office/officeart/2005/8/layout/orgChart1"/>
    <dgm:cxn modelId="{BFD2DE1C-327B-4920-9352-08C45BA822FA}" type="presParOf" srcId="{57D435B8-1819-4E00-9494-616810AADB81}" destId="{F90AC5CF-889B-4101-AED0-52CE74EDCCC2}" srcOrd="1" destOrd="0" presId="urn:microsoft.com/office/officeart/2005/8/layout/orgChart1"/>
    <dgm:cxn modelId="{B6D1950B-DD4B-4FE2-A29D-AE84DFD23D11}" type="presParOf" srcId="{57D435B8-1819-4E00-9494-616810AADB81}" destId="{37CAFD0F-EF03-479F-A30F-3350FF1E6726}" srcOrd="2" destOrd="0" presId="urn:microsoft.com/office/officeart/2005/8/layout/orgChart1"/>
    <dgm:cxn modelId="{3D083048-453B-41A2-93C8-23F6E2408A4D}" type="presParOf" srcId="{138A0477-181F-44F2-A41D-6E76A06C424D}" destId="{B41C4798-4D65-45E3-8770-83B3C908F969}" srcOrd="2" destOrd="0" presId="urn:microsoft.com/office/officeart/2005/8/layout/orgChart1"/>
    <dgm:cxn modelId="{E95B514D-4F86-4D0D-8973-A6CC9CEBE01D}" type="presParOf" srcId="{C596560D-3F9C-459B-B1E0-0D3C2F512984}" destId="{8373EBDD-6BF5-4B9E-B225-5EBB7DCA45A2}" srcOrd="2" destOrd="0" presId="urn:microsoft.com/office/officeart/2005/8/layout/orgChart1"/>
    <dgm:cxn modelId="{D73674C0-2E15-4F35-A0AB-204F3C062075}" type="presParOf" srcId="{C596560D-3F9C-459B-B1E0-0D3C2F512984}" destId="{0E625134-558F-437E-A2CD-B92C895104BC}" srcOrd="3" destOrd="0" presId="urn:microsoft.com/office/officeart/2005/8/layout/orgChart1"/>
    <dgm:cxn modelId="{372204F7-92DA-463C-BADC-802B643E6366}" type="presParOf" srcId="{0E625134-558F-437E-A2CD-B92C895104BC}" destId="{41410C88-7599-48CC-82E9-01D4EE01A4AC}" srcOrd="0" destOrd="0" presId="urn:microsoft.com/office/officeart/2005/8/layout/orgChart1"/>
    <dgm:cxn modelId="{D3A2C65F-FA6D-41E5-806E-CAD7F87B7D6B}" type="presParOf" srcId="{41410C88-7599-48CC-82E9-01D4EE01A4AC}" destId="{5845BB07-F7B6-4E84-8FCA-EB124715E57F}" srcOrd="0" destOrd="0" presId="urn:microsoft.com/office/officeart/2005/8/layout/orgChart1"/>
    <dgm:cxn modelId="{12F17D31-F0F0-4ADB-9F32-A5F69C0C1380}" type="presParOf" srcId="{41410C88-7599-48CC-82E9-01D4EE01A4AC}" destId="{278073D4-4709-45B7-8CF5-82EC94BD4B6C}" srcOrd="1" destOrd="0" presId="urn:microsoft.com/office/officeart/2005/8/layout/orgChart1"/>
    <dgm:cxn modelId="{2601A2F3-FBC5-43FF-8692-ABC8073ECC02}" type="presParOf" srcId="{0E625134-558F-437E-A2CD-B92C895104BC}" destId="{01C7FE70-5367-405F-800D-3348D2C24B62}" srcOrd="1" destOrd="0" presId="urn:microsoft.com/office/officeart/2005/8/layout/orgChart1"/>
    <dgm:cxn modelId="{0FE79AB7-1738-4B5D-8399-648B80CE2710}" type="presParOf" srcId="{01C7FE70-5367-405F-800D-3348D2C24B62}" destId="{E14966A9-3F9E-41BE-86B4-873698C37375}" srcOrd="0" destOrd="0" presId="urn:microsoft.com/office/officeart/2005/8/layout/orgChart1"/>
    <dgm:cxn modelId="{B17FB351-E183-48AC-903A-8168701FE56D}" type="presParOf" srcId="{01C7FE70-5367-405F-800D-3348D2C24B62}" destId="{82C1545A-C63C-41E1-A6EC-B1FE873952EC}" srcOrd="1" destOrd="0" presId="urn:microsoft.com/office/officeart/2005/8/layout/orgChart1"/>
    <dgm:cxn modelId="{30745784-17BF-48FD-8C74-FACC0C9105E9}" type="presParOf" srcId="{82C1545A-C63C-41E1-A6EC-B1FE873952EC}" destId="{862F7D2C-31D4-43F1-8B87-28F7D0A84206}" srcOrd="0" destOrd="0" presId="urn:microsoft.com/office/officeart/2005/8/layout/orgChart1"/>
    <dgm:cxn modelId="{64F00B82-C18F-48AE-A220-4D2E0F65EC13}" type="presParOf" srcId="{862F7D2C-31D4-43F1-8B87-28F7D0A84206}" destId="{57EADADA-021F-469B-B415-0DF4D2C5B3FB}" srcOrd="0" destOrd="0" presId="urn:microsoft.com/office/officeart/2005/8/layout/orgChart1"/>
    <dgm:cxn modelId="{9E114DAC-CE4C-46D5-8832-53E4D4D18541}" type="presParOf" srcId="{862F7D2C-31D4-43F1-8B87-28F7D0A84206}" destId="{C70B335C-D44D-4AA3-B7A0-657A1A76F66D}" srcOrd="1" destOrd="0" presId="urn:microsoft.com/office/officeart/2005/8/layout/orgChart1"/>
    <dgm:cxn modelId="{EEBA37D1-3584-46F4-BE1E-64057EC2B7DE}" type="presParOf" srcId="{82C1545A-C63C-41E1-A6EC-B1FE873952EC}" destId="{C3DD273E-DB56-44F6-9119-0F4E0DAEC5D6}" srcOrd="1" destOrd="0" presId="urn:microsoft.com/office/officeart/2005/8/layout/orgChart1"/>
    <dgm:cxn modelId="{8C3A11E5-F354-4387-A44F-8A2AB87AA023}" type="presParOf" srcId="{82C1545A-C63C-41E1-A6EC-B1FE873952EC}" destId="{6E177B7C-6B9E-4676-BB01-D8C5D67866FC}" srcOrd="2" destOrd="0" presId="urn:microsoft.com/office/officeart/2005/8/layout/orgChart1"/>
    <dgm:cxn modelId="{16FFB5C2-B2FD-45FD-8851-E67E72074115}" type="presParOf" srcId="{0E625134-558F-437E-A2CD-B92C895104BC}" destId="{554F98A2-8F38-4572-8562-ABD8380F03C3}" srcOrd="2" destOrd="0" presId="urn:microsoft.com/office/officeart/2005/8/layout/orgChart1"/>
    <dgm:cxn modelId="{F069F05A-2DA1-43CF-8EF6-20F947DC48E5}" type="presParOf" srcId="{0460430B-FFC3-46A2-BDA7-C16F28660FFC}" destId="{57F364AE-BD5D-4577-BC1A-A2FC0FD1D557}" srcOrd="2" destOrd="0" presId="urn:microsoft.com/office/officeart/2005/8/layout/orgChart1"/>
    <dgm:cxn modelId="{35DEFE12-9571-4FE1-AE2D-2F620BCA2A8F}" type="presParOf" srcId="{99196EC5-BBAE-448E-8905-7F507CDFBD02}" destId="{AE362834-8E57-4905-A89A-A88FE29723AB}" srcOrd="2" destOrd="0" presId="urn:microsoft.com/office/officeart/2005/8/layout/orgChart1"/>
    <dgm:cxn modelId="{F36866BD-B849-4FC9-96AC-FC45A60F7E72}" type="presParOf" srcId="{3291A49D-4127-46E7-9C0C-861461CD37F4}" destId="{47CE3DB4-9BF5-414B-9773-24FBCB6EEB76}" srcOrd="2" destOrd="0" presId="urn:microsoft.com/office/officeart/2005/8/layout/orgChart1"/>
    <dgm:cxn modelId="{5AEFEE4A-1EFA-43B9-9E1B-2777A6778004}" type="presParOf" srcId="{3291A49D-4127-46E7-9C0C-861461CD37F4}" destId="{9ED12812-24D9-4C26-999F-CA7038D5CCFD}" srcOrd="3" destOrd="0" presId="urn:microsoft.com/office/officeart/2005/8/layout/orgChart1"/>
    <dgm:cxn modelId="{90FA6DBF-5F9A-47BD-AE78-31D19520516F}" type="presParOf" srcId="{9ED12812-24D9-4C26-999F-CA7038D5CCFD}" destId="{338DE6C3-5B1F-47BE-9CBA-1D8FD2113815}" srcOrd="0" destOrd="0" presId="urn:microsoft.com/office/officeart/2005/8/layout/orgChart1"/>
    <dgm:cxn modelId="{B363ACB2-7E38-410E-B6E3-0E73A7132555}" type="presParOf" srcId="{338DE6C3-5B1F-47BE-9CBA-1D8FD2113815}" destId="{FA7F3A92-AFEB-4981-8D08-69B421D97E0D}" srcOrd="0" destOrd="0" presId="urn:microsoft.com/office/officeart/2005/8/layout/orgChart1"/>
    <dgm:cxn modelId="{B7D0E6A8-C66C-42F4-A3CB-900EC0AABE59}" type="presParOf" srcId="{338DE6C3-5B1F-47BE-9CBA-1D8FD2113815}" destId="{0E8C8919-ED64-4E8A-8CF3-792A5A5DB340}" srcOrd="1" destOrd="0" presId="urn:microsoft.com/office/officeart/2005/8/layout/orgChart1"/>
    <dgm:cxn modelId="{F5074C05-01C0-4054-B3FB-9AF3364114F5}" type="presParOf" srcId="{9ED12812-24D9-4C26-999F-CA7038D5CCFD}" destId="{6F2F54E7-4A5E-4777-BF31-FEBDFED8E9AD}" srcOrd="1" destOrd="0" presId="urn:microsoft.com/office/officeart/2005/8/layout/orgChart1"/>
    <dgm:cxn modelId="{149FCBA6-8AE0-48F0-A86E-909E726CF5CB}" type="presParOf" srcId="{6F2F54E7-4A5E-4777-BF31-FEBDFED8E9AD}" destId="{88EBC66B-B45E-47F4-A772-D84AB868B912}" srcOrd="0" destOrd="0" presId="urn:microsoft.com/office/officeart/2005/8/layout/orgChart1"/>
    <dgm:cxn modelId="{C112D1DA-8E30-4F03-B1F8-11B9B4903899}" type="presParOf" srcId="{6F2F54E7-4A5E-4777-BF31-FEBDFED8E9AD}" destId="{8C2F4AE4-89EB-40EF-A076-9BC3E7DE8F11}" srcOrd="1" destOrd="0" presId="urn:microsoft.com/office/officeart/2005/8/layout/orgChart1"/>
    <dgm:cxn modelId="{EEA7A9FF-F830-44D7-B4D9-18B29E4FEE6E}" type="presParOf" srcId="{8C2F4AE4-89EB-40EF-A076-9BC3E7DE8F11}" destId="{8F23D772-00B3-4B9C-9AAA-3ADC9C1FD549}" srcOrd="0" destOrd="0" presId="urn:microsoft.com/office/officeart/2005/8/layout/orgChart1"/>
    <dgm:cxn modelId="{EC0CB2AF-A731-44DD-BE6D-D76373B83F81}" type="presParOf" srcId="{8F23D772-00B3-4B9C-9AAA-3ADC9C1FD549}" destId="{8306CAA5-6053-414A-9F0A-BFC3FFEF24E8}" srcOrd="0" destOrd="0" presId="urn:microsoft.com/office/officeart/2005/8/layout/orgChart1"/>
    <dgm:cxn modelId="{CCE7D61C-C164-4057-B1FE-A12D1C3C5826}" type="presParOf" srcId="{8F23D772-00B3-4B9C-9AAA-3ADC9C1FD549}" destId="{12D72DC2-F109-44A6-AA4C-598FC21AE86E}" srcOrd="1" destOrd="0" presId="urn:microsoft.com/office/officeart/2005/8/layout/orgChart1"/>
    <dgm:cxn modelId="{0865E5BB-A1A6-4A0C-AB71-738C2F5D5C5E}" type="presParOf" srcId="{8C2F4AE4-89EB-40EF-A076-9BC3E7DE8F11}" destId="{01A5B073-A2CB-482B-AD32-157DC4E6B8C4}" srcOrd="1" destOrd="0" presId="urn:microsoft.com/office/officeart/2005/8/layout/orgChart1"/>
    <dgm:cxn modelId="{28684B74-B541-4041-85EF-82A95759DC92}" type="presParOf" srcId="{8C2F4AE4-89EB-40EF-A076-9BC3E7DE8F11}" destId="{B8386205-97E2-4002-BDFB-707A2D7954A0}" srcOrd="2" destOrd="0" presId="urn:microsoft.com/office/officeart/2005/8/layout/orgChart1"/>
    <dgm:cxn modelId="{72C0F3FE-750A-43B9-8CDE-7CB810986311}" type="presParOf" srcId="{9ED12812-24D9-4C26-999F-CA7038D5CCFD}" destId="{CAD6BA8B-F616-4F21-A9C0-EEC2D0E3509C}" srcOrd="2" destOrd="0" presId="urn:microsoft.com/office/officeart/2005/8/layout/orgChart1"/>
    <dgm:cxn modelId="{1E24455E-BD80-4661-891A-F40C9B243A96}" type="presParOf" srcId="{3391F2D3-AFB3-4805-9D79-B4ED3C4DB454}" destId="{622FF135-75A3-458C-941D-D0992F91F9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E5D43F-F584-410E-BCE2-8322BD5D1A0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4AB332C0-10F1-4D49-AB52-B9B743738CC3}">
      <dgm:prSet phldrT="[Text]"/>
      <dgm:spPr/>
      <dgm:t>
        <a:bodyPr/>
        <a:lstStyle/>
        <a:p>
          <a:r>
            <a:rPr lang="en-US" dirty="0"/>
            <a:t>Do I have responsible persons to assist in caring for the child ?</a:t>
          </a:r>
        </a:p>
      </dgm:t>
    </dgm:pt>
    <dgm:pt modelId="{E4367345-BD49-4FE7-AD43-29259160A2E6}" type="parTrans" cxnId="{5B3735E4-12FD-45B3-A54A-D8FD7E6DCED5}">
      <dgm:prSet/>
      <dgm:spPr/>
      <dgm:t>
        <a:bodyPr/>
        <a:lstStyle/>
        <a:p>
          <a:endParaRPr lang="en-US"/>
        </a:p>
      </dgm:t>
    </dgm:pt>
    <dgm:pt modelId="{2D605B21-2DFF-4008-BB35-CA95987C0D0D}" type="sibTrans" cxnId="{5B3735E4-12FD-45B3-A54A-D8FD7E6DCED5}">
      <dgm:prSet/>
      <dgm:spPr/>
      <dgm:t>
        <a:bodyPr/>
        <a:lstStyle/>
        <a:p>
          <a:endParaRPr lang="en-US"/>
        </a:p>
      </dgm:t>
    </dgm:pt>
    <dgm:pt modelId="{6E36BC57-B4CE-47B9-884B-ACCE73AA9616}">
      <dgm:prSet phldrT="[Text]"/>
      <dgm:spPr/>
      <dgm:t>
        <a:bodyPr/>
        <a:lstStyle/>
        <a:p>
          <a:r>
            <a:rPr lang="en-US" dirty="0"/>
            <a:t>No</a:t>
          </a:r>
        </a:p>
      </dgm:t>
    </dgm:pt>
    <dgm:pt modelId="{FBF84894-9ED9-42A8-A613-9839962BEE89}" type="parTrans" cxnId="{F9754562-9524-4489-9A14-90EE90F11530}">
      <dgm:prSet/>
      <dgm:spPr/>
      <dgm:t>
        <a:bodyPr/>
        <a:lstStyle/>
        <a:p>
          <a:endParaRPr lang="en-US" dirty="0"/>
        </a:p>
      </dgm:t>
    </dgm:pt>
    <dgm:pt modelId="{5A2D262B-1B7B-4258-93DA-B0550C54A33A}" type="sibTrans" cxnId="{F9754562-9524-4489-9A14-90EE90F11530}">
      <dgm:prSet/>
      <dgm:spPr/>
      <dgm:t>
        <a:bodyPr/>
        <a:lstStyle/>
        <a:p>
          <a:endParaRPr lang="en-US"/>
        </a:p>
      </dgm:t>
    </dgm:pt>
    <dgm:pt modelId="{8B80134D-5E4C-42E1-B458-9899499D3389}">
      <dgm:prSet phldrT="[Text]"/>
      <dgm:spPr>
        <a:solidFill>
          <a:srgbClr val="92D050"/>
        </a:solidFill>
      </dgm:spPr>
      <dgm:t>
        <a:bodyPr/>
        <a:lstStyle/>
        <a:p>
          <a:r>
            <a:rPr lang="en-US" dirty="0"/>
            <a:t>Legally Authorized</a:t>
          </a:r>
        </a:p>
      </dgm:t>
    </dgm:pt>
    <dgm:pt modelId="{CFD2E9AC-DE20-47BC-BDF2-2B86FDA21189}" type="parTrans" cxnId="{3C75E422-411C-46DE-B592-C2009A3ADDC7}">
      <dgm:prSet/>
      <dgm:spPr/>
      <dgm:t>
        <a:bodyPr/>
        <a:lstStyle/>
        <a:p>
          <a:endParaRPr lang="en-US" dirty="0"/>
        </a:p>
      </dgm:t>
    </dgm:pt>
    <dgm:pt modelId="{AD9EB08E-9F75-44E8-87B8-BB25554CE9C2}" type="sibTrans" cxnId="{3C75E422-411C-46DE-B592-C2009A3ADDC7}">
      <dgm:prSet/>
      <dgm:spPr/>
      <dgm:t>
        <a:bodyPr/>
        <a:lstStyle/>
        <a:p>
          <a:endParaRPr lang="en-US"/>
        </a:p>
      </dgm:t>
    </dgm:pt>
    <dgm:pt modelId="{0069B53F-5B8E-4F2E-8A2E-71352399F719}">
      <dgm:prSet phldrT="[Text]"/>
      <dgm:spPr>
        <a:solidFill>
          <a:srgbClr val="785CEE"/>
        </a:solidFill>
      </dgm:spPr>
      <dgm:t>
        <a:bodyPr/>
        <a:lstStyle/>
        <a:p>
          <a:r>
            <a:rPr lang="en-US" dirty="0"/>
            <a:t>Yes</a:t>
          </a:r>
        </a:p>
      </dgm:t>
    </dgm:pt>
    <dgm:pt modelId="{4734B305-F007-46AC-A069-C851DE8A6C4B}" type="parTrans" cxnId="{2C5CF991-9F71-4859-89BE-EFAF6E4F5741}">
      <dgm:prSet/>
      <dgm:spPr/>
      <dgm:t>
        <a:bodyPr/>
        <a:lstStyle/>
        <a:p>
          <a:endParaRPr lang="en-US" dirty="0"/>
        </a:p>
      </dgm:t>
    </dgm:pt>
    <dgm:pt modelId="{FFFF1534-8EA0-4082-8A50-01304679C0DD}" type="sibTrans" cxnId="{2C5CF991-9F71-4859-89BE-EFAF6E4F5741}">
      <dgm:prSet/>
      <dgm:spPr/>
      <dgm:t>
        <a:bodyPr/>
        <a:lstStyle/>
        <a:p>
          <a:endParaRPr lang="en-US"/>
        </a:p>
      </dgm:t>
    </dgm:pt>
    <dgm:pt modelId="{02E7337D-A54C-4597-9612-DBFB9263FC1C}">
      <dgm:prSet phldrT="[Text]"/>
      <dgm:spPr>
        <a:solidFill>
          <a:srgbClr val="785CEE"/>
        </a:solidFill>
      </dgm:spPr>
      <dgm:t>
        <a:bodyPr/>
        <a:lstStyle/>
        <a:p>
          <a:r>
            <a:rPr lang="en-US" dirty="0"/>
            <a:t>Out-of-home</a:t>
          </a:r>
        </a:p>
      </dgm:t>
    </dgm:pt>
    <dgm:pt modelId="{F9E4750E-1D8D-4E57-8132-7FA77D7AA387}" type="parTrans" cxnId="{458E057B-E367-4398-B407-D3F315C076FC}">
      <dgm:prSet/>
      <dgm:spPr/>
      <dgm:t>
        <a:bodyPr/>
        <a:lstStyle/>
        <a:p>
          <a:endParaRPr lang="en-US" dirty="0"/>
        </a:p>
      </dgm:t>
    </dgm:pt>
    <dgm:pt modelId="{5B4408B3-55AE-4C67-B5CB-726A7D0FBF8C}" type="sibTrans" cxnId="{458E057B-E367-4398-B407-D3F315C076FC}">
      <dgm:prSet/>
      <dgm:spPr/>
      <dgm:t>
        <a:bodyPr/>
        <a:lstStyle/>
        <a:p>
          <a:endParaRPr lang="en-US"/>
        </a:p>
      </dgm:t>
    </dgm:pt>
    <dgm:pt modelId="{381EBC56-6105-4B19-AEFB-7F82485813F5}" type="pres">
      <dgm:prSet presAssocID="{85E5D43F-F584-410E-BCE2-8322BD5D1A09}" presName="hierChild1" presStyleCnt="0">
        <dgm:presLayoutVars>
          <dgm:orgChart val="1"/>
          <dgm:chPref val="1"/>
          <dgm:dir/>
          <dgm:animOne val="branch"/>
          <dgm:animLvl val="lvl"/>
          <dgm:resizeHandles/>
        </dgm:presLayoutVars>
      </dgm:prSet>
      <dgm:spPr/>
    </dgm:pt>
    <dgm:pt modelId="{3391F2D3-AFB3-4805-9D79-B4ED3C4DB454}" type="pres">
      <dgm:prSet presAssocID="{4AB332C0-10F1-4D49-AB52-B9B743738CC3}" presName="hierRoot1" presStyleCnt="0">
        <dgm:presLayoutVars>
          <dgm:hierBranch val="init"/>
        </dgm:presLayoutVars>
      </dgm:prSet>
      <dgm:spPr/>
    </dgm:pt>
    <dgm:pt modelId="{5156CB5F-69B4-443B-8835-384ABA304E37}" type="pres">
      <dgm:prSet presAssocID="{4AB332C0-10F1-4D49-AB52-B9B743738CC3}" presName="rootComposite1" presStyleCnt="0"/>
      <dgm:spPr/>
    </dgm:pt>
    <dgm:pt modelId="{C73A68A2-2F5F-43F5-9055-882FE3777F64}" type="pres">
      <dgm:prSet presAssocID="{4AB332C0-10F1-4D49-AB52-B9B743738CC3}" presName="rootText1" presStyleLbl="node0" presStyleIdx="0" presStyleCnt="1" custScaleX="138541" custScaleY="117018">
        <dgm:presLayoutVars>
          <dgm:chPref val="3"/>
        </dgm:presLayoutVars>
      </dgm:prSet>
      <dgm:spPr/>
    </dgm:pt>
    <dgm:pt modelId="{73C45843-471F-4B62-AD20-37000CE4DB96}" type="pres">
      <dgm:prSet presAssocID="{4AB332C0-10F1-4D49-AB52-B9B743738CC3}" presName="rootConnector1" presStyleLbl="node1" presStyleIdx="0" presStyleCnt="0"/>
      <dgm:spPr/>
    </dgm:pt>
    <dgm:pt modelId="{3291A49D-4127-46E7-9C0C-861461CD37F4}" type="pres">
      <dgm:prSet presAssocID="{4AB332C0-10F1-4D49-AB52-B9B743738CC3}" presName="hierChild2" presStyleCnt="0"/>
      <dgm:spPr/>
    </dgm:pt>
    <dgm:pt modelId="{2136C0B4-D487-4DDE-B842-7567D4EFB60D}" type="pres">
      <dgm:prSet presAssocID="{FBF84894-9ED9-42A8-A613-9839962BEE89}" presName="Name37" presStyleLbl="parChTrans1D2" presStyleIdx="0" presStyleCnt="2"/>
      <dgm:spPr/>
    </dgm:pt>
    <dgm:pt modelId="{99196EC5-BBAE-448E-8905-7F507CDFBD02}" type="pres">
      <dgm:prSet presAssocID="{6E36BC57-B4CE-47B9-884B-ACCE73AA9616}" presName="hierRoot2" presStyleCnt="0">
        <dgm:presLayoutVars>
          <dgm:hierBranch val="init"/>
        </dgm:presLayoutVars>
      </dgm:prSet>
      <dgm:spPr/>
    </dgm:pt>
    <dgm:pt modelId="{A410C7B7-D227-44ED-87B8-61DCEED33F66}" type="pres">
      <dgm:prSet presAssocID="{6E36BC57-B4CE-47B9-884B-ACCE73AA9616}" presName="rootComposite" presStyleCnt="0"/>
      <dgm:spPr/>
    </dgm:pt>
    <dgm:pt modelId="{4BC6ABF7-611C-4EF7-AED7-C74145A3E315}" type="pres">
      <dgm:prSet presAssocID="{6E36BC57-B4CE-47B9-884B-ACCE73AA9616}" presName="rootText" presStyleLbl="node2" presStyleIdx="0" presStyleCnt="2">
        <dgm:presLayoutVars>
          <dgm:chPref val="3"/>
        </dgm:presLayoutVars>
      </dgm:prSet>
      <dgm:spPr/>
    </dgm:pt>
    <dgm:pt modelId="{4BEA2DA7-8468-4455-B70D-A3FE6BB3B487}" type="pres">
      <dgm:prSet presAssocID="{6E36BC57-B4CE-47B9-884B-ACCE73AA9616}" presName="rootConnector" presStyleLbl="node2" presStyleIdx="0" presStyleCnt="2"/>
      <dgm:spPr/>
    </dgm:pt>
    <dgm:pt modelId="{C6D0DDB9-A5A3-4BEE-BF2E-F404654767BA}" type="pres">
      <dgm:prSet presAssocID="{6E36BC57-B4CE-47B9-884B-ACCE73AA9616}" presName="hierChild4" presStyleCnt="0"/>
      <dgm:spPr/>
    </dgm:pt>
    <dgm:pt modelId="{4DD2C031-8B36-40ED-B3E1-F751B26E2CE0}" type="pres">
      <dgm:prSet presAssocID="{CFD2E9AC-DE20-47BC-BDF2-2B86FDA21189}" presName="Name37" presStyleLbl="parChTrans1D3" presStyleIdx="0" presStyleCnt="2"/>
      <dgm:spPr/>
    </dgm:pt>
    <dgm:pt modelId="{0460430B-FFC3-46A2-BDA7-C16F28660FFC}" type="pres">
      <dgm:prSet presAssocID="{8B80134D-5E4C-42E1-B458-9899499D3389}" presName="hierRoot2" presStyleCnt="0">
        <dgm:presLayoutVars>
          <dgm:hierBranch val="init"/>
        </dgm:presLayoutVars>
      </dgm:prSet>
      <dgm:spPr/>
    </dgm:pt>
    <dgm:pt modelId="{39567695-2087-43D9-A317-CA7E767C51F1}" type="pres">
      <dgm:prSet presAssocID="{8B80134D-5E4C-42E1-B458-9899499D3389}" presName="rootComposite" presStyleCnt="0"/>
      <dgm:spPr/>
    </dgm:pt>
    <dgm:pt modelId="{8AD675FF-DE31-4C2B-84BF-877C39607AE4}" type="pres">
      <dgm:prSet presAssocID="{8B80134D-5E4C-42E1-B458-9899499D3389}" presName="rootText" presStyleLbl="node3" presStyleIdx="0" presStyleCnt="2" custLinFactNeighborX="-14791" custLinFactNeighborY="-250">
        <dgm:presLayoutVars>
          <dgm:chPref val="3"/>
        </dgm:presLayoutVars>
      </dgm:prSet>
      <dgm:spPr/>
    </dgm:pt>
    <dgm:pt modelId="{9ECC6F56-FE9D-4969-A82E-26218DB092BF}" type="pres">
      <dgm:prSet presAssocID="{8B80134D-5E4C-42E1-B458-9899499D3389}" presName="rootConnector" presStyleLbl="node3" presStyleIdx="0" presStyleCnt="2"/>
      <dgm:spPr/>
    </dgm:pt>
    <dgm:pt modelId="{C596560D-3F9C-459B-B1E0-0D3C2F512984}" type="pres">
      <dgm:prSet presAssocID="{8B80134D-5E4C-42E1-B458-9899499D3389}" presName="hierChild4" presStyleCnt="0"/>
      <dgm:spPr/>
    </dgm:pt>
    <dgm:pt modelId="{57F364AE-BD5D-4577-BC1A-A2FC0FD1D557}" type="pres">
      <dgm:prSet presAssocID="{8B80134D-5E4C-42E1-B458-9899499D3389}" presName="hierChild5" presStyleCnt="0"/>
      <dgm:spPr/>
    </dgm:pt>
    <dgm:pt modelId="{AE362834-8E57-4905-A89A-A88FE29723AB}" type="pres">
      <dgm:prSet presAssocID="{6E36BC57-B4CE-47B9-884B-ACCE73AA9616}" presName="hierChild5" presStyleCnt="0"/>
      <dgm:spPr/>
    </dgm:pt>
    <dgm:pt modelId="{47CE3DB4-9BF5-414B-9773-24FBCB6EEB76}" type="pres">
      <dgm:prSet presAssocID="{4734B305-F007-46AC-A069-C851DE8A6C4B}" presName="Name37" presStyleLbl="parChTrans1D2" presStyleIdx="1" presStyleCnt="2"/>
      <dgm:spPr/>
    </dgm:pt>
    <dgm:pt modelId="{9ED12812-24D9-4C26-999F-CA7038D5CCFD}" type="pres">
      <dgm:prSet presAssocID="{0069B53F-5B8E-4F2E-8A2E-71352399F719}" presName="hierRoot2" presStyleCnt="0">
        <dgm:presLayoutVars>
          <dgm:hierBranch val="init"/>
        </dgm:presLayoutVars>
      </dgm:prSet>
      <dgm:spPr/>
    </dgm:pt>
    <dgm:pt modelId="{338DE6C3-5B1F-47BE-9CBA-1D8FD2113815}" type="pres">
      <dgm:prSet presAssocID="{0069B53F-5B8E-4F2E-8A2E-71352399F719}" presName="rootComposite" presStyleCnt="0"/>
      <dgm:spPr/>
    </dgm:pt>
    <dgm:pt modelId="{FA7F3A92-AFEB-4981-8D08-69B421D97E0D}" type="pres">
      <dgm:prSet presAssocID="{0069B53F-5B8E-4F2E-8A2E-71352399F719}" presName="rootText" presStyleLbl="node2" presStyleIdx="1" presStyleCnt="2" custLinFactNeighborX="5277" custLinFactNeighborY="1940">
        <dgm:presLayoutVars>
          <dgm:chPref val="3"/>
        </dgm:presLayoutVars>
      </dgm:prSet>
      <dgm:spPr/>
    </dgm:pt>
    <dgm:pt modelId="{0E8C8919-ED64-4E8A-8CF3-792A5A5DB340}" type="pres">
      <dgm:prSet presAssocID="{0069B53F-5B8E-4F2E-8A2E-71352399F719}" presName="rootConnector" presStyleLbl="node2" presStyleIdx="1" presStyleCnt="2"/>
      <dgm:spPr/>
    </dgm:pt>
    <dgm:pt modelId="{6F2F54E7-4A5E-4777-BF31-FEBDFED8E9AD}" type="pres">
      <dgm:prSet presAssocID="{0069B53F-5B8E-4F2E-8A2E-71352399F719}" presName="hierChild4" presStyleCnt="0"/>
      <dgm:spPr/>
    </dgm:pt>
    <dgm:pt modelId="{88EBC66B-B45E-47F4-A772-D84AB868B912}" type="pres">
      <dgm:prSet presAssocID="{F9E4750E-1D8D-4E57-8132-7FA77D7AA387}" presName="Name37" presStyleLbl="parChTrans1D3" presStyleIdx="1" presStyleCnt="2"/>
      <dgm:spPr/>
    </dgm:pt>
    <dgm:pt modelId="{8C2F4AE4-89EB-40EF-A076-9BC3E7DE8F11}" type="pres">
      <dgm:prSet presAssocID="{02E7337D-A54C-4597-9612-DBFB9263FC1C}" presName="hierRoot2" presStyleCnt="0">
        <dgm:presLayoutVars>
          <dgm:hierBranch val="init"/>
        </dgm:presLayoutVars>
      </dgm:prSet>
      <dgm:spPr/>
    </dgm:pt>
    <dgm:pt modelId="{8F23D772-00B3-4B9C-9AAA-3ADC9C1FD549}" type="pres">
      <dgm:prSet presAssocID="{02E7337D-A54C-4597-9612-DBFB9263FC1C}" presName="rootComposite" presStyleCnt="0"/>
      <dgm:spPr/>
    </dgm:pt>
    <dgm:pt modelId="{8306CAA5-6053-414A-9F0A-BFC3FFEF24E8}" type="pres">
      <dgm:prSet presAssocID="{02E7337D-A54C-4597-9612-DBFB9263FC1C}" presName="rootText" presStyleLbl="node3" presStyleIdx="1" presStyleCnt="2" custLinFactNeighborX="-10468" custLinFactNeighborY="-250">
        <dgm:presLayoutVars>
          <dgm:chPref val="3"/>
        </dgm:presLayoutVars>
      </dgm:prSet>
      <dgm:spPr/>
    </dgm:pt>
    <dgm:pt modelId="{12D72DC2-F109-44A6-AA4C-598FC21AE86E}" type="pres">
      <dgm:prSet presAssocID="{02E7337D-A54C-4597-9612-DBFB9263FC1C}" presName="rootConnector" presStyleLbl="node3" presStyleIdx="1" presStyleCnt="2"/>
      <dgm:spPr/>
    </dgm:pt>
    <dgm:pt modelId="{01A5B073-A2CB-482B-AD32-157DC4E6B8C4}" type="pres">
      <dgm:prSet presAssocID="{02E7337D-A54C-4597-9612-DBFB9263FC1C}" presName="hierChild4" presStyleCnt="0"/>
      <dgm:spPr/>
    </dgm:pt>
    <dgm:pt modelId="{B8386205-97E2-4002-BDFB-707A2D7954A0}" type="pres">
      <dgm:prSet presAssocID="{02E7337D-A54C-4597-9612-DBFB9263FC1C}" presName="hierChild5" presStyleCnt="0"/>
      <dgm:spPr/>
    </dgm:pt>
    <dgm:pt modelId="{CAD6BA8B-F616-4F21-A9C0-EEC2D0E3509C}" type="pres">
      <dgm:prSet presAssocID="{0069B53F-5B8E-4F2E-8A2E-71352399F719}" presName="hierChild5" presStyleCnt="0"/>
      <dgm:spPr/>
    </dgm:pt>
    <dgm:pt modelId="{622FF135-75A3-458C-941D-D0992F91F97E}" type="pres">
      <dgm:prSet presAssocID="{4AB332C0-10F1-4D49-AB52-B9B743738CC3}" presName="hierChild3" presStyleCnt="0"/>
      <dgm:spPr/>
    </dgm:pt>
  </dgm:ptLst>
  <dgm:cxnLst>
    <dgm:cxn modelId="{BB704D0E-29D5-48C5-9386-9E2C178D8EFB}" type="presOf" srcId="{6E36BC57-B4CE-47B9-884B-ACCE73AA9616}" destId="{4BEA2DA7-8468-4455-B70D-A3FE6BB3B487}" srcOrd="1" destOrd="0" presId="urn:microsoft.com/office/officeart/2005/8/layout/orgChart1"/>
    <dgm:cxn modelId="{5C9F0016-861F-4EB0-84DA-1B46730DB816}" type="presOf" srcId="{0069B53F-5B8E-4F2E-8A2E-71352399F719}" destId="{FA7F3A92-AFEB-4981-8D08-69B421D97E0D}" srcOrd="0" destOrd="0" presId="urn:microsoft.com/office/officeart/2005/8/layout/orgChart1"/>
    <dgm:cxn modelId="{3C75E422-411C-46DE-B592-C2009A3ADDC7}" srcId="{6E36BC57-B4CE-47B9-884B-ACCE73AA9616}" destId="{8B80134D-5E4C-42E1-B458-9899499D3389}" srcOrd="0" destOrd="0" parTransId="{CFD2E9AC-DE20-47BC-BDF2-2B86FDA21189}" sibTransId="{AD9EB08E-9F75-44E8-87B8-BB25554CE9C2}"/>
    <dgm:cxn modelId="{F9754562-9524-4489-9A14-90EE90F11530}" srcId="{4AB332C0-10F1-4D49-AB52-B9B743738CC3}" destId="{6E36BC57-B4CE-47B9-884B-ACCE73AA9616}" srcOrd="0" destOrd="0" parTransId="{FBF84894-9ED9-42A8-A613-9839962BEE89}" sibTransId="{5A2D262B-1B7B-4258-93DA-B0550C54A33A}"/>
    <dgm:cxn modelId="{3A594763-BB64-4475-957A-FC7B2DBB693A}" type="presOf" srcId="{4734B305-F007-46AC-A069-C851DE8A6C4B}" destId="{47CE3DB4-9BF5-414B-9773-24FBCB6EEB76}" srcOrd="0" destOrd="0" presId="urn:microsoft.com/office/officeart/2005/8/layout/orgChart1"/>
    <dgm:cxn modelId="{CE78536B-E1FB-431D-989A-B7A0AEB99487}" type="presOf" srcId="{85E5D43F-F584-410E-BCE2-8322BD5D1A09}" destId="{381EBC56-6105-4B19-AEFB-7F82485813F5}" srcOrd="0" destOrd="0" presId="urn:microsoft.com/office/officeart/2005/8/layout/orgChart1"/>
    <dgm:cxn modelId="{0FC3A770-84AC-4CAB-A159-01BAB2066C18}" type="presOf" srcId="{8B80134D-5E4C-42E1-B458-9899499D3389}" destId="{8AD675FF-DE31-4C2B-84BF-877C39607AE4}" srcOrd="0" destOrd="0" presId="urn:microsoft.com/office/officeart/2005/8/layout/orgChart1"/>
    <dgm:cxn modelId="{458E057B-E367-4398-B407-D3F315C076FC}" srcId="{0069B53F-5B8E-4F2E-8A2E-71352399F719}" destId="{02E7337D-A54C-4597-9612-DBFB9263FC1C}" srcOrd="0" destOrd="0" parTransId="{F9E4750E-1D8D-4E57-8132-7FA77D7AA387}" sibTransId="{5B4408B3-55AE-4C67-B5CB-726A7D0FBF8C}"/>
    <dgm:cxn modelId="{2C5CF991-9F71-4859-89BE-EFAF6E4F5741}" srcId="{4AB332C0-10F1-4D49-AB52-B9B743738CC3}" destId="{0069B53F-5B8E-4F2E-8A2E-71352399F719}" srcOrd="1" destOrd="0" parTransId="{4734B305-F007-46AC-A069-C851DE8A6C4B}" sibTransId="{FFFF1534-8EA0-4082-8A50-01304679C0DD}"/>
    <dgm:cxn modelId="{68E31797-50F2-49BB-B3CE-B9CE5F61B7D1}" type="presOf" srcId="{02E7337D-A54C-4597-9612-DBFB9263FC1C}" destId="{8306CAA5-6053-414A-9F0A-BFC3FFEF24E8}" srcOrd="0" destOrd="0" presId="urn:microsoft.com/office/officeart/2005/8/layout/orgChart1"/>
    <dgm:cxn modelId="{6168D1A0-D7AA-43F8-870A-E0094F82111C}" type="presOf" srcId="{4AB332C0-10F1-4D49-AB52-B9B743738CC3}" destId="{C73A68A2-2F5F-43F5-9055-882FE3777F64}" srcOrd="0" destOrd="0" presId="urn:microsoft.com/office/officeart/2005/8/layout/orgChart1"/>
    <dgm:cxn modelId="{642D0DA4-EB3C-4519-B78F-7764536DAC66}" type="presOf" srcId="{8B80134D-5E4C-42E1-B458-9899499D3389}" destId="{9ECC6F56-FE9D-4969-A82E-26218DB092BF}" srcOrd="1" destOrd="0" presId="urn:microsoft.com/office/officeart/2005/8/layout/orgChart1"/>
    <dgm:cxn modelId="{B20783A8-E826-4EB7-A2BE-904D16A8BF10}" type="presOf" srcId="{FBF84894-9ED9-42A8-A613-9839962BEE89}" destId="{2136C0B4-D487-4DDE-B842-7567D4EFB60D}" srcOrd="0" destOrd="0" presId="urn:microsoft.com/office/officeart/2005/8/layout/orgChart1"/>
    <dgm:cxn modelId="{4A8C2DB4-6C39-4320-984D-FC390AB4D04F}" type="presOf" srcId="{CFD2E9AC-DE20-47BC-BDF2-2B86FDA21189}" destId="{4DD2C031-8B36-40ED-B3E1-F751B26E2CE0}" srcOrd="0" destOrd="0" presId="urn:microsoft.com/office/officeart/2005/8/layout/orgChart1"/>
    <dgm:cxn modelId="{A79EE6B5-B639-4C97-977B-C07C4BDE9008}" type="presOf" srcId="{6E36BC57-B4CE-47B9-884B-ACCE73AA9616}" destId="{4BC6ABF7-611C-4EF7-AED7-C74145A3E315}" srcOrd="0" destOrd="0" presId="urn:microsoft.com/office/officeart/2005/8/layout/orgChart1"/>
    <dgm:cxn modelId="{8FB5BBCD-896F-4C3C-A751-0BD92BB57151}" type="presOf" srcId="{02E7337D-A54C-4597-9612-DBFB9263FC1C}" destId="{12D72DC2-F109-44A6-AA4C-598FC21AE86E}" srcOrd="1" destOrd="0" presId="urn:microsoft.com/office/officeart/2005/8/layout/orgChart1"/>
    <dgm:cxn modelId="{9820ADDD-B402-407A-A8DD-443181F06138}" type="presOf" srcId="{F9E4750E-1D8D-4E57-8132-7FA77D7AA387}" destId="{88EBC66B-B45E-47F4-A772-D84AB868B912}" srcOrd="0" destOrd="0" presId="urn:microsoft.com/office/officeart/2005/8/layout/orgChart1"/>
    <dgm:cxn modelId="{4B41D6E2-D2FC-4969-9505-B828A10B8F6A}" type="presOf" srcId="{4AB332C0-10F1-4D49-AB52-B9B743738CC3}" destId="{73C45843-471F-4B62-AD20-37000CE4DB96}" srcOrd="1" destOrd="0" presId="urn:microsoft.com/office/officeart/2005/8/layout/orgChart1"/>
    <dgm:cxn modelId="{5B3735E4-12FD-45B3-A54A-D8FD7E6DCED5}" srcId="{85E5D43F-F584-410E-BCE2-8322BD5D1A09}" destId="{4AB332C0-10F1-4D49-AB52-B9B743738CC3}" srcOrd="0" destOrd="0" parTransId="{E4367345-BD49-4FE7-AD43-29259160A2E6}" sibTransId="{2D605B21-2DFF-4008-BB35-CA95987C0D0D}"/>
    <dgm:cxn modelId="{04DB9DF1-C72A-4811-89A3-FE0DB58374ED}" type="presOf" srcId="{0069B53F-5B8E-4F2E-8A2E-71352399F719}" destId="{0E8C8919-ED64-4E8A-8CF3-792A5A5DB340}" srcOrd="1" destOrd="0" presId="urn:microsoft.com/office/officeart/2005/8/layout/orgChart1"/>
    <dgm:cxn modelId="{5D0160ED-19D3-42FD-BD38-18CE1A93598B}" type="presParOf" srcId="{381EBC56-6105-4B19-AEFB-7F82485813F5}" destId="{3391F2D3-AFB3-4805-9D79-B4ED3C4DB454}" srcOrd="0" destOrd="0" presId="urn:microsoft.com/office/officeart/2005/8/layout/orgChart1"/>
    <dgm:cxn modelId="{C6C86667-8746-4A90-A3A4-D1136BF436CD}" type="presParOf" srcId="{3391F2D3-AFB3-4805-9D79-B4ED3C4DB454}" destId="{5156CB5F-69B4-443B-8835-384ABA304E37}" srcOrd="0" destOrd="0" presId="urn:microsoft.com/office/officeart/2005/8/layout/orgChart1"/>
    <dgm:cxn modelId="{235973D6-62AC-4FF8-A7C1-1B21D163BE11}" type="presParOf" srcId="{5156CB5F-69B4-443B-8835-384ABA304E37}" destId="{C73A68A2-2F5F-43F5-9055-882FE3777F64}" srcOrd="0" destOrd="0" presId="urn:microsoft.com/office/officeart/2005/8/layout/orgChart1"/>
    <dgm:cxn modelId="{65ADF5C7-CBF8-4B85-BA0C-F84F0F889186}" type="presParOf" srcId="{5156CB5F-69B4-443B-8835-384ABA304E37}" destId="{73C45843-471F-4B62-AD20-37000CE4DB96}" srcOrd="1" destOrd="0" presId="urn:microsoft.com/office/officeart/2005/8/layout/orgChart1"/>
    <dgm:cxn modelId="{F211BAB1-BDE8-4555-8EE7-04BB72E736C9}" type="presParOf" srcId="{3391F2D3-AFB3-4805-9D79-B4ED3C4DB454}" destId="{3291A49D-4127-46E7-9C0C-861461CD37F4}" srcOrd="1" destOrd="0" presId="urn:microsoft.com/office/officeart/2005/8/layout/orgChart1"/>
    <dgm:cxn modelId="{4866DAA3-629A-46C9-BA0E-B3C95A190B8C}" type="presParOf" srcId="{3291A49D-4127-46E7-9C0C-861461CD37F4}" destId="{2136C0B4-D487-4DDE-B842-7567D4EFB60D}" srcOrd="0" destOrd="0" presId="urn:microsoft.com/office/officeart/2005/8/layout/orgChart1"/>
    <dgm:cxn modelId="{27835797-E61E-4C44-B606-1BB6F65C5A03}" type="presParOf" srcId="{3291A49D-4127-46E7-9C0C-861461CD37F4}" destId="{99196EC5-BBAE-448E-8905-7F507CDFBD02}" srcOrd="1" destOrd="0" presId="urn:microsoft.com/office/officeart/2005/8/layout/orgChart1"/>
    <dgm:cxn modelId="{FEAAB4A5-DB2B-4C6A-89B4-E92D8067D9A1}" type="presParOf" srcId="{99196EC5-BBAE-448E-8905-7F507CDFBD02}" destId="{A410C7B7-D227-44ED-87B8-61DCEED33F66}" srcOrd="0" destOrd="0" presId="urn:microsoft.com/office/officeart/2005/8/layout/orgChart1"/>
    <dgm:cxn modelId="{B2A7E73B-6A21-49A2-9A2C-1BBFBD62686C}" type="presParOf" srcId="{A410C7B7-D227-44ED-87B8-61DCEED33F66}" destId="{4BC6ABF7-611C-4EF7-AED7-C74145A3E315}" srcOrd="0" destOrd="0" presId="urn:microsoft.com/office/officeart/2005/8/layout/orgChart1"/>
    <dgm:cxn modelId="{4C0D9F01-1370-4A29-A2B5-14661CD70217}" type="presParOf" srcId="{A410C7B7-D227-44ED-87B8-61DCEED33F66}" destId="{4BEA2DA7-8468-4455-B70D-A3FE6BB3B487}" srcOrd="1" destOrd="0" presId="urn:microsoft.com/office/officeart/2005/8/layout/orgChart1"/>
    <dgm:cxn modelId="{D86B1812-E19D-4B48-A30B-7BF750E70D61}" type="presParOf" srcId="{99196EC5-BBAE-448E-8905-7F507CDFBD02}" destId="{C6D0DDB9-A5A3-4BEE-BF2E-F404654767BA}" srcOrd="1" destOrd="0" presId="urn:microsoft.com/office/officeart/2005/8/layout/orgChart1"/>
    <dgm:cxn modelId="{6436B7C2-4C18-4931-8B4F-DF216238B91E}" type="presParOf" srcId="{C6D0DDB9-A5A3-4BEE-BF2E-F404654767BA}" destId="{4DD2C031-8B36-40ED-B3E1-F751B26E2CE0}" srcOrd="0" destOrd="0" presId="urn:microsoft.com/office/officeart/2005/8/layout/orgChart1"/>
    <dgm:cxn modelId="{1DEF18FB-AA07-4329-B491-71C3A264E150}" type="presParOf" srcId="{C6D0DDB9-A5A3-4BEE-BF2E-F404654767BA}" destId="{0460430B-FFC3-46A2-BDA7-C16F28660FFC}" srcOrd="1" destOrd="0" presId="urn:microsoft.com/office/officeart/2005/8/layout/orgChart1"/>
    <dgm:cxn modelId="{CC9FABE6-A803-4827-8812-59254DD8B337}" type="presParOf" srcId="{0460430B-FFC3-46A2-BDA7-C16F28660FFC}" destId="{39567695-2087-43D9-A317-CA7E767C51F1}" srcOrd="0" destOrd="0" presId="urn:microsoft.com/office/officeart/2005/8/layout/orgChart1"/>
    <dgm:cxn modelId="{C5E9CE19-4E00-4D11-808A-2198CE8B9583}" type="presParOf" srcId="{39567695-2087-43D9-A317-CA7E767C51F1}" destId="{8AD675FF-DE31-4C2B-84BF-877C39607AE4}" srcOrd="0" destOrd="0" presId="urn:microsoft.com/office/officeart/2005/8/layout/orgChart1"/>
    <dgm:cxn modelId="{D22CCDB0-1F46-48F8-B9CE-94211665039C}" type="presParOf" srcId="{39567695-2087-43D9-A317-CA7E767C51F1}" destId="{9ECC6F56-FE9D-4969-A82E-26218DB092BF}" srcOrd="1" destOrd="0" presId="urn:microsoft.com/office/officeart/2005/8/layout/orgChart1"/>
    <dgm:cxn modelId="{69284367-CC6A-4BF4-889E-09BF0CC6BA6D}" type="presParOf" srcId="{0460430B-FFC3-46A2-BDA7-C16F28660FFC}" destId="{C596560D-3F9C-459B-B1E0-0D3C2F512984}" srcOrd="1" destOrd="0" presId="urn:microsoft.com/office/officeart/2005/8/layout/orgChart1"/>
    <dgm:cxn modelId="{B6B09129-FA9E-49CD-B4BF-7D560A3397F4}" type="presParOf" srcId="{0460430B-FFC3-46A2-BDA7-C16F28660FFC}" destId="{57F364AE-BD5D-4577-BC1A-A2FC0FD1D557}" srcOrd="2" destOrd="0" presId="urn:microsoft.com/office/officeart/2005/8/layout/orgChart1"/>
    <dgm:cxn modelId="{F148F7B5-B21C-423D-9CD0-342186104610}" type="presParOf" srcId="{99196EC5-BBAE-448E-8905-7F507CDFBD02}" destId="{AE362834-8E57-4905-A89A-A88FE29723AB}" srcOrd="2" destOrd="0" presId="urn:microsoft.com/office/officeart/2005/8/layout/orgChart1"/>
    <dgm:cxn modelId="{A7E075BA-6074-44E1-850A-41F10D7D022F}" type="presParOf" srcId="{3291A49D-4127-46E7-9C0C-861461CD37F4}" destId="{47CE3DB4-9BF5-414B-9773-24FBCB6EEB76}" srcOrd="2" destOrd="0" presId="urn:microsoft.com/office/officeart/2005/8/layout/orgChart1"/>
    <dgm:cxn modelId="{C19CCCA5-46B7-472B-B7A3-E6EFCCF9F784}" type="presParOf" srcId="{3291A49D-4127-46E7-9C0C-861461CD37F4}" destId="{9ED12812-24D9-4C26-999F-CA7038D5CCFD}" srcOrd="3" destOrd="0" presId="urn:microsoft.com/office/officeart/2005/8/layout/orgChart1"/>
    <dgm:cxn modelId="{6DFEDAE1-241D-4C3F-9D8A-6956AC59A459}" type="presParOf" srcId="{9ED12812-24D9-4C26-999F-CA7038D5CCFD}" destId="{338DE6C3-5B1F-47BE-9CBA-1D8FD2113815}" srcOrd="0" destOrd="0" presId="urn:microsoft.com/office/officeart/2005/8/layout/orgChart1"/>
    <dgm:cxn modelId="{DBC40692-A12B-41A0-8B95-D6C926AB10B2}" type="presParOf" srcId="{338DE6C3-5B1F-47BE-9CBA-1D8FD2113815}" destId="{FA7F3A92-AFEB-4981-8D08-69B421D97E0D}" srcOrd="0" destOrd="0" presId="urn:microsoft.com/office/officeart/2005/8/layout/orgChart1"/>
    <dgm:cxn modelId="{67B68AC8-F9EE-40BE-AA02-0E4B8C05516B}" type="presParOf" srcId="{338DE6C3-5B1F-47BE-9CBA-1D8FD2113815}" destId="{0E8C8919-ED64-4E8A-8CF3-792A5A5DB340}" srcOrd="1" destOrd="0" presId="urn:microsoft.com/office/officeart/2005/8/layout/orgChart1"/>
    <dgm:cxn modelId="{AC65BD45-5889-48B9-A218-00155C4C36AD}" type="presParOf" srcId="{9ED12812-24D9-4C26-999F-CA7038D5CCFD}" destId="{6F2F54E7-4A5E-4777-BF31-FEBDFED8E9AD}" srcOrd="1" destOrd="0" presId="urn:microsoft.com/office/officeart/2005/8/layout/orgChart1"/>
    <dgm:cxn modelId="{D58120D4-A911-45CF-84BA-9AA99E86D891}" type="presParOf" srcId="{6F2F54E7-4A5E-4777-BF31-FEBDFED8E9AD}" destId="{88EBC66B-B45E-47F4-A772-D84AB868B912}" srcOrd="0" destOrd="0" presId="urn:microsoft.com/office/officeart/2005/8/layout/orgChart1"/>
    <dgm:cxn modelId="{47A368C5-A713-4441-9204-FC265ED4FD9F}" type="presParOf" srcId="{6F2F54E7-4A5E-4777-BF31-FEBDFED8E9AD}" destId="{8C2F4AE4-89EB-40EF-A076-9BC3E7DE8F11}" srcOrd="1" destOrd="0" presId="urn:microsoft.com/office/officeart/2005/8/layout/orgChart1"/>
    <dgm:cxn modelId="{1297167D-63C1-4001-B1B9-D7F2B8DCE553}" type="presParOf" srcId="{8C2F4AE4-89EB-40EF-A076-9BC3E7DE8F11}" destId="{8F23D772-00B3-4B9C-9AAA-3ADC9C1FD549}" srcOrd="0" destOrd="0" presId="urn:microsoft.com/office/officeart/2005/8/layout/orgChart1"/>
    <dgm:cxn modelId="{4E79980C-9D79-425F-8DDC-5F938A7C6BF1}" type="presParOf" srcId="{8F23D772-00B3-4B9C-9AAA-3ADC9C1FD549}" destId="{8306CAA5-6053-414A-9F0A-BFC3FFEF24E8}" srcOrd="0" destOrd="0" presId="urn:microsoft.com/office/officeart/2005/8/layout/orgChart1"/>
    <dgm:cxn modelId="{EDC5CB65-FA6A-484A-B47E-C9322F88EA89}" type="presParOf" srcId="{8F23D772-00B3-4B9C-9AAA-3ADC9C1FD549}" destId="{12D72DC2-F109-44A6-AA4C-598FC21AE86E}" srcOrd="1" destOrd="0" presId="urn:microsoft.com/office/officeart/2005/8/layout/orgChart1"/>
    <dgm:cxn modelId="{C6C08C7D-67F1-4706-A147-E9A524127B92}" type="presParOf" srcId="{8C2F4AE4-89EB-40EF-A076-9BC3E7DE8F11}" destId="{01A5B073-A2CB-482B-AD32-157DC4E6B8C4}" srcOrd="1" destOrd="0" presId="urn:microsoft.com/office/officeart/2005/8/layout/orgChart1"/>
    <dgm:cxn modelId="{990AE7A4-F3E7-4350-BFD3-7CB673D1C3B5}" type="presParOf" srcId="{8C2F4AE4-89EB-40EF-A076-9BC3E7DE8F11}" destId="{B8386205-97E2-4002-BDFB-707A2D7954A0}" srcOrd="2" destOrd="0" presId="urn:microsoft.com/office/officeart/2005/8/layout/orgChart1"/>
    <dgm:cxn modelId="{9E63017B-7B3C-4256-982D-0507931460B7}" type="presParOf" srcId="{9ED12812-24D9-4C26-999F-CA7038D5CCFD}" destId="{CAD6BA8B-F616-4F21-A9C0-EEC2D0E3509C}" srcOrd="2" destOrd="0" presId="urn:microsoft.com/office/officeart/2005/8/layout/orgChart1"/>
    <dgm:cxn modelId="{300697F9-169E-410F-8E98-48EED90D008A}" type="presParOf" srcId="{3391F2D3-AFB3-4805-9D79-B4ED3C4DB454}" destId="{622FF135-75A3-458C-941D-D0992F91F9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4A2AC9-F2AB-4F21-9D67-621C503C06C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4F7BCF93-B609-411B-B07E-56FCBB7563D4}">
      <dgm:prSet phldrT="[Text]" custT="1"/>
      <dgm:spPr/>
      <dgm:t>
        <a:bodyPr/>
        <a:lstStyle/>
        <a:p>
          <a:r>
            <a:rPr lang="en-US" sz="4000" dirty="0">
              <a:solidFill>
                <a:schemeClr val="accent6">
                  <a:lumMod val="75000"/>
                </a:schemeClr>
              </a:solidFill>
            </a:rPr>
            <a:t>Child</a:t>
          </a:r>
          <a:r>
            <a:rPr lang="en-US" sz="4000" dirty="0">
              <a:solidFill>
                <a:srgbClr val="333399"/>
              </a:solidFill>
            </a:rPr>
            <a:t> </a:t>
          </a:r>
          <a:r>
            <a:rPr lang="en-US" sz="4000" dirty="0">
              <a:solidFill>
                <a:schemeClr val="accent6">
                  <a:lumMod val="75000"/>
                </a:schemeClr>
              </a:solidFill>
            </a:rPr>
            <a:t>Vulnerability</a:t>
          </a:r>
        </a:p>
      </dgm:t>
    </dgm:pt>
    <dgm:pt modelId="{14EFBEBA-0F6E-44CE-9A3D-05936FB0141D}" type="parTrans" cxnId="{0112E43B-A4F5-446B-8E98-F9C8EE95E471}">
      <dgm:prSet/>
      <dgm:spPr/>
      <dgm:t>
        <a:bodyPr/>
        <a:lstStyle/>
        <a:p>
          <a:endParaRPr lang="en-US"/>
        </a:p>
      </dgm:t>
    </dgm:pt>
    <dgm:pt modelId="{A820E655-3B88-47E2-A95E-C7EBE9F5E510}" type="sibTrans" cxnId="{0112E43B-A4F5-446B-8E98-F9C8EE95E471}">
      <dgm:prSet/>
      <dgm:spPr/>
      <dgm:t>
        <a:bodyPr/>
        <a:lstStyle/>
        <a:p>
          <a:endParaRPr lang="en-US"/>
        </a:p>
      </dgm:t>
    </dgm:pt>
    <dgm:pt modelId="{7E41A587-848E-440D-B9D5-760F32CC67DF}">
      <dgm:prSet phldrT="[Text]" custT="1"/>
      <dgm:spPr/>
      <dgm:t>
        <a:bodyPr/>
        <a:lstStyle/>
        <a:p>
          <a:r>
            <a:rPr lang="en-US" sz="3600" dirty="0">
              <a:solidFill>
                <a:schemeClr val="accent6">
                  <a:lumMod val="75000"/>
                </a:schemeClr>
              </a:solidFill>
            </a:rPr>
            <a:t>Responsible Persons Ability or Willingness</a:t>
          </a:r>
        </a:p>
      </dgm:t>
    </dgm:pt>
    <dgm:pt modelId="{68C7D829-A92F-4106-AC5B-3D64F763B303}" type="parTrans" cxnId="{E05707D6-46E6-47D4-9B34-1D4626D9AE77}">
      <dgm:prSet/>
      <dgm:spPr/>
      <dgm:t>
        <a:bodyPr/>
        <a:lstStyle/>
        <a:p>
          <a:endParaRPr lang="en-US"/>
        </a:p>
      </dgm:t>
    </dgm:pt>
    <dgm:pt modelId="{745E3FAE-C666-42BD-A942-D91EEE595647}" type="sibTrans" cxnId="{E05707D6-46E6-47D4-9B34-1D4626D9AE77}">
      <dgm:prSet/>
      <dgm:spPr/>
      <dgm:t>
        <a:bodyPr/>
        <a:lstStyle/>
        <a:p>
          <a:endParaRPr lang="en-US"/>
        </a:p>
      </dgm:t>
    </dgm:pt>
    <dgm:pt modelId="{D8C1C58B-A9DD-48DF-90CF-40755186E671}" type="pres">
      <dgm:prSet presAssocID="{104A2AC9-F2AB-4F21-9D67-621C503C06C8}" presName="compositeShape" presStyleCnt="0">
        <dgm:presLayoutVars>
          <dgm:chMax val="2"/>
          <dgm:dir/>
          <dgm:resizeHandles val="exact"/>
        </dgm:presLayoutVars>
      </dgm:prSet>
      <dgm:spPr/>
    </dgm:pt>
    <dgm:pt modelId="{8DFC0E3D-7913-4969-945C-4135CE1A59F4}" type="pres">
      <dgm:prSet presAssocID="{104A2AC9-F2AB-4F21-9D67-621C503C06C8}" presName="divider" presStyleLbl="fgShp" presStyleIdx="0" presStyleCnt="1"/>
      <dgm:spPr/>
    </dgm:pt>
    <dgm:pt modelId="{0708CD4D-E2CC-4519-A102-FD6290D00F86}" type="pres">
      <dgm:prSet presAssocID="{4F7BCF93-B609-411B-B07E-56FCBB7563D4}" presName="downArrow" presStyleLbl="node1" presStyleIdx="0" presStyleCnt="2"/>
      <dgm:spPr/>
    </dgm:pt>
    <dgm:pt modelId="{BD1732E9-2EFE-4EAD-BA63-A356BAB835C0}" type="pres">
      <dgm:prSet presAssocID="{4F7BCF93-B609-411B-B07E-56FCBB7563D4}" presName="downArrowText" presStyleLbl="revTx" presStyleIdx="0" presStyleCnt="2" custScaleX="147454" custScaleY="116998">
        <dgm:presLayoutVars>
          <dgm:bulletEnabled val="1"/>
        </dgm:presLayoutVars>
      </dgm:prSet>
      <dgm:spPr/>
    </dgm:pt>
    <dgm:pt modelId="{0E76EA6E-D5A5-4C3E-9332-5F1EC72CB909}" type="pres">
      <dgm:prSet presAssocID="{7E41A587-848E-440D-B9D5-760F32CC67DF}" presName="upArrow" presStyleLbl="node1" presStyleIdx="1" presStyleCnt="2"/>
      <dgm:spPr/>
    </dgm:pt>
    <dgm:pt modelId="{F9EA496B-1BD2-4532-A12F-C6ED2966D9E0}" type="pres">
      <dgm:prSet presAssocID="{7E41A587-848E-440D-B9D5-760F32CC67DF}" presName="upArrowText" presStyleLbl="revTx" presStyleIdx="1" presStyleCnt="2" custScaleX="112731">
        <dgm:presLayoutVars>
          <dgm:bulletEnabled val="1"/>
        </dgm:presLayoutVars>
      </dgm:prSet>
      <dgm:spPr/>
    </dgm:pt>
  </dgm:ptLst>
  <dgm:cxnLst>
    <dgm:cxn modelId="{A9DF190E-37FD-4C74-9FD1-E10F024C67A1}" type="presOf" srcId="{7E41A587-848E-440D-B9D5-760F32CC67DF}" destId="{F9EA496B-1BD2-4532-A12F-C6ED2966D9E0}" srcOrd="0" destOrd="0" presId="urn:microsoft.com/office/officeart/2005/8/layout/arrow3"/>
    <dgm:cxn modelId="{CE430B10-97C1-43C3-BF79-8E9E3BBF83F3}" type="presOf" srcId="{4F7BCF93-B609-411B-B07E-56FCBB7563D4}" destId="{BD1732E9-2EFE-4EAD-BA63-A356BAB835C0}" srcOrd="0" destOrd="0" presId="urn:microsoft.com/office/officeart/2005/8/layout/arrow3"/>
    <dgm:cxn modelId="{0112E43B-A4F5-446B-8E98-F9C8EE95E471}" srcId="{104A2AC9-F2AB-4F21-9D67-621C503C06C8}" destId="{4F7BCF93-B609-411B-B07E-56FCBB7563D4}" srcOrd="0" destOrd="0" parTransId="{14EFBEBA-0F6E-44CE-9A3D-05936FB0141D}" sibTransId="{A820E655-3B88-47E2-A95E-C7EBE9F5E510}"/>
    <dgm:cxn modelId="{AAA76470-FC32-4F88-8F4F-98E21BDE7674}" type="presOf" srcId="{104A2AC9-F2AB-4F21-9D67-621C503C06C8}" destId="{D8C1C58B-A9DD-48DF-90CF-40755186E671}" srcOrd="0" destOrd="0" presId="urn:microsoft.com/office/officeart/2005/8/layout/arrow3"/>
    <dgm:cxn modelId="{E05707D6-46E6-47D4-9B34-1D4626D9AE77}" srcId="{104A2AC9-F2AB-4F21-9D67-621C503C06C8}" destId="{7E41A587-848E-440D-B9D5-760F32CC67DF}" srcOrd="1" destOrd="0" parTransId="{68C7D829-A92F-4106-AC5B-3D64F763B303}" sibTransId="{745E3FAE-C666-42BD-A942-D91EEE595647}"/>
    <dgm:cxn modelId="{DAFF0903-0D10-433E-8CC7-2BC1F53777C7}" type="presParOf" srcId="{D8C1C58B-A9DD-48DF-90CF-40755186E671}" destId="{8DFC0E3D-7913-4969-945C-4135CE1A59F4}" srcOrd="0" destOrd="0" presId="urn:microsoft.com/office/officeart/2005/8/layout/arrow3"/>
    <dgm:cxn modelId="{94946C9A-257B-43B1-A26A-AAC897158980}" type="presParOf" srcId="{D8C1C58B-A9DD-48DF-90CF-40755186E671}" destId="{0708CD4D-E2CC-4519-A102-FD6290D00F86}" srcOrd="1" destOrd="0" presId="urn:microsoft.com/office/officeart/2005/8/layout/arrow3"/>
    <dgm:cxn modelId="{D5289DE5-7437-43D8-AD6A-2A9AD577ADF1}" type="presParOf" srcId="{D8C1C58B-A9DD-48DF-90CF-40755186E671}" destId="{BD1732E9-2EFE-4EAD-BA63-A356BAB835C0}" srcOrd="2" destOrd="0" presId="urn:microsoft.com/office/officeart/2005/8/layout/arrow3"/>
    <dgm:cxn modelId="{93BCF9D1-9B8C-4A87-810C-F48725D5BC92}" type="presParOf" srcId="{D8C1C58B-A9DD-48DF-90CF-40755186E671}" destId="{0E76EA6E-D5A5-4C3E-9332-5F1EC72CB909}" srcOrd="3" destOrd="0" presId="urn:microsoft.com/office/officeart/2005/8/layout/arrow3"/>
    <dgm:cxn modelId="{A3A91201-0E31-486B-81AD-539646D325AB}" type="presParOf" srcId="{D8C1C58B-A9DD-48DF-90CF-40755186E671}" destId="{F9EA496B-1BD2-4532-A12F-C6ED2966D9E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6792-65DA-4732-8EE7-5297EE116D53}">
      <dsp:nvSpPr>
        <dsp:cNvPr id="0" name=""/>
        <dsp:cNvSpPr/>
      </dsp:nvSpPr>
      <dsp:spPr>
        <a:xfrm rot="2725155">
          <a:off x="2079934" y="4188224"/>
          <a:ext cx="674830" cy="62753"/>
        </a:xfrm>
        <a:custGeom>
          <a:avLst/>
          <a:gdLst/>
          <a:ahLst/>
          <a:cxnLst/>
          <a:rect l="0" t="0" r="0" b="0"/>
          <a:pathLst>
            <a:path>
              <a:moveTo>
                <a:pt x="0" y="31376"/>
              </a:moveTo>
              <a:lnTo>
                <a:pt x="674830" y="31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1C35D-2D6D-45BC-9FD1-B7C443936695}">
      <dsp:nvSpPr>
        <dsp:cNvPr id="0" name=""/>
        <dsp:cNvSpPr/>
      </dsp:nvSpPr>
      <dsp:spPr>
        <a:xfrm>
          <a:off x="2195237" y="2934410"/>
          <a:ext cx="421873" cy="62753"/>
        </a:xfrm>
        <a:custGeom>
          <a:avLst/>
          <a:gdLst/>
          <a:ahLst/>
          <a:cxnLst/>
          <a:rect l="0" t="0" r="0" b="0"/>
          <a:pathLst>
            <a:path>
              <a:moveTo>
                <a:pt x="0" y="31376"/>
              </a:moveTo>
              <a:lnTo>
                <a:pt x="421873" y="31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B0785D-602E-417F-84D5-625DD0C0DD50}">
      <dsp:nvSpPr>
        <dsp:cNvPr id="0" name=""/>
        <dsp:cNvSpPr/>
      </dsp:nvSpPr>
      <dsp:spPr>
        <a:xfrm rot="19274822">
          <a:off x="2050079" y="1708176"/>
          <a:ext cx="1318731" cy="62753"/>
        </a:xfrm>
        <a:custGeom>
          <a:avLst/>
          <a:gdLst/>
          <a:ahLst/>
          <a:cxnLst/>
          <a:rect l="0" t="0" r="0" b="0"/>
          <a:pathLst>
            <a:path>
              <a:moveTo>
                <a:pt x="0" y="31376"/>
              </a:moveTo>
              <a:lnTo>
                <a:pt x="1318731" y="31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490AE-1488-45B6-AC25-4B02D9430536}">
      <dsp:nvSpPr>
        <dsp:cNvPr id="0" name=""/>
        <dsp:cNvSpPr/>
      </dsp:nvSpPr>
      <dsp:spPr>
        <a:xfrm>
          <a:off x="40537" y="1662502"/>
          <a:ext cx="2367908" cy="279021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121E7DE-6107-44F6-AC77-B66ECAAA34E0}">
      <dsp:nvSpPr>
        <dsp:cNvPr id="0" name=""/>
        <dsp:cNvSpPr/>
      </dsp:nvSpPr>
      <dsp:spPr>
        <a:xfrm>
          <a:off x="2794448" y="225823"/>
          <a:ext cx="2084955" cy="1217468"/>
        </a:xfrm>
        <a:prstGeom prst="ellipse">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stellar" pitchFamily="18" charset="0"/>
            </a:rPr>
            <a:t>Safety Factors</a:t>
          </a:r>
        </a:p>
      </dsp:txBody>
      <dsp:txXfrm>
        <a:off x="3099783" y="404117"/>
        <a:ext cx="1474285" cy="860880"/>
      </dsp:txXfrm>
    </dsp:sp>
    <dsp:sp modelId="{03291EF0-F1BF-4DA5-8707-F92CA1140B57}">
      <dsp:nvSpPr>
        <dsp:cNvPr id="0" name=""/>
        <dsp:cNvSpPr/>
      </dsp:nvSpPr>
      <dsp:spPr>
        <a:xfrm>
          <a:off x="2617111" y="2135863"/>
          <a:ext cx="2676315" cy="1659846"/>
        </a:xfrm>
        <a:prstGeom prst="ellipse">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stellar" pitchFamily="18" charset="0"/>
            </a:rPr>
            <a:t>Protective Capacities</a:t>
          </a:r>
        </a:p>
      </dsp:txBody>
      <dsp:txXfrm>
        <a:off x="3009048" y="2378942"/>
        <a:ext cx="1892441" cy="1173688"/>
      </dsp:txXfrm>
    </dsp:sp>
    <dsp:sp modelId="{A6AF5F35-386E-402A-954B-DC42EDBF3509}">
      <dsp:nvSpPr>
        <dsp:cNvPr id="0" name=""/>
        <dsp:cNvSpPr/>
      </dsp:nvSpPr>
      <dsp:spPr>
        <a:xfrm>
          <a:off x="4293529" y="2135863"/>
          <a:ext cx="4014473" cy="165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400300">
            <a:lnSpc>
              <a:spcPct val="90000"/>
            </a:lnSpc>
            <a:spcBef>
              <a:spcPct val="0"/>
            </a:spcBef>
            <a:spcAft>
              <a:spcPct val="15000"/>
            </a:spcAft>
            <a:buChar char="•"/>
          </a:pPr>
          <a:endParaRPr lang="en-US" sz="5400" kern="1200" dirty="0"/>
        </a:p>
        <a:p>
          <a:pPr marL="285750" lvl="1" indent="-285750" algn="l" defTabSz="2400300">
            <a:lnSpc>
              <a:spcPct val="90000"/>
            </a:lnSpc>
            <a:spcBef>
              <a:spcPct val="0"/>
            </a:spcBef>
            <a:spcAft>
              <a:spcPct val="15000"/>
            </a:spcAft>
            <a:buChar char="•"/>
          </a:pPr>
          <a:endParaRPr lang="en-US" sz="5400" kern="1200" dirty="0"/>
        </a:p>
      </dsp:txBody>
      <dsp:txXfrm>
        <a:off x="4293529" y="2135863"/>
        <a:ext cx="4014473" cy="1659846"/>
      </dsp:txXfrm>
    </dsp:sp>
    <dsp:sp modelId="{0B7E3356-3482-4F90-B261-6A42992AFD2E}">
      <dsp:nvSpPr>
        <dsp:cNvPr id="0" name=""/>
        <dsp:cNvSpPr/>
      </dsp:nvSpPr>
      <dsp:spPr>
        <a:xfrm>
          <a:off x="1590130" y="4409230"/>
          <a:ext cx="3401855" cy="1393919"/>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stellar" pitchFamily="18" charset="0"/>
            </a:rPr>
            <a:t>Child Vulnerability</a:t>
          </a:r>
        </a:p>
      </dsp:txBody>
      <dsp:txXfrm>
        <a:off x="2088320" y="4613365"/>
        <a:ext cx="2405475" cy="985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426B7-DD83-4BE3-80B6-F08D8476248D}">
      <dsp:nvSpPr>
        <dsp:cNvPr id="0" name=""/>
        <dsp:cNvSpPr/>
      </dsp:nvSpPr>
      <dsp:spPr>
        <a:xfrm rot="2743378">
          <a:off x="2274349" y="4004312"/>
          <a:ext cx="456540" cy="65214"/>
        </a:xfrm>
        <a:custGeom>
          <a:avLst/>
          <a:gdLst/>
          <a:ahLst/>
          <a:cxnLst/>
          <a:rect l="0" t="0" r="0" b="0"/>
          <a:pathLst>
            <a:path>
              <a:moveTo>
                <a:pt x="0" y="32607"/>
              </a:moveTo>
              <a:lnTo>
                <a:pt x="456540"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73019-2F08-4959-9ED3-F07716190B88}">
      <dsp:nvSpPr>
        <dsp:cNvPr id="0" name=""/>
        <dsp:cNvSpPr/>
      </dsp:nvSpPr>
      <dsp:spPr>
        <a:xfrm rot="28382">
          <a:off x="2367564" y="2877012"/>
          <a:ext cx="970726" cy="65214"/>
        </a:xfrm>
        <a:custGeom>
          <a:avLst/>
          <a:gdLst/>
          <a:ahLst/>
          <a:cxnLst/>
          <a:rect l="0" t="0" r="0" b="0"/>
          <a:pathLst>
            <a:path>
              <a:moveTo>
                <a:pt x="0" y="32607"/>
              </a:moveTo>
              <a:lnTo>
                <a:pt x="970726"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BC756-F10E-4B36-8BAD-ABE3F54E092B}">
      <dsp:nvSpPr>
        <dsp:cNvPr id="0" name=""/>
        <dsp:cNvSpPr/>
      </dsp:nvSpPr>
      <dsp:spPr>
        <a:xfrm rot="19087856">
          <a:off x="2263864" y="1719131"/>
          <a:ext cx="812416" cy="65214"/>
        </a:xfrm>
        <a:custGeom>
          <a:avLst/>
          <a:gdLst/>
          <a:ahLst/>
          <a:cxnLst/>
          <a:rect l="0" t="0" r="0" b="0"/>
          <a:pathLst>
            <a:path>
              <a:moveTo>
                <a:pt x="0" y="32607"/>
              </a:moveTo>
              <a:lnTo>
                <a:pt x="812416" y="326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D9234-A3E4-4362-9190-13B5E6B1287E}">
      <dsp:nvSpPr>
        <dsp:cNvPr id="0" name=""/>
        <dsp:cNvSpPr/>
      </dsp:nvSpPr>
      <dsp:spPr>
        <a:xfrm>
          <a:off x="4" y="1628986"/>
          <a:ext cx="2788369" cy="278836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3BCED7BC-7B4B-4660-A4F0-432FA9422F26}">
      <dsp:nvSpPr>
        <dsp:cNvPr id="0" name=""/>
        <dsp:cNvSpPr/>
      </dsp:nvSpPr>
      <dsp:spPr>
        <a:xfrm>
          <a:off x="2751636" y="81246"/>
          <a:ext cx="1697865" cy="16730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lang="en-US" sz="2800" kern="1200" dirty="0"/>
            <a:t>Safety Factors</a:t>
          </a:r>
        </a:p>
      </dsp:txBody>
      <dsp:txXfrm>
        <a:off x="3000283" y="326254"/>
        <a:ext cx="1200571" cy="1183005"/>
      </dsp:txXfrm>
    </dsp:sp>
    <dsp:sp modelId="{864C50C7-61C2-404F-ADCB-BAF46B7F6481}">
      <dsp:nvSpPr>
        <dsp:cNvPr id="0" name=""/>
        <dsp:cNvSpPr/>
      </dsp:nvSpPr>
      <dsp:spPr>
        <a:xfrm>
          <a:off x="3338249" y="2009114"/>
          <a:ext cx="1683411" cy="18229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kern="1200" dirty="0"/>
            <a:t>Protective Capacities</a:t>
          </a:r>
        </a:p>
      </dsp:txBody>
      <dsp:txXfrm>
        <a:off x="3584779" y="2276075"/>
        <a:ext cx="1190351" cy="1289002"/>
      </dsp:txXfrm>
    </dsp:sp>
    <dsp:sp modelId="{6AEC9960-028E-47A4-9DDB-9DDBB2ECE6C0}">
      <dsp:nvSpPr>
        <dsp:cNvPr id="0" name=""/>
        <dsp:cNvSpPr/>
      </dsp:nvSpPr>
      <dsp:spPr>
        <a:xfrm>
          <a:off x="2248233" y="3971705"/>
          <a:ext cx="2302495" cy="19699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Child Vulnerability</a:t>
          </a:r>
        </a:p>
      </dsp:txBody>
      <dsp:txXfrm>
        <a:off x="2585426" y="4260205"/>
        <a:ext cx="1628109" cy="139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327B-0D0A-4AFB-93F2-1C125941334E}">
      <dsp:nvSpPr>
        <dsp:cNvPr id="0" name=""/>
        <dsp:cNvSpPr/>
      </dsp:nvSpPr>
      <dsp:spPr>
        <a:xfrm>
          <a:off x="2155507" y="2277603"/>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Safe</a:t>
          </a:r>
        </a:p>
      </dsp:txBody>
      <dsp:txXfrm>
        <a:off x="2416912" y="2539008"/>
        <a:ext cx="1262175" cy="1262175"/>
      </dsp:txXfrm>
    </dsp:sp>
    <dsp:sp modelId="{995581E9-572F-4419-9718-59BD5BC539E2}">
      <dsp:nvSpPr>
        <dsp:cNvPr id="0" name=""/>
        <dsp:cNvSpPr/>
      </dsp:nvSpPr>
      <dsp:spPr>
        <a:xfrm rot="12900000">
          <a:off x="871449" y="1920360"/>
          <a:ext cx="1510013" cy="50872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C2CBC-0617-4DBC-95B3-8E7965367DF4}">
      <dsp:nvSpPr>
        <dsp:cNvPr id="0" name=""/>
        <dsp:cNvSpPr/>
      </dsp:nvSpPr>
      <dsp:spPr>
        <a:xfrm>
          <a:off x="160123" y="1063372"/>
          <a:ext cx="1695735" cy="13565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199856" y="1103105"/>
        <a:ext cx="1616269" cy="1277122"/>
      </dsp:txXfrm>
    </dsp:sp>
    <dsp:sp modelId="{B2C69C9A-7F0A-4673-82CF-4C997111C288}">
      <dsp:nvSpPr>
        <dsp:cNvPr id="0" name=""/>
        <dsp:cNvSpPr/>
      </dsp:nvSpPr>
      <dsp:spPr>
        <a:xfrm rot="16200000">
          <a:off x="2292993" y="1180352"/>
          <a:ext cx="1510013" cy="50872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E3FC1-4F3E-4D9F-863B-2AF2A6D34FF3}">
      <dsp:nvSpPr>
        <dsp:cNvPr id="0" name=""/>
        <dsp:cNvSpPr/>
      </dsp:nvSpPr>
      <dsp:spPr>
        <a:xfrm>
          <a:off x="2200132" y="1411"/>
          <a:ext cx="1695735" cy="1356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	</a:t>
          </a:r>
        </a:p>
      </dsp:txBody>
      <dsp:txXfrm>
        <a:off x="2239865" y="41144"/>
        <a:ext cx="1616269" cy="1277122"/>
      </dsp:txXfrm>
    </dsp:sp>
    <dsp:sp modelId="{3C384976-40C7-408F-9FB6-2F4077EA1B69}">
      <dsp:nvSpPr>
        <dsp:cNvPr id="0" name=""/>
        <dsp:cNvSpPr/>
      </dsp:nvSpPr>
      <dsp:spPr>
        <a:xfrm rot="19496616">
          <a:off x="3712140" y="1908428"/>
          <a:ext cx="1542867" cy="50872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B4A00-A414-4B12-A84A-AA12FDC88F8E}">
      <dsp:nvSpPr>
        <dsp:cNvPr id="0" name=""/>
        <dsp:cNvSpPr/>
      </dsp:nvSpPr>
      <dsp:spPr>
        <a:xfrm>
          <a:off x="4267192" y="1041396"/>
          <a:ext cx="1695735" cy="13565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4306925" y="1081129"/>
        <a:ext cx="1616269" cy="127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327B-0D0A-4AFB-93F2-1C125941334E}">
      <dsp:nvSpPr>
        <dsp:cNvPr id="0" name=""/>
        <dsp:cNvSpPr/>
      </dsp:nvSpPr>
      <dsp:spPr>
        <a:xfrm>
          <a:off x="3094940" y="3236399"/>
          <a:ext cx="2039719" cy="203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In-Home Safety Plan</a:t>
          </a:r>
        </a:p>
      </dsp:txBody>
      <dsp:txXfrm>
        <a:off x="3393650" y="3535109"/>
        <a:ext cx="1442299" cy="1442299"/>
      </dsp:txXfrm>
    </dsp:sp>
    <dsp:sp modelId="{995581E9-572F-4419-9718-59BD5BC539E2}">
      <dsp:nvSpPr>
        <dsp:cNvPr id="0" name=""/>
        <dsp:cNvSpPr/>
      </dsp:nvSpPr>
      <dsp:spPr>
        <a:xfrm rot="10800000">
          <a:off x="716143" y="3965599"/>
          <a:ext cx="2247963" cy="58131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C2CBC-0617-4DBC-95B3-8E7965367DF4}">
      <dsp:nvSpPr>
        <dsp:cNvPr id="0" name=""/>
        <dsp:cNvSpPr/>
      </dsp:nvSpPr>
      <dsp:spPr>
        <a:xfrm>
          <a:off x="2241" y="3685137"/>
          <a:ext cx="1427803" cy="11422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35696" y="3718592"/>
        <a:ext cx="1360893" cy="1075332"/>
      </dsp:txXfrm>
    </dsp:sp>
    <dsp:sp modelId="{D10D2E25-8055-47EF-A31A-C6DD3463133B}">
      <dsp:nvSpPr>
        <dsp:cNvPr id="0" name=""/>
        <dsp:cNvSpPr/>
      </dsp:nvSpPr>
      <dsp:spPr>
        <a:xfrm rot="12600000">
          <a:off x="1020892" y="2828261"/>
          <a:ext cx="2247963" cy="58131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FB5C56-5B22-4A51-8D3B-9F81D8E6667A}">
      <dsp:nvSpPr>
        <dsp:cNvPr id="0" name=""/>
        <dsp:cNvSpPr/>
      </dsp:nvSpPr>
      <dsp:spPr>
        <a:xfrm>
          <a:off x="457575" y="1985809"/>
          <a:ext cx="1427803" cy="11422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491030" y="2019264"/>
        <a:ext cx="1360893" cy="1075332"/>
      </dsp:txXfrm>
    </dsp:sp>
    <dsp:sp modelId="{E77E23CF-6C78-4CC6-9BB6-910DFF24EF23}">
      <dsp:nvSpPr>
        <dsp:cNvPr id="0" name=""/>
        <dsp:cNvSpPr/>
      </dsp:nvSpPr>
      <dsp:spPr>
        <a:xfrm rot="14400000">
          <a:off x="1853480" y="1995672"/>
          <a:ext cx="2247963" cy="58131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0DDA4-1B77-455B-A71D-0B02F42A0D01}">
      <dsp:nvSpPr>
        <dsp:cNvPr id="0" name=""/>
        <dsp:cNvSpPr/>
      </dsp:nvSpPr>
      <dsp:spPr>
        <a:xfrm>
          <a:off x="1701569" y="741814"/>
          <a:ext cx="1427803" cy="11422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1735024" y="775269"/>
        <a:ext cx="1360893" cy="1075332"/>
      </dsp:txXfrm>
    </dsp:sp>
    <dsp:sp modelId="{44C1FAEC-E27C-4AB2-8D7F-DE9391E124AF}">
      <dsp:nvSpPr>
        <dsp:cNvPr id="0" name=""/>
        <dsp:cNvSpPr/>
      </dsp:nvSpPr>
      <dsp:spPr>
        <a:xfrm rot="16200000">
          <a:off x="2990818" y="1690924"/>
          <a:ext cx="2247963" cy="58131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2F898E-2FDC-46F9-AB9B-BA278C06AFFA}">
      <dsp:nvSpPr>
        <dsp:cNvPr id="0" name=""/>
        <dsp:cNvSpPr/>
      </dsp:nvSpPr>
      <dsp:spPr>
        <a:xfrm>
          <a:off x="3400898" y="286481"/>
          <a:ext cx="1427803" cy="11422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3434353" y="319936"/>
        <a:ext cx="1360893" cy="1075332"/>
      </dsp:txXfrm>
    </dsp:sp>
    <dsp:sp modelId="{2407D5F4-5FF6-42D8-BA6B-03BC5B2C12FA}">
      <dsp:nvSpPr>
        <dsp:cNvPr id="0" name=""/>
        <dsp:cNvSpPr/>
      </dsp:nvSpPr>
      <dsp:spPr>
        <a:xfrm rot="18000000">
          <a:off x="4128155" y="1995672"/>
          <a:ext cx="2247963" cy="58131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231E1-F802-403A-A55E-1D9F047499B5}">
      <dsp:nvSpPr>
        <dsp:cNvPr id="0" name=""/>
        <dsp:cNvSpPr/>
      </dsp:nvSpPr>
      <dsp:spPr>
        <a:xfrm>
          <a:off x="5100226" y="741814"/>
          <a:ext cx="1427803" cy="11422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5133681" y="775269"/>
        <a:ext cx="1360893" cy="1075332"/>
      </dsp:txXfrm>
    </dsp:sp>
    <dsp:sp modelId="{D8ADE4B8-5BE4-4D9B-8B07-7ECCD47ACAB0}">
      <dsp:nvSpPr>
        <dsp:cNvPr id="0" name=""/>
        <dsp:cNvSpPr/>
      </dsp:nvSpPr>
      <dsp:spPr>
        <a:xfrm rot="19800000">
          <a:off x="4960744" y="2828261"/>
          <a:ext cx="2247963" cy="58131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9D5654-3F4C-4FC6-A69F-65AF932DE4F5}">
      <dsp:nvSpPr>
        <dsp:cNvPr id="0" name=""/>
        <dsp:cNvSpPr/>
      </dsp:nvSpPr>
      <dsp:spPr>
        <a:xfrm>
          <a:off x="6344221" y="1985809"/>
          <a:ext cx="1427803" cy="11422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6377676" y="2019264"/>
        <a:ext cx="1360893" cy="1075332"/>
      </dsp:txXfrm>
    </dsp:sp>
    <dsp:sp modelId="{B2C69C9A-7F0A-4673-82CF-4C997111C288}">
      <dsp:nvSpPr>
        <dsp:cNvPr id="0" name=""/>
        <dsp:cNvSpPr/>
      </dsp:nvSpPr>
      <dsp:spPr>
        <a:xfrm>
          <a:off x="5265493" y="3965599"/>
          <a:ext cx="2247963" cy="58131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E3FC1-4F3E-4D9F-863B-2AF2A6D34FF3}">
      <dsp:nvSpPr>
        <dsp:cNvPr id="0" name=""/>
        <dsp:cNvSpPr/>
      </dsp:nvSpPr>
      <dsp:spPr>
        <a:xfrm>
          <a:off x="6799554" y="3685137"/>
          <a:ext cx="1427803" cy="11422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6833009" y="3718592"/>
        <a:ext cx="1360893" cy="1075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327B-0D0A-4AFB-93F2-1C125941334E}">
      <dsp:nvSpPr>
        <dsp:cNvPr id="0" name=""/>
        <dsp:cNvSpPr/>
      </dsp:nvSpPr>
      <dsp:spPr>
        <a:xfrm>
          <a:off x="2894342" y="3206902"/>
          <a:ext cx="1907515" cy="19075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Out-of -Home Safety Plan</a:t>
          </a:r>
        </a:p>
      </dsp:txBody>
      <dsp:txXfrm>
        <a:off x="3173691" y="3486251"/>
        <a:ext cx="1348817" cy="1348817"/>
      </dsp:txXfrm>
    </dsp:sp>
    <dsp:sp modelId="{995581E9-572F-4419-9718-59BD5BC539E2}">
      <dsp:nvSpPr>
        <dsp:cNvPr id="0" name=""/>
        <dsp:cNvSpPr/>
      </dsp:nvSpPr>
      <dsp:spPr>
        <a:xfrm rot="10800000">
          <a:off x="669726" y="3888839"/>
          <a:ext cx="2102261" cy="5436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C2CBC-0617-4DBC-95B3-8E7965367DF4}">
      <dsp:nvSpPr>
        <dsp:cNvPr id="0" name=""/>
        <dsp:cNvSpPr/>
      </dsp:nvSpPr>
      <dsp:spPr>
        <a:xfrm>
          <a:off x="2096" y="3626555"/>
          <a:ext cx="1335260" cy="1068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33383" y="3657842"/>
        <a:ext cx="1272686" cy="1005634"/>
      </dsp:txXfrm>
    </dsp:sp>
    <dsp:sp modelId="{6A68472F-87D3-4D89-9948-5FF7B0FC6917}">
      <dsp:nvSpPr>
        <dsp:cNvPr id="0" name=""/>
        <dsp:cNvSpPr/>
      </dsp:nvSpPr>
      <dsp:spPr>
        <a:xfrm rot="12600000">
          <a:off x="954723" y="2825217"/>
          <a:ext cx="2102261" cy="5436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8831E-D57E-4E9C-98B3-96168023FD98}">
      <dsp:nvSpPr>
        <dsp:cNvPr id="0" name=""/>
        <dsp:cNvSpPr/>
      </dsp:nvSpPr>
      <dsp:spPr>
        <a:xfrm>
          <a:off x="427917" y="2037369"/>
          <a:ext cx="1335260" cy="10682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459204" y="2068656"/>
        <a:ext cx="1272686" cy="1005634"/>
      </dsp:txXfrm>
    </dsp:sp>
    <dsp:sp modelId="{5B2137B6-0F2B-4995-B9C8-AAA1192E3C1A}">
      <dsp:nvSpPr>
        <dsp:cNvPr id="0" name=""/>
        <dsp:cNvSpPr/>
      </dsp:nvSpPr>
      <dsp:spPr>
        <a:xfrm rot="14400000">
          <a:off x="1733347" y="2046593"/>
          <a:ext cx="2102261" cy="54364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51E9A-6176-4767-A929-DD6FF894C481}">
      <dsp:nvSpPr>
        <dsp:cNvPr id="0" name=""/>
        <dsp:cNvSpPr/>
      </dsp:nvSpPr>
      <dsp:spPr>
        <a:xfrm>
          <a:off x="1591283" y="874003"/>
          <a:ext cx="1335260" cy="10682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22570" y="905290"/>
        <a:ext cx="1272686" cy="1005634"/>
      </dsp:txXfrm>
    </dsp:sp>
    <dsp:sp modelId="{413A2310-4E9F-41CE-8FAB-0EAB4DE9EE19}">
      <dsp:nvSpPr>
        <dsp:cNvPr id="0" name=""/>
        <dsp:cNvSpPr/>
      </dsp:nvSpPr>
      <dsp:spPr>
        <a:xfrm rot="16200000">
          <a:off x="2796969" y="1761596"/>
          <a:ext cx="2102261" cy="54364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B8ADBA-D9B7-4FFE-AECE-9B5D8A69BE8B}">
      <dsp:nvSpPr>
        <dsp:cNvPr id="0" name=""/>
        <dsp:cNvSpPr/>
      </dsp:nvSpPr>
      <dsp:spPr>
        <a:xfrm>
          <a:off x="3180469" y="448182"/>
          <a:ext cx="1335260" cy="10682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3211756" y="479469"/>
        <a:ext cx="1272686" cy="1005634"/>
      </dsp:txXfrm>
    </dsp:sp>
    <dsp:sp modelId="{3A1F9AFF-E40D-4C70-86B9-D7983F4E4620}">
      <dsp:nvSpPr>
        <dsp:cNvPr id="0" name=""/>
        <dsp:cNvSpPr/>
      </dsp:nvSpPr>
      <dsp:spPr>
        <a:xfrm rot="18000000">
          <a:off x="3860590" y="2046593"/>
          <a:ext cx="2102261" cy="54364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E3216-9011-4A8D-B6E6-FE32B3ABA619}">
      <dsp:nvSpPr>
        <dsp:cNvPr id="0" name=""/>
        <dsp:cNvSpPr/>
      </dsp:nvSpPr>
      <dsp:spPr>
        <a:xfrm>
          <a:off x="4769656" y="874003"/>
          <a:ext cx="1335260" cy="106820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4800943" y="905290"/>
        <a:ext cx="1272686" cy="1005634"/>
      </dsp:txXfrm>
    </dsp:sp>
    <dsp:sp modelId="{5D7ECA65-704A-4909-B325-E85DED1A2050}">
      <dsp:nvSpPr>
        <dsp:cNvPr id="0" name=""/>
        <dsp:cNvSpPr/>
      </dsp:nvSpPr>
      <dsp:spPr>
        <a:xfrm rot="19800000">
          <a:off x="4639215" y="2825217"/>
          <a:ext cx="2102261" cy="5436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2082F9-AB1D-44FC-9A4B-4B168E9FC2AA}">
      <dsp:nvSpPr>
        <dsp:cNvPr id="0" name=""/>
        <dsp:cNvSpPr/>
      </dsp:nvSpPr>
      <dsp:spPr>
        <a:xfrm>
          <a:off x="5933021" y="2037369"/>
          <a:ext cx="1335260" cy="1068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5964308" y="2068656"/>
        <a:ext cx="1272686" cy="1005634"/>
      </dsp:txXfrm>
    </dsp:sp>
    <dsp:sp modelId="{FFD23040-8E8A-4731-B981-F789F8F93190}">
      <dsp:nvSpPr>
        <dsp:cNvPr id="0" name=""/>
        <dsp:cNvSpPr/>
      </dsp:nvSpPr>
      <dsp:spPr>
        <a:xfrm>
          <a:off x="4924211" y="3888839"/>
          <a:ext cx="2102261" cy="5436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0DE5A0-0D60-41F0-A751-B7A11F29CE4F}">
      <dsp:nvSpPr>
        <dsp:cNvPr id="0" name=""/>
        <dsp:cNvSpPr/>
      </dsp:nvSpPr>
      <dsp:spPr>
        <a:xfrm>
          <a:off x="6358842" y="3626555"/>
          <a:ext cx="1335260" cy="10682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6390129" y="3657842"/>
        <a:ext cx="1272686" cy="1005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327B-0D0A-4AFB-93F2-1C125941334E}">
      <dsp:nvSpPr>
        <dsp:cNvPr id="0" name=""/>
        <dsp:cNvSpPr/>
      </dsp:nvSpPr>
      <dsp:spPr>
        <a:xfrm>
          <a:off x="2845123" y="2897968"/>
          <a:ext cx="2082153" cy="2082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Legally Authorized Out-of-Home Safety Plan</a:t>
          </a:r>
        </a:p>
      </dsp:txBody>
      <dsp:txXfrm>
        <a:off x="3150047" y="3202892"/>
        <a:ext cx="1472305" cy="1472305"/>
      </dsp:txXfrm>
    </dsp:sp>
    <dsp:sp modelId="{D10D2E25-8055-47EF-A31A-C6DD3463133B}">
      <dsp:nvSpPr>
        <dsp:cNvPr id="0" name=""/>
        <dsp:cNvSpPr/>
      </dsp:nvSpPr>
      <dsp:spPr>
        <a:xfrm rot="10800000">
          <a:off x="729538" y="3642337"/>
          <a:ext cx="1999227" cy="59341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FB5C56-5B22-4A51-8D3B-9F81D8E6667A}">
      <dsp:nvSpPr>
        <dsp:cNvPr id="0" name=""/>
        <dsp:cNvSpPr/>
      </dsp:nvSpPr>
      <dsp:spPr>
        <a:xfrm>
          <a:off x="785" y="3356041"/>
          <a:ext cx="1457507" cy="11660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34936" y="3390192"/>
        <a:ext cx="1389205" cy="1097703"/>
      </dsp:txXfrm>
    </dsp:sp>
    <dsp:sp modelId="{2407D5F4-5FF6-42D8-BA6B-03BC5B2C12FA}">
      <dsp:nvSpPr>
        <dsp:cNvPr id="0" name=""/>
        <dsp:cNvSpPr/>
      </dsp:nvSpPr>
      <dsp:spPr>
        <a:xfrm rot="12960000">
          <a:off x="1141498" y="2374457"/>
          <a:ext cx="1999227" cy="59341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231E1-F802-403A-A55E-1D9F047499B5}">
      <dsp:nvSpPr>
        <dsp:cNvPr id="0" name=""/>
        <dsp:cNvSpPr/>
      </dsp:nvSpPr>
      <dsp:spPr>
        <a:xfrm>
          <a:off x="603653" y="1500602"/>
          <a:ext cx="1457507" cy="11660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637804" y="1534753"/>
        <a:ext cx="1389205" cy="1097703"/>
      </dsp:txXfrm>
    </dsp:sp>
    <dsp:sp modelId="{4A471C0D-E779-4252-9E95-FDD8B296C138}">
      <dsp:nvSpPr>
        <dsp:cNvPr id="0" name=""/>
        <dsp:cNvSpPr/>
      </dsp:nvSpPr>
      <dsp:spPr>
        <a:xfrm rot="15120000">
          <a:off x="2220021" y="1590863"/>
          <a:ext cx="1999227" cy="59341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8F01-0530-4304-8559-0D0ED432EE0A}">
      <dsp:nvSpPr>
        <dsp:cNvPr id="0" name=""/>
        <dsp:cNvSpPr/>
      </dsp:nvSpPr>
      <dsp:spPr>
        <a:xfrm>
          <a:off x="2181984" y="353878"/>
          <a:ext cx="1457507" cy="11660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216135" y="388029"/>
        <a:ext cx="1389205" cy="1097703"/>
      </dsp:txXfrm>
    </dsp:sp>
    <dsp:sp modelId="{A7407CD4-2FC5-4FFB-9212-55D2605F2D61}">
      <dsp:nvSpPr>
        <dsp:cNvPr id="0" name=""/>
        <dsp:cNvSpPr/>
      </dsp:nvSpPr>
      <dsp:spPr>
        <a:xfrm rot="17280000">
          <a:off x="3553150" y="1590863"/>
          <a:ext cx="1999227" cy="59341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951345-6B53-4223-821E-586A1D6A0E87}">
      <dsp:nvSpPr>
        <dsp:cNvPr id="0" name=""/>
        <dsp:cNvSpPr/>
      </dsp:nvSpPr>
      <dsp:spPr>
        <a:xfrm>
          <a:off x="4132908" y="353878"/>
          <a:ext cx="1457507" cy="11660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4167059" y="388029"/>
        <a:ext cx="1389205" cy="1097703"/>
      </dsp:txXfrm>
    </dsp:sp>
    <dsp:sp modelId="{5898EF97-2550-44E2-8E3C-982EF01F8CAC}">
      <dsp:nvSpPr>
        <dsp:cNvPr id="0" name=""/>
        <dsp:cNvSpPr/>
      </dsp:nvSpPr>
      <dsp:spPr>
        <a:xfrm rot="19440000">
          <a:off x="4631674" y="2374457"/>
          <a:ext cx="1999227" cy="59341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3E6BF4-05D1-417A-8D87-DC0B224FE079}">
      <dsp:nvSpPr>
        <dsp:cNvPr id="0" name=""/>
        <dsp:cNvSpPr/>
      </dsp:nvSpPr>
      <dsp:spPr>
        <a:xfrm>
          <a:off x="5711239" y="1500602"/>
          <a:ext cx="1457507" cy="116600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5745390" y="1534753"/>
        <a:ext cx="1389205" cy="1097703"/>
      </dsp:txXfrm>
    </dsp:sp>
    <dsp:sp modelId="{64B383FB-DB48-440A-B6B6-ACAC9D402D0C}">
      <dsp:nvSpPr>
        <dsp:cNvPr id="0" name=""/>
        <dsp:cNvSpPr/>
      </dsp:nvSpPr>
      <dsp:spPr>
        <a:xfrm>
          <a:off x="5043633" y="3642337"/>
          <a:ext cx="1999227" cy="59341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68530B-A0DE-43A8-AE94-01390BAB0B62}">
      <dsp:nvSpPr>
        <dsp:cNvPr id="0" name=""/>
        <dsp:cNvSpPr/>
      </dsp:nvSpPr>
      <dsp:spPr>
        <a:xfrm>
          <a:off x="6314107" y="3356041"/>
          <a:ext cx="1457507" cy="11660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205" tIns="116205" rIns="116205" bIns="116205"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6348258" y="3390192"/>
        <a:ext cx="1389205" cy="1097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CB6A-C027-4120-9746-49031D452B5D}">
      <dsp:nvSpPr>
        <dsp:cNvPr id="0" name=""/>
        <dsp:cNvSpPr/>
      </dsp:nvSpPr>
      <dsp:spPr>
        <a:xfrm rot="16200000">
          <a:off x="-896413" y="900497"/>
          <a:ext cx="4205514" cy="240451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n-US" sz="3600" b="1" kern="1200" dirty="0"/>
            <a:t>Cannot</a:t>
          </a:r>
        </a:p>
        <a:p>
          <a:pPr marL="285750" lvl="1" indent="-285750" algn="l" defTabSz="1244600">
            <a:lnSpc>
              <a:spcPct val="90000"/>
            </a:lnSpc>
            <a:spcBef>
              <a:spcPct val="0"/>
            </a:spcBef>
            <a:spcAft>
              <a:spcPct val="15000"/>
            </a:spcAft>
            <a:buChar char="•"/>
          </a:pPr>
          <a:r>
            <a:rPr lang="en-US" sz="2800" kern="1200" dirty="0"/>
            <a:t>Delayed </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Impaired </a:t>
          </a:r>
        </a:p>
      </dsp:txBody>
      <dsp:txXfrm rot="5400000">
        <a:off x="4085" y="841102"/>
        <a:ext cx="2404518" cy="2523308"/>
      </dsp:txXfrm>
    </dsp:sp>
    <dsp:sp modelId="{E275E327-5AAE-47CB-ADD4-5EC14F33D6EF}">
      <dsp:nvSpPr>
        <dsp:cNvPr id="0" name=""/>
        <dsp:cNvSpPr/>
      </dsp:nvSpPr>
      <dsp:spPr>
        <a:xfrm rot="16200000">
          <a:off x="1691431" y="874103"/>
          <a:ext cx="4205514" cy="245730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n-US" sz="3600" b="1" kern="1200" dirty="0"/>
            <a:t>Will Not</a:t>
          </a:r>
        </a:p>
        <a:p>
          <a:pPr marL="285750" lvl="1" indent="-285750" algn="l" defTabSz="1244600">
            <a:lnSpc>
              <a:spcPct val="90000"/>
            </a:lnSpc>
            <a:spcBef>
              <a:spcPct val="0"/>
            </a:spcBef>
            <a:spcAft>
              <a:spcPct val="15000"/>
            </a:spcAft>
            <a:buChar char="•"/>
          </a:pPr>
          <a:r>
            <a:rPr lang="en-US" sz="2800" kern="1200" dirty="0"/>
            <a:t>Denies</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Vacillates</a:t>
          </a:r>
        </a:p>
      </dsp:txBody>
      <dsp:txXfrm rot="5400000">
        <a:off x="2565534" y="841103"/>
        <a:ext cx="2457307" cy="2523308"/>
      </dsp:txXfrm>
    </dsp:sp>
    <dsp:sp modelId="{7EF00FFB-6AEE-4567-AD5F-8235895DF53B}">
      <dsp:nvSpPr>
        <dsp:cNvPr id="0" name=""/>
        <dsp:cNvSpPr/>
      </dsp:nvSpPr>
      <dsp:spPr>
        <a:xfrm rot="16200000">
          <a:off x="4455107" y="739905"/>
          <a:ext cx="4205514" cy="272570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n-US" sz="3600" b="1" kern="1200" dirty="0"/>
            <a:t>Has Not</a:t>
          </a:r>
        </a:p>
        <a:p>
          <a:pPr marL="228600" lvl="1" indent="-228600" algn="l" defTabSz="933450">
            <a:lnSpc>
              <a:spcPct val="90000"/>
            </a:lnSpc>
            <a:spcBef>
              <a:spcPct val="0"/>
            </a:spcBef>
            <a:spcAft>
              <a:spcPct val="15000"/>
            </a:spcAft>
            <a:buChar char="•"/>
          </a:pPr>
          <a:endParaRPr lang="en-US" sz="2100" kern="1200" dirty="0"/>
        </a:p>
        <a:p>
          <a:pPr marL="285750" lvl="1" indent="-285750" algn="l" defTabSz="1244600">
            <a:lnSpc>
              <a:spcPct val="90000"/>
            </a:lnSpc>
            <a:spcBef>
              <a:spcPct val="0"/>
            </a:spcBef>
            <a:spcAft>
              <a:spcPct val="15000"/>
            </a:spcAft>
            <a:buChar char="•"/>
          </a:pPr>
          <a:r>
            <a:rPr lang="en-US" sz="2800" kern="1200" dirty="0"/>
            <a:t>Unwilling</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Failure to Protect</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rot="5400000">
        <a:off x="5195013" y="841102"/>
        <a:ext cx="2725702" cy="2523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BC66B-B45E-47F4-A772-D84AB868B912}">
      <dsp:nvSpPr>
        <dsp:cNvPr id="0" name=""/>
        <dsp:cNvSpPr/>
      </dsp:nvSpPr>
      <dsp:spPr>
        <a:xfrm>
          <a:off x="4896480" y="2003707"/>
          <a:ext cx="586393" cy="754545"/>
        </a:xfrm>
        <a:custGeom>
          <a:avLst/>
          <a:gdLst/>
          <a:ahLst/>
          <a:cxnLst/>
          <a:rect l="0" t="0" r="0" b="0"/>
          <a:pathLst>
            <a:path>
              <a:moveTo>
                <a:pt x="0" y="0"/>
              </a:moveTo>
              <a:lnTo>
                <a:pt x="0" y="754545"/>
              </a:lnTo>
              <a:lnTo>
                <a:pt x="586393" y="7545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E3DB4-9BF5-414B-9773-24FBCB6EEB76}">
      <dsp:nvSpPr>
        <dsp:cNvPr id="0" name=""/>
        <dsp:cNvSpPr/>
      </dsp:nvSpPr>
      <dsp:spPr>
        <a:xfrm>
          <a:off x="4501252" y="900223"/>
          <a:ext cx="1008529" cy="336856"/>
        </a:xfrm>
        <a:custGeom>
          <a:avLst/>
          <a:gdLst/>
          <a:ahLst/>
          <a:cxnLst/>
          <a:rect l="0" t="0" r="0" b="0"/>
          <a:pathLst>
            <a:path>
              <a:moveTo>
                <a:pt x="0" y="0"/>
              </a:moveTo>
              <a:lnTo>
                <a:pt x="0" y="175864"/>
              </a:lnTo>
              <a:lnTo>
                <a:pt x="1008529" y="175864"/>
              </a:lnTo>
              <a:lnTo>
                <a:pt x="1008529" y="3368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4966A9-3F9E-41BE-86B4-873698C37375}">
      <dsp:nvSpPr>
        <dsp:cNvPr id="0" name=""/>
        <dsp:cNvSpPr/>
      </dsp:nvSpPr>
      <dsp:spPr>
        <a:xfrm>
          <a:off x="3887950" y="4166057"/>
          <a:ext cx="229988" cy="705297"/>
        </a:xfrm>
        <a:custGeom>
          <a:avLst/>
          <a:gdLst/>
          <a:ahLst/>
          <a:cxnLst/>
          <a:rect l="0" t="0" r="0" b="0"/>
          <a:pathLst>
            <a:path>
              <a:moveTo>
                <a:pt x="0" y="0"/>
              </a:moveTo>
              <a:lnTo>
                <a:pt x="0" y="705297"/>
              </a:lnTo>
              <a:lnTo>
                <a:pt x="229988" y="7052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3EBDD-6BF5-4B9E-B225-5EBB7DCA45A2}">
      <dsp:nvSpPr>
        <dsp:cNvPr id="0" name=""/>
        <dsp:cNvSpPr/>
      </dsp:nvSpPr>
      <dsp:spPr>
        <a:xfrm>
          <a:off x="3218746" y="3032828"/>
          <a:ext cx="1282506" cy="366601"/>
        </a:xfrm>
        <a:custGeom>
          <a:avLst/>
          <a:gdLst/>
          <a:ahLst/>
          <a:cxnLst/>
          <a:rect l="0" t="0" r="0" b="0"/>
          <a:pathLst>
            <a:path>
              <a:moveTo>
                <a:pt x="0" y="0"/>
              </a:moveTo>
              <a:lnTo>
                <a:pt x="0" y="205609"/>
              </a:lnTo>
              <a:lnTo>
                <a:pt x="1282506" y="205609"/>
              </a:lnTo>
              <a:lnTo>
                <a:pt x="1282506" y="3666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CE39A-8807-4D4B-AC5E-308FC617764B}">
      <dsp:nvSpPr>
        <dsp:cNvPr id="0" name=""/>
        <dsp:cNvSpPr/>
      </dsp:nvSpPr>
      <dsp:spPr>
        <a:xfrm>
          <a:off x="2032711" y="4166057"/>
          <a:ext cx="229988" cy="705297"/>
        </a:xfrm>
        <a:custGeom>
          <a:avLst/>
          <a:gdLst/>
          <a:ahLst/>
          <a:cxnLst/>
          <a:rect l="0" t="0" r="0" b="0"/>
          <a:pathLst>
            <a:path>
              <a:moveTo>
                <a:pt x="0" y="0"/>
              </a:moveTo>
              <a:lnTo>
                <a:pt x="0" y="705297"/>
              </a:lnTo>
              <a:lnTo>
                <a:pt x="229988" y="7052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E5354-A4E4-4D3F-92D5-70DAAE2E4E3D}">
      <dsp:nvSpPr>
        <dsp:cNvPr id="0" name=""/>
        <dsp:cNvSpPr/>
      </dsp:nvSpPr>
      <dsp:spPr>
        <a:xfrm>
          <a:off x="2646013" y="3032828"/>
          <a:ext cx="572732" cy="366601"/>
        </a:xfrm>
        <a:custGeom>
          <a:avLst/>
          <a:gdLst/>
          <a:ahLst/>
          <a:cxnLst/>
          <a:rect l="0" t="0" r="0" b="0"/>
          <a:pathLst>
            <a:path>
              <a:moveTo>
                <a:pt x="572732" y="0"/>
              </a:moveTo>
              <a:lnTo>
                <a:pt x="572732" y="205609"/>
              </a:lnTo>
              <a:lnTo>
                <a:pt x="0" y="205609"/>
              </a:lnTo>
              <a:lnTo>
                <a:pt x="0" y="3666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2C031-8B36-40ED-B3E1-F751B26E2CE0}">
      <dsp:nvSpPr>
        <dsp:cNvPr id="0" name=""/>
        <dsp:cNvSpPr/>
      </dsp:nvSpPr>
      <dsp:spPr>
        <a:xfrm>
          <a:off x="3218746" y="1988834"/>
          <a:ext cx="354887" cy="277365"/>
        </a:xfrm>
        <a:custGeom>
          <a:avLst/>
          <a:gdLst/>
          <a:ahLst/>
          <a:cxnLst/>
          <a:rect l="0" t="0" r="0" b="0"/>
          <a:pathLst>
            <a:path>
              <a:moveTo>
                <a:pt x="354887" y="0"/>
              </a:moveTo>
              <a:lnTo>
                <a:pt x="354887" y="116374"/>
              </a:lnTo>
              <a:lnTo>
                <a:pt x="0" y="116374"/>
              </a:lnTo>
              <a:lnTo>
                <a:pt x="0" y="2773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6C0B4-D487-4DDE-B842-7567D4EFB60D}">
      <dsp:nvSpPr>
        <dsp:cNvPr id="0" name=""/>
        <dsp:cNvSpPr/>
      </dsp:nvSpPr>
      <dsp:spPr>
        <a:xfrm>
          <a:off x="3573633" y="900223"/>
          <a:ext cx="927619" cy="321983"/>
        </a:xfrm>
        <a:custGeom>
          <a:avLst/>
          <a:gdLst/>
          <a:ahLst/>
          <a:cxnLst/>
          <a:rect l="0" t="0" r="0" b="0"/>
          <a:pathLst>
            <a:path>
              <a:moveTo>
                <a:pt x="927619" y="0"/>
              </a:moveTo>
              <a:lnTo>
                <a:pt x="927619" y="160991"/>
              </a:lnTo>
              <a:lnTo>
                <a:pt x="0" y="160991"/>
              </a:lnTo>
              <a:lnTo>
                <a:pt x="0" y="3219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A68A2-2F5F-43F5-9055-882FE3777F64}">
      <dsp:nvSpPr>
        <dsp:cNvPr id="0" name=""/>
        <dsp:cNvSpPr/>
      </dsp:nvSpPr>
      <dsp:spPr>
        <a:xfrm>
          <a:off x="3439159" y="3131"/>
          <a:ext cx="2124187" cy="897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Can I remove the threat?</a:t>
          </a:r>
        </a:p>
      </dsp:txBody>
      <dsp:txXfrm>
        <a:off x="3439159" y="3131"/>
        <a:ext cx="2124187" cy="897092"/>
      </dsp:txXfrm>
    </dsp:sp>
    <dsp:sp modelId="{4BC6ABF7-611C-4EF7-AED7-C74145A3E315}">
      <dsp:nvSpPr>
        <dsp:cNvPr id="0" name=""/>
        <dsp:cNvSpPr/>
      </dsp:nvSpPr>
      <dsp:spPr>
        <a:xfrm>
          <a:off x="2807005" y="1222207"/>
          <a:ext cx="1533255" cy="7666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No</a:t>
          </a:r>
        </a:p>
      </dsp:txBody>
      <dsp:txXfrm>
        <a:off x="2807005" y="1222207"/>
        <a:ext cx="1533255" cy="766627"/>
      </dsp:txXfrm>
    </dsp:sp>
    <dsp:sp modelId="{8AD675FF-DE31-4C2B-84BF-877C39607AE4}">
      <dsp:nvSpPr>
        <dsp:cNvPr id="0" name=""/>
        <dsp:cNvSpPr/>
      </dsp:nvSpPr>
      <dsp:spPr>
        <a:xfrm>
          <a:off x="2170290" y="2266200"/>
          <a:ext cx="2096910" cy="766627"/>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Can I control the threat?</a:t>
          </a:r>
        </a:p>
      </dsp:txBody>
      <dsp:txXfrm>
        <a:off x="2170290" y="2266200"/>
        <a:ext cx="2096910" cy="766627"/>
      </dsp:txXfrm>
    </dsp:sp>
    <dsp:sp modelId="{E48C7B89-23BF-4CFE-A762-366BB017FB1E}">
      <dsp:nvSpPr>
        <dsp:cNvPr id="0" name=""/>
        <dsp:cNvSpPr/>
      </dsp:nvSpPr>
      <dsp:spPr>
        <a:xfrm>
          <a:off x="1879386" y="3399429"/>
          <a:ext cx="1533255" cy="7666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No</a:t>
          </a:r>
        </a:p>
      </dsp:txBody>
      <dsp:txXfrm>
        <a:off x="1879386" y="3399429"/>
        <a:ext cx="1533255" cy="766627"/>
      </dsp:txXfrm>
    </dsp:sp>
    <dsp:sp modelId="{7A940ED7-7F65-4273-A10A-788F7D22C60C}">
      <dsp:nvSpPr>
        <dsp:cNvPr id="0" name=""/>
        <dsp:cNvSpPr/>
      </dsp:nvSpPr>
      <dsp:spPr>
        <a:xfrm>
          <a:off x="2262700" y="4488040"/>
          <a:ext cx="1533255" cy="7666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Out Of Home</a:t>
          </a:r>
        </a:p>
      </dsp:txBody>
      <dsp:txXfrm>
        <a:off x="2262700" y="4488040"/>
        <a:ext cx="1533255" cy="766627"/>
      </dsp:txXfrm>
    </dsp:sp>
    <dsp:sp modelId="{5845BB07-F7B6-4E84-8FCA-EB124715E57F}">
      <dsp:nvSpPr>
        <dsp:cNvPr id="0" name=""/>
        <dsp:cNvSpPr/>
      </dsp:nvSpPr>
      <dsp:spPr>
        <a:xfrm>
          <a:off x="3734625" y="3399429"/>
          <a:ext cx="1533255" cy="76662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Yes</a:t>
          </a:r>
        </a:p>
      </dsp:txBody>
      <dsp:txXfrm>
        <a:off x="3734625" y="3399429"/>
        <a:ext cx="1533255" cy="766627"/>
      </dsp:txXfrm>
    </dsp:sp>
    <dsp:sp modelId="{57EADADA-021F-469B-B415-0DF4D2C5B3FB}">
      <dsp:nvSpPr>
        <dsp:cNvPr id="0" name=""/>
        <dsp:cNvSpPr/>
      </dsp:nvSpPr>
      <dsp:spPr>
        <a:xfrm>
          <a:off x="4117938" y="4488040"/>
          <a:ext cx="1533255" cy="76662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 Home</a:t>
          </a:r>
        </a:p>
      </dsp:txBody>
      <dsp:txXfrm>
        <a:off x="4117938" y="4488040"/>
        <a:ext cx="1533255" cy="766627"/>
      </dsp:txXfrm>
    </dsp:sp>
    <dsp:sp modelId="{FA7F3A92-AFEB-4981-8D08-69B421D97E0D}">
      <dsp:nvSpPr>
        <dsp:cNvPr id="0" name=""/>
        <dsp:cNvSpPr/>
      </dsp:nvSpPr>
      <dsp:spPr>
        <a:xfrm>
          <a:off x="4743154" y="1237079"/>
          <a:ext cx="1533255" cy="7666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Yes</a:t>
          </a:r>
        </a:p>
      </dsp:txBody>
      <dsp:txXfrm>
        <a:off x="4743154" y="1237079"/>
        <a:ext cx="1533255" cy="766627"/>
      </dsp:txXfrm>
    </dsp:sp>
    <dsp:sp modelId="{8306CAA5-6053-414A-9F0A-BFC3FFEF24E8}">
      <dsp:nvSpPr>
        <dsp:cNvPr id="0" name=""/>
        <dsp:cNvSpPr/>
      </dsp:nvSpPr>
      <dsp:spPr>
        <a:xfrm>
          <a:off x="5482873" y="2374939"/>
          <a:ext cx="1533255" cy="7666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 home</a:t>
          </a:r>
        </a:p>
      </dsp:txBody>
      <dsp:txXfrm>
        <a:off x="5482873" y="2374939"/>
        <a:ext cx="1533255" cy="766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BC66B-B45E-47F4-A772-D84AB868B912}">
      <dsp:nvSpPr>
        <dsp:cNvPr id="0" name=""/>
        <dsp:cNvSpPr/>
      </dsp:nvSpPr>
      <dsp:spPr>
        <a:xfrm>
          <a:off x="4573497" y="4065080"/>
          <a:ext cx="91440" cy="1397880"/>
        </a:xfrm>
        <a:custGeom>
          <a:avLst/>
          <a:gdLst/>
          <a:ahLst/>
          <a:cxnLst/>
          <a:rect l="0" t="0" r="0" b="0"/>
          <a:pathLst>
            <a:path>
              <a:moveTo>
                <a:pt x="68911" y="0"/>
              </a:moveTo>
              <a:lnTo>
                <a:pt x="45720" y="13978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E3DB4-9BF5-414B-9773-24FBCB6EEB76}">
      <dsp:nvSpPr>
        <dsp:cNvPr id="0" name=""/>
        <dsp:cNvSpPr/>
      </dsp:nvSpPr>
      <dsp:spPr>
        <a:xfrm>
          <a:off x="3839978" y="1824673"/>
          <a:ext cx="2047620" cy="683920"/>
        </a:xfrm>
        <a:custGeom>
          <a:avLst/>
          <a:gdLst/>
          <a:ahLst/>
          <a:cxnLst/>
          <a:rect l="0" t="0" r="0" b="0"/>
          <a:pathLst>
            <a:path>
              <a:moveTo>
                <a:pt x="0" y="0"/>
              </a:moveTo>
              <a:lnTo>
                <a:pt x="0" y="357057"/>
              </a:lnTo>
              <a:lnTo>
                <a:pt x="2047620" y="357057"/>
              </a:lnTo>
              <a:lnTo>
                <a:pt x="2047620" y="6839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2C031-8B36-40ED-B3E1-F751B26E2CE0}">
      <dsp:nvSpPr>
        <dsp:cNvPr id="0" name=""/>
        <dsp:cNvSpPr/>
      </dsp:nvSpPr>
      <dsp:spPr>
        <a:xfrm>
          <a:off x="665720" y="4034884"/>
          <a:ext cx="91440" cy="1428076"/>
        </a:xfrm>
        <a:custGeom>
          <a:avLst/>
          <a:gdLst/>
          <a:ahLst/>
          <a:cxnLst/>
          <a:rect l="0" t="0" r="0" b="0"/>
          <a:pathLst>
            <a:path>
              <a:moveTo>
                <a:pt x="45720" y="0"/>
              </a:moveTo>
              <a:lnTo>
                <a:pt x="45720" y="1428076"/>
              </a:lnTo>
              <a:lnTo>
                <a:pt x="52226" y="14280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6C0B4-D487-4DDE-B842-7567D4EFB60D}">
      <dsp:nvSpPr>
        <dsp:cNvPr id="0" name=""/>
        <dsp:cNvSpPr/>
      </dsp:nvSpPr>
      <dsp:spPr>
        <a:xfrm>
          <a:off x="1956629" y="1824673"/>
          <a:ext cx="1883348" cy="653724"/>
        </a:xfrm>
        <a:custGeom>
          <a:avLst/>
          <a:gdLst/>
          <a:ahLst/>
          <a:cxnLst/>
          <a:rect l="0" t="0" r="0" b="0"/>
          <a:pathLst>
            <a:path>
              <a:moveTo>
                <a:pt x="1883348" y="0"/>
              </a:moveTo>
              <a:lnTo>
                <a:pt x="1883348" y="326862"/>
              </a:lnTo>
              <a:lnTo>
                <a:pt x="0" y="326862"/>
              </a:lnTo>
              <a:lnTo>
                <a:pt x="0" y="6537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A68A2-2F5F-43F5-9055-882FE3777F64}">
      <dsp:nvSpPr>
        <dsp:cNvPr id="0" name=""/>
        <dsp:cNvSpPr/>
      </dsp:nvSpPr>
      <dsp:spPr>
        <a:xfrm>
          <a:off x="1683606" y="3304"/>
          <a:ext cx="4312743" cy="1821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Do I have responsible persons to assist in caring for the child ?</a:t>
          </a:r>
        </a:p>
      </dsp:txBody>
      <dsp:txXfrm>
        <a:off x="1683606" y="3304"/>
        <a:ext cx="4312743" cy="1821369"/>
      </dsp:txXfrm>
    </dsp:sp>
    <dsp:sp modelId="{4BC6ABF7-611C-4EF7-AED7-C74145A3E315}">
      <dsp:nvSpPr>
        <dsp:cNvPr id="0" name=""/>
        <dsp:cNvSpPr/>
      </dsp:nvSpPr>
      <dsp:spPr>
        <a:xfrm>
          <a:off x="400143" y="2478398"/>
          <a:ext cx="3112972" cy="15564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No</a:t>
          </a:r>
        </a:p>
      </dsp:txBody>
      <dsp:txXfrm>
        <a:off x="400143" y="2478398"/>
        <a:ext cx="3112972" cy="1556486"/>
      </dsp:txXfrm>
    </dsp:sp>
    <dsp:sp modelId="{8AD675FF-DE31-4C2B-84BF-877C39607AE4}">
      <dsp:nvSpPr>
        <dsp:cNvPr id="0" name=""/>
        <dsp:cNvSpPr/>
      </dsp:nvSpPr>
      <dsp:spPr>
        <a:xfrm>
          <a:off x="717946" y="4684717"/>
          <a:ext cx="3112972" cy="1556486"/>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Legally Authorized</a:t>
          </a:r>
        </a:p>
      </dsp:txBody>
      <dsp:txXfrm>
        <a:off x="717946" y="4684717"/>
        <a:ext cx="3112972" cy="1556486"/>
      </dsp:txXfrm>
    </dsp:sp>
    <dsp:sp modelId="{FA7F3A92-AFEB-4981-8D08-69B421D97E0D}">
      <dsp:nvSpPr>
        <dsp:cNvPr id="0" name=""/>
        <dsp:cNvSpPr/>
      </dsp:nvSpPr>
      <dsp:spPr>
        <a:xfrm>
          <a:off x="4331112" y="2508594"/>
          <a:ext cx="3112972" cy="1556486"/>
        </a:xfrm>
        <a:prstGeom prst="rect">
          <a:avLst/>
        </a:prstGeom>
        <a:solidFill>
          <a:srgbClr val="785C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Yes</a:t>
          </a:r>
        </a:p>
      </dsp:txBody>
      <dsp:txXfrm>
        <a:off x="4331112" y="2508594"/>
        <a:ext cx="3112972" cy="1556486"/>
      </dsp:txXfrm>
    </dsp:sp>
    <dsp:sp modelId="{8306CAA5-6053-414A-9F0A-BFC3FFEF24E8}">
      <dsp:nvSpPr>
        <dsp:cNvPr id="0" name=""/>
        <dsp:cNvSpPr/>
      </dsp:nvSpPr>
      <dsp:spPr>
        <a:xfrm>
          <a:off x="4619217" y="4684717"/>
          <a:ext cx="3112972" cy="1556486"/>
        </a:xfrm>
        <a:prstGeom prst="rect">
          <a:avLst/>
        </a:prstGeom>
        <a:solidFill>
          <a:srgbClr val="785C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Out-of-home</a:t>
          </a:r>
        </a:p>
      </dsp:txBody>
      <dsp:txXfrm>
        <a:off x="4619217" y="4684717"/>
        <a:ext cx="3112972" cy="15564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0E3D-7913-4969-945C-4135CE1A59F4}">
      <dsp:nvSpPr>
        <dsp:cNvPr id="0" name=""/>
        <dsp:cNvSpPr/>
      </dsp:nvSpPr>
      <dsp:spPr>
        <a:xfrm rot="21300000">
          <a:off x="25254" y="2541584"/>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8CD4D-E2CC-4519-A102-FD6290D00F86}">
      <dsp:nvSpPr>
        <dsp:cNvPr id="0" name=""/>
        <dsp:cNvSpPr/>
      </dsp:nvSpPr>
      <dsp:spPr>
        <a:xfrm>
          <a:off x="987552" y="300989"/>
          <a:ext cx="2468880" cy="240791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732E9-2EFE-4EAD-BA63-A356BAB835C0}">
      <dsp:nvSpPr>
        <dsp:cNvPr id="0" name=""/>
        <dsp:cNvSpPr/>
      </dsp:nvSpPr>
      <dsp:spPr>
        <a:xfrm>
          <a:off x="3736844" y="-214881"/>
          <a:ext cx="3883159" cy="2958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accent6">
                  <a:lumMod val="75000"/>
                </a:schemeClr>
              </a:solidFill>
            </a:rPr>
            <a:t>Child</a:t>
          </a:r>
          <a:r>
            <a:rPr lang="en-US" sz="4000" kern="1200" dirty="0">
              <a:solidFill>
                <a:srgbClr val="333399"/>
              </a:solidFill>
            </a:rPr>
            <a:t> </a:t>
          </a:r>
          <a:r>
            <a:rPr lang="en-US" sz="4000" kern="1200" dirty="0">
              <a:solidFill>
                <a:schemeClr val="accent6">
                  <a:lumMod val="75000"/>
                </a:schemeClr>
              </a:solidFill>
            </a:rPr>
            <a:t>Vulnerability</a:t>
          </a:r>
        </a:p>
      </dsp:txBody>
      <dsp:txXfrm>
        <a:off x="3736844" y="-214881"/>
        <a:ext cx="3883159" cy="2958078"/>
      </dsp:txXfrm>
    </dsp:sp>
    <dsp:sp modelId="{0E76EA6E-D5A5-4C3E-9332-5F1EC72CB909}">
      <dsp:nvSpPr>
        <dsp:cNvPr id="0" name=""/>
        <dsp:cNvSpPr/>
      </dsp:nvSpPr>
      <dsp:spPr>
        <a:xfrm>
          <a:off x="4773168" y="3310889"/>
          <a:ext cx="2468880" cy="240791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A496B-1BD2-4532-A12F-C6ED2966D9E0}">
      <dsp:nvSpPr>
        <dsp:cNvPr id="0" name=""/>
        <dsp:cNvSpPr/>
      </dsp:nvSpPr>
      <dsp:spPr>
        <a:xfrm>
          <a:off x="1066806" y="3491483"/>
          <a:ext cx="2968739" cy="252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accent6">
                  <a:lumMod val="75000"/>
                </a:schemeClr>
              </a:solidFill>
            </a:rPr>
            <a:t>Responsible Persons Ability or Willingness</a:t>
          </a:r>
        </a:p>
      </dsp:txBody>
      <dsp:txXfrm>
        <a:off x="1066806" y="3491483"/>
        <a:ext cx="2968739" cy="252831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2"/>
            <a:ext cx="3038162" cy="464820"/>
          </a:xfrm>
          <a:prstGeom prst="rect">
            <a:avLst/>
          </a:prstGeom>
          <a:noFill/>
          <a:ln w="9525">
            <a:noFill/>
            <a:miter lim="800000"/>
            <a:headEnd/>
            <a:tailEnd/>
          </a:ln>
          <a:effectLst/>
        </p:spPr>
        <p:txBody>
          <a:bodyPr vert="horz" wrap="square" lIns="91553" tIns="45778" rIns="91553" bIns="45778" numCol="1" anchor="t" anchorCtr="0" compatLnSpc="1">
            <a:prstTxWarp prst="textNoShape">
              <a:avLst/>
            </a:prstTxWarp>
          </a:bodyPr>
          <a:lstStyle>
            <a:lvl1pPr>
              <a:defRPr kumimoji="1" sz="1200"/>
            </a:lvl1pPr>
          </a:lstStyle>
          <a:p>
            <a:r>
              <a:rPr lang="en-US"/>
              <a:t>Safety Planning Training</a:t>
            </a:r>
            <a:endParaRPr lang="en-US" dirty="0"/>
          </a:p>
        </p:txBody>
      </p:sp>
      <p:sp>
        <p:nvSpPr>
          <p:cNvPr id="18435" name="Rectangle 3"/>
          <p:cNvSpPr>
            <a:spLocks noGrp="1" noChangeArrowheads="1"/>
          </p:cNvSpPr>
          <p:nvPr>
            <p:ph type="dt" sz="quarter" idx="1"/>
          </p:nvPr>
        </p:nvSpPr>
        <p:spPr bwMode="auto">
          <a:xfrm>
            <a:off x="3970634" y="2"/>
            <a:ext cx="3038162" cy="464820"/>
          </a:xfrm>
          <a:prstGeom prst="rect">
            <a:avLst/>
          </a:prstGeom>
          <a:noFill/>
          <a:ln w="9525">
            <a:noFill/>
            <a:miter lim="800000"/>
            <a:headEnd/>
            <a:tailEnd/>
          </a:ln>
          <a:effectLst/>
        </p:spPr>
        <p:txBody>
          <a:bodyPr vert="horz" wrap="square" lIns="91553" tIns="45778" rIns="91553" bIns="45778" numCol="1" anchor="t" anchorCtr="0" compatLnSpc="1">
            <a:prstTxWarp prst="textNoShape">
              <a:avLst/>
            </a:prstTxWarp>
          </a:bodyPr>
          <a:lstStyle>
            <a:lvl1pPr algn="r">
              <a:defRPr kumimoji="1" sz="1200"/>
            </a:lvl1pPr>
          </a:lstStyle>
          <a:p>
            <a:endParaRPr lang="en-US" dirty="0"/>
          </a:p>
        </p:txBody>
      </p:sp>
      <p:sp>
        <p:nvSpPr>
          <p:cNvPr id="18436" name="Rectangle 4"/>
          <p:cNvSpPr>
            <a:spLocks noGrp="1" noChangeArrowheads="1"/>
          </p:cNvSpPr>
          <p:nvPr>
            <p:ph type="ftr" sz="quarter" idx="2"/>
          </p:nvPr>
        </p:nvSpPr>
        <p:spPr bwMode="auto">
          <a:xfrm>
            <a:off x="0" y="8830010"/>
            <a:ext cx="4726613" cy="464820"/>
          </a:xfrm>
          <a:prstGeom prst="rect">
            <a:avLst/>
          </a:prstGeom>
          <a:noFill/>
          <a:ln w="9525">
            <a:noFill/>
            <a:miter lim="800000"/>
            <a:headEnd/>
            <a:tailEnd/>
          </a:ln>
          <a:effectLst/>
        </p:spPr>
        <p:txBody>
          <a:bodyPr vert="horz" wrap="square" lIns="91553" tIns="45778" rIns="91553" bIns="45778" numCol="1" anchor="b" anchorCtr="0" compatLnSpc="1">
            <a:prstTxWarp prst="textNoShape">
              <a:avLst/>
            </a:prstTxWarp>
          </a:bodyPr>
          <a:lstStyle>
            <a:lvl1pPr>
              <a:defRPr kumimoji="1" sz="1200"/>
            </a:lvl1pPr>
          </a:lstStyle>
          <a:p>
            <a:endParaRPr lang="en-US" dirty="0"/>
          </a:p>
        </p:txBody>
      </p:sp>
      <p:sp>
        <p:nvSpPr>
          <p:cNvPr id="18437" name="Rectangle 5"/>
          <p:cNvSpPr>
            <a:spLocks noGrp="1" noChangeArrowheads="1"/>
          </p:cNvSpPr>
          <p:nvPr>
            <p:ph type="sldNum" sz="quarter" idx="3"/>
          </p:nvPr>
        </p:nvSpPr>
        <p:spPr bwMode="auto">
          <a:xfrm>
            <a:off x="6482394" y="8830010"/>
            <a:ext cx="526403" cy="464820"/>
          </a:xfrm>
          <a:prstGeom prst="rect">
            <a:avLst/>
          </a:prstGeom>
          <a:noFill/>
          <a:ln w="9525">
            <a:noFill/>
            <a:miter lim="800000"/>
            <a:headEnd/>
            <a:tailEnd/>
          </a:ln>
          <a:effectLst/>
        </p:spPr>
        <p:txBody>
          <a:bodyPr vert="horz" wrap="square" lIns="91553" tIns="45778" rIns="91553" bIns="45778" numCol="1" anchor="b" anchorCtr="0" compatLnSpc="1">
            <a:prstTxWarp prst="textNoShape">
              <a:avLst/>
            </a:prstTxWarp>
          </a:bodyPr>
          <a:lstStyle>
            <a:lvl1pPr algn="r">
              <a:defRPr kumimoji="1" sz="1200"/>
            </a:lvl1pPr>
          </a:lstStyle>
          <a:p>
            <a:fld id="{11D1A2D1-3BFA-47FB-AECD-6451E2D4E129}" type="slidenum">
              <a:rPr lang="en-US"/>
              <a:pPr/>
              <a:t>‹#›</a:t>
            </a:fld>
            <a:endParaRPr lang="en-US" dirty="0"/>
          </a:p>
        </p:txBody>
      </p:sp>
    </p:spTree>
    <p:extLst>
      <p:ext uri="{BB962C8B-B14F-4D97-AF65-F5344CB8AC3E}">
        <p14:creationId xmlns:p14="http://schemas.microsoft.com/office/powerpoint/2010/main" val="32191607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3"/>
            <a:ext cx="3004456" cy="452257"/>
          </a:xfrm>
          <a:prstGeom prst="rect">
            <a:avLst/>
          </a:prstGeom>
          <a:noFill/>
          <a:ln w="12700" cap="sq">
            <a:noFill/>
            <a:miter lim="800000"/>
            <a:headEnd type="none" w="sm" len="sm"/>
            <a:tailEnd type="none" w="sm" len="sm"/>
          </a:ln>
          <a:effectLst/>
        </p:spPr>
        <p:txBody>
          <a:bodyPr vert="horz" wrap="square" lIns="91553" tIns="45778" rIns="91553" bIns="45778" numCol="1" anchor="t" anchorCtr="0" compatLnSpc="1">
            <a:prstTxWarp prst="textNoShape">
              <a:avLst/>
            </a:prstTxWarp>
          </a:bodyPr>
          <a:lstStyle>
            <a:lvl1pPr eaLnBrk="0" hangingPunct="0">
              <a:defRPr sz="1200"/>
            </a:lvl1pPr>
          </a:lstStyle>
          <a:p>
            <a:r>
              <a:rPr lang="en-US"/>
              <a:t>Safety Planning Training</a:t>
            </a:r>
            <a:endParaRPr lang="en-US" dirty="0"/>
          </a:p>
        </p:txBody>
      </p:sp>
      <p:sp>
        <p:nvSpPr>
          <p:cNvPr id="14340" name="Rectangle 4"/>
          <p:cNvSpPr>
            <a:spLocks noGrp="1" noRot="1" noChangeAspect="1" noChangeArrowheads="1" noTextEdit="1"/>
          </p:cNvSpPr>
          <p:nvPr>
            <p:ph type="sldImg" idx="2"/>
          </p:nvPr>
        </p:nvSpPr>
        <p:spPr bwMode="auto">
          <a:xfrm>
            <a:off x="1144588" y="679450"/>
            <a:ext cx="4721225" cy="3541713"/>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24451" y="4447197"/>
            <a:ext cx="5161504" cy="4145692"/>
          </a:xfrm>
          <a:prstGeom prst="rect">
            <a:avLst/>
          </a:prstGeom>
          <a:noFill/>
          <a:ln w="12700" cap="sq">
            <a:noFill/>
            <a:miter lim="800000"/>
            <a:headEnd type="none" w="sm" len="sm"/>
            <a:tailEnd type="none" w="sm" len="sm"/>
          </a:ln>
          <a:effectLst/>
        </p:spPr>
        <p:txBody>
          <a:bodyPr vert="horz" wrap="square" lIns="91553" tIns="45778" rIns="91553" bIns="457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3" y="8819020"/>
            <a:ext cx="3004456" cy="452257"/>
          </a:xfrm>
          <a:prstGeom prst="rect">
            <a:avLst/>
          </a:prstGeom>
          <a:noFill/>
          <a:ln w="12700" cap="sq">
            <a:noFill/>
            <a:miter lim="800000"/>
            <a:headEnd type="none" w="sm" len="sm"/>
            <a:tailEnd type="none" w="sm" len="sm"/>
          </a:ln>
          <a:effectLst/>
        </p:spPr>
        <p:txBody>
          <a:bodyPr vert="horz" wrap="square" lIns="91553" tIns="45778" rIns="91553" bIns="45778" numCol="1" anchor="b" anchorCtr="0" compatLnSpc="1">
            <a:prstTxWarp prst="textNoShape">
              <a:avLst/>
            </a:prstTxWarp>
          </a:bodyPr>
          <a:lstStyle>
            <a:lvl1pPr eaLnBrk="0" hangingPunct="0">
              <a:defRPr sz="1200"/>
            </a:lvl1pPr>
          </a:lstStyle>
          <a:p>
            <a:endParaRPr lang="en-US" dirty="0"/>
          </a:p>
        </p:txBody>
      </p:sp>
      <p:sp>
        <p:nvSpPr>
          <p:cNvPr id="14343" name="Rectangle 7"/>
          <p:cNvSpPr>
            <a:spLocks noGrp="1" noChangeArrowheads="1"/>
          </p:cNvSpPr>
          <p:nvPr>
            <p:ph type="sldNum" sz="quarter" idx="5"/>
          </p:nvPr>
        </p:nvSpPr>
        <p:spPr bwMode="auto">
          <a:xfrm>
            <a:off x="4005944" y="8819020"/>
            <a:ext cx="3004456" cy="452257"/>
          </a:xfrm>
          <a:prstGeom prst="rect">
            <a:avLst/>
          </a:prstGeom>
          <a:noFill/>
          <a:ln w="12700" cap="sq">
            <a:noFill/>
            <a:miter lim="800000"/>
            <a:headEnd type="none" w="sm" len="sm"/>
            <a:tailEnd type="none" w="sm" len="sm"/>
          </a:ln>
          <a:effectLst/>
        </p:spPr>
        <p:txBody>
          <a:bodyPr vert="horz" wrap="square" lIns="91553" tIns="45778" rIns="91553" bIns="45778" numCol="1" anchor="b" anchorCtr="0" compatLnSpc="1">
            <a:prstTxWarp prst="textNoShape">
              <a:avLst/>
            </a:prstTxWarp>
          </a:bodyPr>
          <a:lstStyle>
            <a:lvl1pPr algn="r" eaLnBrk="0" hangingPunct="0">
              <a:defRPr sz="1200"/>
            </a:lvl1pPr>
          </a:lstStyle>
          <a:p>
            <a:fld id="{885FD324-9C96-4B76-9B5B-14F9994F38B4}" type="slidenum">
              <a:rPr lang="en-US"/>
              <a:pPr/>
              <a:t>‹#›</a:t>
            </a:fld>
            <a:endParaRPr lang="en-US" dirty="0"/>
          </a:p>
        </p:txBody>
      </p:sp>
    </p:spTree>
    <p:extLst>
      <p:ext uri="{BB962C8B-B14F-4D97-AF65-F5344CB8AC3E}">
        <p14:creationId xmlns:p14="http://schemas.microsoft.com/office/powerpoint/2010/main" val="222990669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1A22-99F1-407D-863A-EA3FDAB6868B}" type="slidenum">
              <a:rPr lang="en-US"/>
              <a:pPr/>
              <a:t>1</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
        <p:nvSpPr>
          <p:cNvPr id="5" name="Date Placeholder 4"/>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Header Placeholder 7"/>
          <p:cNvSpPr>
            <a:spLocks noGrp="1"/>
          </p:cNvSpPr>
          <p:nvPr>
            <p:ph type="hdr" sz="quarter" idx="12"/>
          </p:nvPr>
        </p:nvSpPr>
        <p:spPr/>
        <p:txBody>
          <a:bodyPr/>
          <a:lstStyle/>
          <a:p>
            <a:r>
              <a:rPr lang="en-US"/>
              <a:t>Safety Planning Training</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13</a:t>
            </a:fld>
            <a:endParaRPr lang="en-US" dirty="0"/>
          </a:p>
        </p:txBody>
      </p:sp>
      <p:sp>
        <p:nvSpPr>
          <p:cNvPr id="7" name="Header Placeholder 6"/>
          <p:cNvSpPr>
            <a:spLocks noGrp="1"/>
          </p:cNvSpPr>
          <p:nvPr>
            <p:ph type="hdr" sz="quarter" idx="13"/>
          </p:nvPr>
        </p:nvSpPr>
        <p:spPr/>
        <p:txBody>
          <a:bodyPr/>
          <a:lstStyle/>
          <a:p>
            <a:r>
              <a:rPr lang="en-US"/>
              <a:t>Safety Planning Training</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14</a:t>
            </a:fld>
            <a:endParaRPr lang="en-US" dirty="0"/>
          </a:p>
        </p:txBody>
      </p:sp>
      <p:sp>
        <p:nvSpPr>
          <p:cNvPr id="7" name="Header Placeholder 6"/>
          <p:cNvSpPr>
            <a:spLocks noGrp="1"/>
          </p:cNvSpPr>
          <p:nvPr>
            <p:ph type="hdr" sz="quarter" idx="13"/>
          </p:nvPr>
        </p:nvSpPr>
        <p:spPr/>
        <p:txBody>
          <a:bodyPr/>
          <a:lstStyle/>
          <a:p>
            <a:r>
              <a:rPr lang="en-US"/>
              <a:t>Safety Planning Training</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15</a:t>
            </a:fld>
            <a:endParaRPr lang="en-US" dirty="0"/>
          </a:p>
        </p:txBody>
      </p:sp>
      <p:sp>
        <p:nvSpPr>
          <p:cNvPr id="7" name="Header Placeholder 6"/>
          <p:cNvSpPr>
            <a:spLocks noGrp="1"/>
          </p:cNvSpPr>
          <p:nvPr>
            <p:ph type="hdr" sz="quarter" idx="13"/>
          </p:nvPr>
        </p:nvSpPr>
        <p:spPr/>
        <p:txBody>
          <a:bodyPr/>
          <a:lstStyle/>
          <a:p>
            <a:r>
              <a:rPr lang="en-US"/>
              <a:t>Safety Planning Training</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16</a:t>
            </a:fld>
            <a:endParaRPr lang="en-US" dirty="0"/>
          </a:p>
        </p:txBody>
      </p:sp>
      <p:sp>
        <p:nvSpPr>
          <p:cNvPr id="7" name="Header Placeholder 6"/>
          <p:cNvSpPr>
            <a:spLocks noGrp="1"/>
          </p:cNvSpPr>
          <p:nvPr>
            <p:ph type="hdr" sz="quarter" idx="13"/>
          </p:nvPr>
        </p:nvSpPr>
        <p:spPr/>
        <p:txBody>
          <a:bodyPr/>
          <a:lstStyle/>
          <a:p>
            <a:r>
              <a:rPr lang="en-US"/>
              <a:t>Safety Planning Training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Safety Planning Training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26</a:t>
            </a:fld>
            <a:endParaRPr lang="en-US" dirty="0"/>
          </a:p>
        </p:txBody>
      </p:sp>
    </p:spTree>
    <p:extLst>
      <p:ext uri="{BB962C8B-B14F-4D97-AF65-F5344CB8AC3E}">
        <p14:creationId xmlns:p14="http://schemas.microsoft.com/office/powerpoint/2010/main" val="272378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Assessment of Safety Training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29</a:t>
            </a:fld>
            <a:endParaRPr lang="en-US" dirty="0"/>
          </a:p>
        </p:txBody>
      </p:sp>
    </p:spTree>
    <p:extLst>
      <p:ext uri="{BB962C8B-B14F-4D97-AF65-F5344CB8AC3E}">
        <p14:creationId xmlns:p14="http://schemas.microsoft.com/office/powerpoint/2010/main" val="390580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Safety Planning Training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32</a:t>
            </a:fld>
            <a:endParaRPr lang="en-US" dirty="0"/>
          </a:p>
        </p:txBody>
      </p:sp>
    </p:spTree>
    <p:extLst>
      <p:ext uri="{BB962C8B-B14F-4D97-AF65-F5344CB8AC3E}">
        <p14:creationId xmlns:p14="http://schemas.microsoft.com/office/powerpoint/2010/main" val="5854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706">
              <a:defRPr/>
            </a:pPr>
            <a:endParaRPr lang="en-US" dirty="0"/>
          </a:p>
          <a:p>
            <a:endParaRPr lang="en-US" dirty="0"/>
          </a:p>
        </p:txBody>
      </p:sp>
      <p:sp>
        <p:nvSpPr>
          <p:cNvPr id="4" name="Date Placeholder 3"/>
          <p:cNvSpPr>
            <a:spLocks noGrp="1"/>
          </p:cNvSpPr>
          <p:nvPr>
            <p:ph type="dt" idx="10"/>
          </p:nvPr>
        </p:nvSpPr>
        <p:spPr>
          <a:xfrm>
            <a:off x="4005944" y="3"/>
            <a:ext cx="3004456" cy="452257"/>
          </a:xfrm>
          <a:prstGeom prst="rect">
            <a:avLst/>
          </a:prstGeom>
        </p:spPr>
        <p:txBody>
          <a:bodyPr lIns="91563" tIns="45781" rIns="91563" bIns="45781"/>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43</a:t>
            </a:fld>
            <a:endParaRPr lang="en-US" dirty="0"/>
          </a:p>
        </p:txBody>
      </p:sp>
      <p:sp>
        <p:nvSpPr>
          <p:cNvPr id="7" name="Header Placeholder 6"/>
          <p:cNvSpPr>
            <a:spLocks noGrp="1"/>
          </p:cNvSpPr>
          <p:nvPr>
            <p:ph type="hdr" sz="quarter" idx="13"/>
          </p:nvPr>
        </p:nvSpPr>
        <p:spPr/>
        <p:txBody>
          <a:bodyPr/>
          <a:lstStyle/>
          <a:p>
            <a:r>
              <a:rPr lang="en-US"/>
              <a:t>Assessment of Safety Training</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a:t>
            </a:r>
          </a:p>
          <a:p>
            <a:endParaRPr lang="en-US" dirty="0"/>
          </a:p>
          <a:p>
            <a:r>
              <a:rPr lang="en-US" dirty="0"/>
              <a:t>Discuss</a:t>
            </a:r>
            <a:r>
              <a:rPr lang="en-US" baseline="0" dirty="0"/>
              <a:t> why planning important.  </a:t>
            </a:r>
            <a:endParaRPr lang="en-US" dirty="0"/>
          </a:p>
        </p:txBody>
      </p:sp>
      <p:sp>
        <p:nvSpPr>
          <p:cNvPr id="4" name="Slide Number Placeholder 3"/>
          <p:cNvSpPr>
            <a:spLocks noGrp="1"/>
          </p:cNvSpPr>
          <p:nvPr>
            <p:ph type="sldNum" sz="quarter" idx="10"/>
          </p:nvPr>
        </p:nvSpPr>
        <p:spPr/>
        <p:txBody>
          <a:bodyPr/>
          <a:lstStyle/>
          <a:p>
            <a:pPr defTabSz="457133" eaLnBrk="1" fontAlgn="auto" hangingPunct="1">
              <a:spcBef>
                <a:spcPts val="0"/>
              </a:spcBef>
              <a:spcAft>
                <a:spcPts val="0"/>
              </a:spcAft>
            </a:pPr>
            <a:fld id="{15141940-3C67-44E7-A099-DB794963996F}" type="slidenum">
              <a:rPr lang="en-US">
                <a:solidFill>
                  <a:prstClr val="black"/>
                </a:solidFill>
                <a:latin typeface="Calibri" panose="020F0502020204030204"/>
              </a:rPr>
              <a:pPr defTabSz="457133" eaLnBrk="1" fontAlgn="auto" hangingPunct="1">
                <a:spcBef>
                  <a:spcPts val="0"/>
                </a:spcBef>
                <a:spcAft>
                  <a:spcPts val="0"/>
                </a:spcAft>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50615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10"/>
          </p:nvPr>
        </p:nvSpPr>
        <p:spPr/>
        <p:txBody>
          <a:bodyPr/>
          <a:lstStyle/>
          <a:p>
            <a:pPr>
              <a:defRPr/>
            </a:pPr>
            <a:fld id="{60F69CB6-193E-4F39-9D2D-7802B5DD595C}" type="slidenum">
              <a:rPr lang="en-US" smtClean="0"/>
              <a:pPr>
                <a:defRPr/>
              </a:pPr>
              <a:t>4</a:t>
            </a:fld>
            <a:endParaRPr lang="en-US"/>
          </a:p>
        </p:txBody>
      </p:sp>
    </p:spTree>
    <p:extLst>
      <p:ext uri="{BB962C8B-B14F-4D97-AF65-F5344CB8AC3E}">
        <p14:creationId xmlns:p14="http://schemas.microsoft.com/office/powerpoint/2010/main" val="104279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a:p>
            <a:endParaRPr lang="en-US" dirty="0"/>
          </a:p>
        </p:txBody>
      </p:sp>
      <p:sp>
        <p:nvSpPr>
          <p:cNvPr id="4" name="Slide Number Placeholder 3"/>
          <p:cNvSpPr>
            <a:spLocks noGrp="1"/>
          </p:cNvSpPr>
          <p:nvPr>
            <p:ph type="sldNum" sz="quarter" idx="10"/>
          </p:nvPr>
        </p:nvSpPr>
        <p:spPr/>
        <p:txBody>
          <a:bodyPr/>
          <a:lstStyle/>
          <a:p>
            <a:fld id="{15141940-3C67-44E7-A099-DB794963996F}" type="slidenum">
              <a:rPr lang="en-US" smtClean="0"/>
              <a:t>5</a:t>
            </a:fld>
            <a:endParaRPr lang="en-US"/>
          </a:p>
        </p:txBody>
      </p:sp>
    </p:spTree>
    <p:extLst>
      <p:ext uri="{BB962C8B-B14F-4D97-AF65-F5344CB8AC3E}">
        <p14:creationId xmlns:p14="http://schemas.microsoft.com/office/powerpoint/2010/main" val="177581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a:t>
            </a:r>
          </a:p>
          <a:p>
            <a:endParaRPr lang="en-US" dirty="0"/>
          </a:p>
          <a:p>
            <a:r>
              <a:rPr lang="en-US" dirty="0"/>
              <a:t>Discuss</a:t>
            </a:r>
            <a:r>
              <a:rPr lang="en-US" baseline="0" dirty="0"/>
              <a:t> why planning important.  </a:t>
            </a:r>
            <a:endParaRPr lang="en-US" dirty="0"/>
          </a:p>
        </p:txBody>
      </p:sp>
      <p:sp>
        <p:nvSpPr>
          <p:cNvPr id="4" name="Slide Number Placeholder 3"/>
          <p:cNvSpPr>
            <a:spLocks noGrp="1"/>
          </p:cNvSpPr>
          <p:nvPr>
            <p:ph type="sldNum" sz="quarter" idx="10"/>
          </p:nvPr>
        </p:nvSpPr>
        <p:spPr/>
        <p:txBody>
          <a:bodyPr/>
          <a:lstStyle/>
          <a:p>
            <a:pPr defTabSz="457133" eaLnBrk="1" fontAlgn="auto" hangingPunct="1">
              <a:spcBef>
                <a:spcPts val="0"/>
              </a:spcBef>
              <a:spcAft>
                <a:spcPts val="0"/>
              </a:spcAft>
            </a:pPr>
            <a:fld id="{15141940-3C67-44E7-A099-DB794963996F}" type="slidenum">
              <a:rPr lang="en-US">
                <a:solidFill>
                  <a:prstClr val="black"/>
                </a:solidFill>
                <a:latin typeface="Calibri" panose="020F0502020204030204"/>
              </a:rPr>
              <a:pPr defTabSz="457133" eaLnBrk="1" fontAlgn="auto" hangingPunct="1">
                <a:spcBef>
                  <a:spcPts val="0"/>
                </a:spcBef>
                <a:spcAft>
                  <a:spcPts val="0"/>
                </a:spcAft>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82120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10"/>
          </p:nvPr>
        </p:nvSpPr>
        <p:spPr/>
        <p:txBody>
          <a:bodyPr/>
          <a:lstStyle/>
          <a:p>
            <a:pPr>
              <a:defRPr/>
            </a:pPr>
            <a:fld id="{60F69CB6-193E-4F39-9D2D-7802B5DD595C}" type="slidenum">
              <a:rPr lang="en-US" smtClean="0"/>
              <a:pPr>
                <a:defRPr/>
              </a:pPr>
              <a:t>7</a:t>
            </a:fld>
            <a:endParaRPr lang="en-US"/>
          </a:p>
        </p:txBody>
      </p:sp>
    </p:spTree>
    <p:extLst>
      <p:ext uri="{BB962C8B-B14F-4D97-AF65-F5344CB8AC3E}">
        <p14:creationId xmlns:p14="http://schemas.microsoft.com/office/powerpoint/2010/main" val="349258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10"/>
          </p:nvPr>
        </p:nvSpPr>
        <p:spPr/>
        <p:txBody>
          <a:bodyPr/>
          <a:lstStyle/>
          <a:p>
            <a:pPr>
              <a:defRPr/>
            </a:pPr>
            <a:fld id="{60F69CB6-193E-4F39-9D2D-7802B5DD595C}" type="slidenum">
              <a:rPr lang="en-US" smtClean="0"/>
              <a:pPr>
                <a:defRPr/>
              </a:pPr>
              <a:t>8</a:t>
            </a:fld>
            <a:endParaRPr lang="en-US"/>
          </a:p>
        </p:txBody>
      </p:sp>
    </p:spTree>
    <p:extLst>
      <p:ext uri="{BB962C8B-B14F-4D97-AF65-F5344CB8AC3E}">
        <p14:creationId xmlns:p14="http://schemas.microsoft.com/office/powerpoint/2010/main" val="196780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Safety Planning Training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9</a:t>
            </a:fld>
            <a:endParaRPr lang="en-US" dirty="0"/>
          </a:p>
        </p:txBody>
      </p:sp>
    </p:spTree>
    <p:extLst>
      <p:ext uri="{BB962C8B-B14F-4D97-AF65-F5344CB8AC3E}">
        <p14:creationId xmlns:p14="http://schemas.microsoft.com/office/powerpoint/2010/main" val="205672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Safety Planning Training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D324-9C96-4B76-9B5B-14F9994F38B4}" type="slidenum">
              <a:rPr lang="en-US" smtClean="0"/>
              <a:pPr/>
              <a:t>10</a:t>
            </a:fld>
            <a:endParaRPr lang="en-US" dirty="0"/>
          </a:p>
        </p:txBody>
      </p:sp>
    </p:spTree>
    <p:extLst>
      <p:ext uri="{BB962C8B-B14F-4D97-AF65-F5344CB8AC3E}">
        <p14:creationId xmlns:p14="http://schemas.microsoft.com/office/powerpoint/2010/main" val="419174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Safety Planning</a:t>
            </a:r>
            <a:endParaRPr lang="en-US" dirty="0"/>
          </a:p>
        </p:txBody>
      </p:sp>
      <p:sp>
        <p:nvSpPr>
          <p:cNvPr id="6" name="Slide Number Placeholder 5"/>
          <p:cNvSpPr>
            <a:spLocks noGrp="1"/>
          </p:cNvSpPr>
          <p:nvPr>
            <p:ph type="sldNum" sz="quarter" idx="12"/>
          </p:nvPr>
        </p:nvSpPr>
        <p:spPr/>
        <p:txBody>
          <a:bodyPr/>
          <a:lstStyle/>
          <a:p>
            <a:fld id="{86FF9D11-D6FB-48DE-AADF-5FE4D4CFE39E}" type="slidenum">
              <a:rPr lang="en-US" smtClean="0"/>
              <a:pPr/>
              <a:t>‹#›</a:t>
            </a:fld>
            <a:endParaRPr lang="en-US" dirty="0"/>
          </a:p>
        </p:txBody>
      </p:sp>
    </p:spTree>
    <p:extLst>
      <p:ext uri="{BB962C8B-B14F-4D97-AF65-F5344CB8AC3E}">
        <p14:creationId xmlns:p14="http://schemas.microsoft.com/office/powerpoint/2010/main" val="252013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Safety Planning</a:t>
            </a:r>
            <a:endParaRPr lang="en-US" dirty="0"/>
          </a:p>
        </p:txBody>
      </p:sp>
      <p:sp>
        <p:nvSpPr>
          <p:cNvPr id="6" name="Slide Number Placeholder 5"/>
          <p:cNvSpPr>
            <a:spLocks noGrp="1"/>
          </p:cNvSpPr>
          <p:nvPr>
            <p:ph type="sldNum" sz="quarter" idx="12"/>
          </p:nvPr>
        </p:nvSpPr>
        <p:spPr/>
        <p:txBody>
          <a:bodyPr/>
          <a:lstStyle/>
          <a:p>
            <a:fld id="{E4B3B765-6D61-4805-B18A-08AE313DE8DD}" type="slidenum">
              <a:rPr lang="en-US" smtClean="0"/>
              <a:pPr/>
              <a:t>‹#›</a:t>
            </a:fld>
            <a:endParaRPr lang="en-US" dirty="0"/>
          </a:p>
        </p:txBody>
      </p:sp>
    </p:spTree>
    <p:extLst>
      <p:ext uri="{BB962C8B-B14F-4D97-AF65-F5344CB8AC3E}">
        <p14:creationId xmlns:p14="http://schemas.microsoft.com/office/powerpoint/2010/main" val="2160548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Safety Planning</a:t>
            </a:r>
            <a:endParaRPr lang="en-US" dirty="0"/>
          </a:p>
        </p:txBody>
      </p:sp>
      <p:sp>
        <p:nvSpPr>
          <p:cNvPr id="6" name="Slide Number Placeholder 5"/>
          <p:cNvSpPr>
            <a:spLocks noGrp="1"/>
          </p:cNvSpPr>
          <p:nvPr>
            <p:ph type="sldNum" sz="quarter" idx="12"/>
          </p:nvPr>
        </p:nvSpPr>
        <p:spPr/>
        <p:txBody>
          <a:bodyPr/>
          <a:lstStyle/>
          <a:p>
            <a:fld id="{44F411CB-88AD-4BE1-9F7E-5128D3DC3E1B}" type="slidenum">
              <a:rPr lang="en-US" smtClean="0"/>
              <a:pPr/>
              <a:t>‹#›</a:t>
            </a:fld>
            <a:endParaRPr lang="en-US" dirty="0"/>
          </a:p>
        </p:txBody>
      </p:sp>
    </p:spTree>
    <p:extLst>
      <p:ext uri="{BB962C8B-B14F-4D97-AF65-F5344CB8AC3E}">
        <p14:creationId xmlns:p14="http://schemas.microsoft.com/office/powerpoint/2010/main" val="2713685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4D190607-55D9-4164-A849-62AA535CDB55}"/>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2E8A6181-8564-435A-AEF7-64BFA1A63E62}"/>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CAF5CEB-72A2-4B20-A067-C459CD570DEA}"/>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a16="http://schemas.microsoft.com/office/drawing/2014/main" id="{BCE7DBE3-4EB9-4BAE-A2E3-685DE6765764}"/>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a16="http://schemas.microsoft.com/office/drawing/2014/main" id="{A8B01875-8C71-4DF1-BD4F-FD6F117DB7B2}"/>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a16="http://schemas.microsoft.com/office/drawing/2014/main" id="{29CB749C-8F5D-4FC3-8086-7171FCAB868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a16="http://schemas.microsoft.com/office/drawing/2014/main" id="{F5A3F168-2813-4A30-976F-3018F8E2D7CF}"/>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a16="http://schemas.microsoft.com/office/drawing/2014/main" id="{64E13143-3B04-4A8F-BDC0-1BFC4DE02B12}"/>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8343BD47-A1A2-4DF3-AD91-F91DAD5AC9F4}"/>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687719B2-12B1-46E4-8AEB-83F8890DD245}"/>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88A679AB-3FD0-47BF-B914-670455B87DEE}"/>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l">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ormAutofit/>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29AB997-1A7E-4DC0-AC6B-348357214AE2}"/>
              </a:ext>
            </a:extLst>
          </p:cNvPr>
          <p:cNvSpPr>
            <a:spLocks noGrp="1"/>
          </p:cNvSpPr>
          <p:nvPr>
            <p:ph type="dt" sz="half" idx="10"/>
          </p:nvPr>
        </p:nvSpPr>
        <p:spPr/>
        <p:txBody>
          <a:bodyPr/>
          <a:lstStyle>
            <a:lvl1pPr>
              <a:defRPr/>
            </a:lvl1pPr>
          </a:lstStyle>
          <a:p>
            <a:pPr>
              <a:defRPr/>
            </a:pPr>
            <a:fld id="{107A0A1E-B9D3-4B9D-BE2D-B8E1C88A80D1}" type="datetimeFigureOut">
              <a:rPr lang="en-US"/>
              <a:pPr>
                <a:defRPr/>
              </a:pPr>
              <a:t>3/4/2022</a:t>
            </a:fld>
            <a:endParaRPr lang="en-US"/>
          </a:p>
        </p:txBody>
      </p:sp>
      <p:sp>
        <p:nvSpPr>
          <p:cNvPr id="16" name="Footer Placeholder 4">
            <a:extLst>
              <a:ext uri="{FF2B5EF4-FFF2-40B4-BE49-F238E27FC236}">
                <a16:creationId xmlns:a16="http://schemas.microsoft.com/office/drawing/2014/main" id="{88518250-B755-4037-AD56-DA8B8793FABD}"/>
              </a:ext>
            </a:extLst>
          </p:cNvPr>
          <p:cNvSpPr>
            <a:spLocks noGrp="1"/>
          </p:cNvSpPr>
          <p:nvPr>
            <p:ph type="ftr" sz="quarter" idx="11"/>
          </p:nvPr>
        </p:nvSpPr>
        <p:spPr>
          <a:xfrm>
            <a:off x="1130300" y="6042025"/>
            <a:ext cx="4102100" cy="365125"/>
          </a:xfrm>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D11B4F4-7EDD-4D57-85A7-C112CC058BAA}"/>
              </a:ext>
            </a:extLst>
          </p:cNvPr>
          <p:cNvSpPr>
            <a:spLocks noGrp="1"/>
          </p:cNvSpPr>
          <p:nvPr>
            <p:ph type="sldNum" sz="quarter" idx="12"/>
          </p:nvPr>
        </p:nvSpPr>
        <p:spPr/>
        <p:txBody>
          <a:bodyPr/>
          <a:lstStyle>
            <a:lvl1pPr>
              <a:defRPr/>
            </a:lvl1pPr>
          </a:lstStyle>
          <a:p>
            <a:pPr>
              <a:defRPr/>
            </a:pPr>
            <a:fld id="{9F26D6B0-C85B-4B0D-9E58-11BB0FC9592E}" type="slidenum">
              <a:rPr lang="en-US"/>
              <a:pPr>
                <a:defRPr/>
              </a:pPr>
              <a:t>‹#›</a:t>
            </a:fld>
            <a:endParaRPr lang="en-US"/>
          </a:p>
        </p:txBody>
      </p:sp>
    </p:spTree>
    <p:extLst>
      <p:ext uri="{BB962C8B-B14F-4D97-AF65-F5344CB8AC3E}">
        <p14:creationId xmlns:p14="http://schemas.microsoft.com/office/powerpoint/2010/main" val="124658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5F18E7CF-76CA-480A-B140-8D42572238A4}"/>
              </a:ext>
            </a:extLst>
          </p:cNvPr>
          <p:cNvSpPr>
            <a:spLocks noGrp="1"/>
          </p:cNvSpPr>
          <p:nvPr>
            <p:ph type="dt" sz="half" idx="10"/>
          </p:nvPr>
        </p:nvSpPr>
        <p:spPr/>
        <p:txBody>
          <a:bodyPr/>
          <a:lstStyle>
            <a:lvl1pPr>
              <a:defRPr/>
            </a:lvl1pPr>
          </a:lstStyle>
          <a:p>
            <a:pPr>
              <a:defRPr/>
            </a:pPr>
            <a:fld id="{AB3F6112-522B-4B47-A874-017855762832}"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F5F333D6-98A3-4006-9EEC-ADB7F6224C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396E4E-B167-4991-B164-3CC5CA605AAB}"/>
              </a:ext>
            </a:extLst>
          </p:cNvPr>
          <p:cNvSpPr>
            <a:spLocks noGrp="1"/>
          </p:cNvSpPr>
          <p:nvPr>
            <p:ph type="sldNum" sz="quarter" idx="12"/>
          </p:nvPr>
        </p:nvSpPr>
        <p:spPr/>
        <p:txBody>
          <a:bodyPr/>
          <a:lstStyle>
            <a:lvl1pPr>
              <a:defRPr/>
            </a:lvl1pPr>
          </a:lstStyle>
          <a:p>
            <a:pPr>
              <a:defRPr/>
            </a:pPr>
            <a:fld id="{5C8891A9-3782-470D-B759-1E9E3266ED11}" type="slidenum">
              <a:rPr lang="en-US"/>
              <a:pPr>
                <a:defRPr/>
              </a:pPr>
              <a:t>‹#›</a:t>
            </a:fld>
            <a:endParaRPr lang="en-US" dirty="0"/>
          </a:p>
        </p:txBody>
      </p:sp>
    </p:spTree>
    <p:extLst>
      <p:ext uri="{BB962C8B-B14F-4D97-AF65-F5344CB8AC3E}">
        <p14:creationId xmlns:p14="http://schemas.microsoft.com/office/powerpoint/2010/main" val="343464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normAutofit/>
          </a:bodyPr>
          <a:lstStyle>
            <a:lvl1pPr algn="l">
              <a:defRPr sz="5400" b="1"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D5BC8B-7403-4C09-83B7-92D6DE895FE6}"/>
              </a:ext>
            </a:extLst>
          </p:cNvPr>
          <p:cNvSpPr>
            <a:spLocks noGrp="1"/>
          </p:cNvSpPr>
          <p:nvPr>
            <p:ph type="dt" sz="half" idx="10"/>
          </p:nvPr>
        </p:nvSpPr>
        <p:spPr/>
        <p:txBody>
          <a:bodyPr/>
          <a:lstStyle>
            <a:lvl1pPr>
              <a:defRPr/>
            </a:lvl1pPr>
          </a:lstStyle>
          <a:p>
            <a:pPr>
              <a:defRPr/>
            </a:pPr>
            <a:fld id="{8AC0DC8F-673B-4F28-AF26-A872313125A4}"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54BD853D-4757-49B8-8CA0-44E368F19D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B4C59-AEAE-4C4A-B72A-DC1AE8E621C9}"/>
              </a:ext>
            </a:extLst>
          </p:cNvPr>
          <p:cNvSpPr>
            <a:spLocks noGrp="1"/>
          </p:cNvSpPr>
          <p:nvPr>
            <p:ph type="sldNum" sz="quarter" idx="12"/>
          </p:nvPr>
        </p:nvSpPr>
        <p:spPr/>
        <p:txBody>
          <a:bodyPr/>
          <a:lstStyle>
            <a:lvl1pPr>
              <a:defRPr/>
            </a:lvl1pPr>
          </a:lstStyle>
          <a:p>
            <a:pPr>
              <a:defRPr/>
            </a:pPr>
            <a:fld id="{7A4FFC29-C00F-45EF-AB43-DFD6C6FE7B71}" type="slidenum">
              <a:rPr lang="en-US"/>
              <a:pPr>
                <a:defRPr/>
              </a:pPr>
              <a:t>‹#›</a:t>
            </a:fld>
            <a:endParaRPr lang="en-US" dirty="0"/>
          </a:p>
        </p:txBody>
      </p:sp>
    </p:spTree>
    <p:extLst>
      <p:ext uri="{BB962C8B-B14F-4D97-AF65-F5344CB8AC3E}">
        <p14:creationId xmlns:p14="http://schemas.microsoft.com/office/powerpoint/2010/main" val="100004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marL="342900" indent="-342900">
              <a:buClr>
                <a:srgbClr val="F20017"/>
              </a:buClr>
              <a:buFont typeface="Wingdings 3" panose="05040102010807070707" pitchFamily="18" charset="2"/>
              <a:buChar char=""/>
              <a:defRPr sz="1800">
                <a:solidFill>
                  <a:schemeClr val="tx1">
                    <a:lumMod val="95000"/>
                    <a:lumOff val="5000"/>
                  </a:schemeClr>
                </a:solidFill>
              </a:defRPr>
            </a:lvl1pPr>
            <a:lvl2pPr marL="742950" indent="-285750">
              <a:buClr>
                <a:srgbClr val="F20017"/>
              </a:buClr>
              <a:buSzPct val="100000"/>
              <a:buFont typeface="Courier New" panose="02070309020205020404" pitchFamily="49" charset="0"/>
              <a:buChar char="o"/>
              <a:defRPr sz="1600">
                <a:solidFill>
                  <a:schemeClr val="tx1">
                    <a:lumMod val="95000"/>
                    <a:lumOff val="5000"/>
                  </a:schemeClr>
                </a:solidFill>
              </a:defRPr>
            </a:lvl2pPr>
            <a:lvl3pPr>
              <a:buClr>
                <a:srgbClr val="F20017"/>
              </a:buClr>
              <a:buSzPct val="70000"/>
              <a:defRPr sz="1400">
                <a:solidFill>
                  <a:schemeClr val="tx1">
                    <a:lumMod val="95000"/>
                    <a:lumOff val="5000"/>
                  </a:schemeClr>
                </a:solidFill>
              </a:defRPr>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sz="half" idx="13"/>
          </p:nvPr>
        </p:nvSpPr>
        <p:spPr>
          <a:xfrm>
            <a:off x="3861203" y="2160589"/>
            <a:ext cx="3088109" cy="3880772"/>
          </a:xfrm>
        </p:spPr>
        <p:txBody>
          <a:bodyPr>
            <a:normAutofit/>
          </a:bodyPr>
          <a:lstStyle>
            <a:lvl1pPr marL="342900" indent="-342900">
              <a:buClr>
                <a:srgbClr val="F20017"/>
              </a:buClr>
              <a:buFont typeface="Wingdings 3" panose="05040102010807070707" pitchFamily="18" charset="2"/>
              <a:buChar char=""/>
              <a:defRPr sz="1800">
                <a:solidFill>
                  <a:schemeClr val="tx1">
                    <a:lumMod val="95000"/>
                    <a:lumOff val="5000"/>
                  </a:schemeClr>
                </a:solidFill>
              </a:defRPr>
            </a:lvl1pPr>
            <a:lvl2pPr marL="742950" indent="-285750">
              <a:buClr>
                <a:srgbClr val="F20017"/>
              </a:buClr>
              <a:buSzPct val="100000"/>
              <a:buFont typeface="Courier New" panose="02070309020205020404" pitchFamily="49" charset="0"/>
              <a:buChar char="o"/>
              <a:defRPr sz="1600">
                <a:solidFill>
                  <a:schemeClr val="tx1">
                    <a:lumMod val="95000"/>
                    <a:lumOff val="5000"/>
                  </a:schemeClr>
                </a:solidFill>
              </a:defRPr>
            </a:lvl2pPr>
            <a:lvl3pPr>
              <a:buClr>
                <a:srgbClr val="F20017"/>
              </a:buClr>
              <a:buSzPct val="70000"/>
              <a:defRPr sz="1400">
                <a:solidFill>
                  <a:schemeClr val="tx1">
                    <a:lumMod val="95000"/>
                    <a:lumOff val="5000"/>
                  </a:schemeClr>
                </a:solidFill>
              </a:defRPr>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146FE627-531C-47D8-8494-F21C85DEEA4F}"/>
              </a:ext>
            </a:extLst>
          </p:cNvPr>
          <p:cNvSpPr>
            <a:spLocks noGrp="1"/>
          </p:cNvSpPr>
          <p:nvPr>
            <p:ph type="dt" sz="half" idx="14"/>
          </p:nvPr>
        </p:nvSpPr>
        <p:spPr/>
        <p:txBody>
          <a:bodyPr/>
          <a:lstStyle>
            <a:lvl1pPr>
              <a:defRPr/>
            </a:lvl1pPr>
          </a:lstStyle>
          <a:p>
            <a:pPr>
              <a:defRPr/>
            </a:pPr>
            <a:fld id="{82DAF651-CDAE-4DB5-9CAE-1BCD16AED470}" type="datetimeFigureOut">
              <a:rPr lang="en-US"/>
              <a:pPr>
                <a:defRPr/>
              </a:pPr>
              <a:t>3/4/2022</a:t>
            </a:fld>
            <a:endParaRPr lang="en-US" dirty="0"/>
          </a:p>
        </p:txBody>
      </p:sp>
      <p:sp>
        <p:nvSpPr>
          <p:cNvPr id="6" name="Footer Placeholder 4">
            <a:extLst>
              <a:ext uri="{FF2B5EF4-FFF2-40B4-BE49-F238E27FC236}">
                <a16:creationId xmlns:a16="http://schemas.microsoft.com/office/drawing/2014/main" id="{DCF40E4D-0D50-4F1F-B1F6-697A94ECCD8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C68827-6975-46E0-BE06-647AF3FECF50}"/>
              </a:ext>
            </a:extLst>
          </p:cNvPr>
          <p:cNvSpPr>
            <a:spLocks noGrp="1"/>
          </p:cNvSpPr>
          <p:nvPr>
            <p:ph type="sldNum" sz="quarter" idx="16"/>
          </p:nvPr>
        </p:nvSpPr>
        <p:spPr/>
        <p:txBody>
          <a:bodyPr/>
          <a:lstStyle>
            <a:lvl1pPr>
              <a:defRPr/>
            </a:lvl1pPr>
          </a:lstStyle>
          <a:p>
            <a:pPr>
              <a:defRPr/>
            </a:pPr>
            <a:fld id="{6A600366-359E-46A0-82E9-54BF688C57F0}" type="slidenum">
              <a:rPr lang="en-US"/>
              <a:pPr>
                <a:defRPr/>
              </a:pPr>
              <a:t>‹#›</a:t>
            </a:fld>
            <a:endParaRPr lang="en-US" dirty="0"/>
          </a:p>
        </p:txBody>
      </p:sp>
    </p:spTree>
    <p:extLst>
      <p:ext uri="{BB962C8B-B14F-4D97-AF65-F5344CB8AC3E}">
        <p14:creationId xmlns:p14="http://schemas.microsoft.com/office/powerpoint/2010/main" val="272833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lvl3pPr>
              <a:defRPr/>
            </a:lvl3pPr>
          </a:lstStyle>
          <a:p>
            <a:pPr lvl="0"/>
            <a:r>
              <a:rPr lang="en-US"/>
              <a:t>Edit Master text styles</a:t>
            </a:r>
          </a:p>
          <a:p>
            <a:pPr lvl="1"/>
            <a:r>
              <a:rPr lang="en-US"/>
              <a:t>Second level</a:t>
            </a:r>
          </a:p>
          <a:p>
            <a:pPr lvl="2"/>
            <a:r>
              <a:rPr lang="en-US"/>
              <a:t>Third level</a:t>
            </a:r>
          </a:p>
        </p:txBody>
      </p:sp>
      <p:sp>
        <p:nvSpPr>
          <p:cNvPr id="7" name="Date Placeholder 3">
            <a:extLst>
              <a:ext uri="{FF2B5EF4-FFF2-40B4-BE49-F238E27FC236}">
                <a16:creationId xmlns:a16="http://schemas.microsoft.com/office/drawing/2014/main" id="{9AADAA65-799F-44D2-945C-308B8A15C6BF}"/>
              </a:ext>
            </a:extLst>
          </p:cNvPr>
          <p:cNvSpPr>
            <a:spLocks noGrp="1"/>
          </p:cNvSpPr>
          <p:nvPr>
            <p:ph type="dt" sz="half" idx="10"/>
          </p:nvPr>
        </p:nvSpPr>
        <p:spPr/>
        <p:txBody>
          <a:bodyPr/>
          <a:lstStyle>
            <a:lvl1pPr>
              <a:defRPr/>
            </a:lvl1pPr>
          </a:lstStyle>
          <a:p>
            <a:pPr>
              <a:defRPr/>
            </a:pPr>
            <a:fld id="{4317563E-B361-4FE5-97E2-888BC5548BC4}" type="datetimeFigureOut">
              <a:rPr lang="en-US"/>
              <a:pPr>
                <a:defRPr/>
              </a:pPr>
              <a:t>3/4/2022</a:t>
            </a:fld>
            <a:endParaRPr lang="en-US" dirty="0"/>
          </a:p>
        </p:txBody>
      </p:sp>
      <p:sp>
        <p:nvSpPr>
          <p:cNvPr id="8" name="Footer Placeholder 4">
            <a:extLst>
              <a:ext uri="{FF2B5EF4-FFF2-40B4-BE49-F238E27FC236}">
                <a16:creationId xmlns:a16="http://schemas.microsoft.com/office/drawing/2014/main" id="{F6541E4F-774E-4828-9F5C-0C427888E92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20F2CB-83C8-46F4-9092-8E9E5C6598FF}"/>
              </a:ext>
            </a:extLst>
          </p:cNvPr>
          <p:cNvSpPr>
            <a:spLocks noGrp="1"/>
          </p:cNvSpPr>
          <p:nvPr>
            <p:ph type="sldNum" sz="quarter" idx="12"/>
          </p:nvPr>
        </p:nvSpPr>
        <p:spPr/>
        <p:txBody>
          <a:bodyPr/>
          <a:lstStyle>
            <a:lvl1pPr>
              <a:defRPr/>
            </a:lvl1pPr>
          </a:lstStyle>
          <a:p>
            <a:pPr>
              <a:defRPr/>
            </a:pPr>
            <a:fld id="{BCF002CB-EDA1-4904-B827-613B9BB6D53B}" type="slidenum">
              <a:rPr lang="en-US"/>
              <a:pPr>
                <a:defRPr/>
              </a:pPr>
              <a:t>‹#›</a:t>
            </a:fld>
            <a:endParaRPr lang="en-US" dirty="0"/>
          </a:p>
        </p:txBody>
      </p:sp>
    </p:spTree>
    <p:extLst>
      <p:ext uri="{BB962C8B-B14F-4D97-AF65-F5344CB8AC3E}">
        <p14:creationId xmlns:p14="http://schemas.microsoft.com/office/powerpoint/2010/main" val="427624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defRPr b="1"/>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665372C-9DB0-4C2E-8A4E-468040A9EDAC}"/>
              </a:ext>
            </a:extLst>
          </p:cNvPr>
          <p:cNvSpPr>
            <a:spLocks noGrp="1"/>
          </p:cNvSpPr>
          <p:nvPr>
            <p:ph type="dt" sz="half" idx="10"/>
          </p:nvPr>
        </p:nvSpPr>
        <p:spPr/>
        <p:txBody>
          <a:bodyPr/>
          <a:lstStyle>
            <a:lvl1pPr>
              <a:defRPr/>
            </a:lvl1pPr>
          </a:lstStyle>
          <a:p>
            <a:pPr>
              <a:defRPr/>
            </a:pPr>
            <a:fld id="{FB91CBD3-AC48-47AE-A720-16A64A3807C2}" type="datetimeFigureOut">
              <a:rPr lang="en-US"/>
              <a:pPr>
                <a:defRPr/>
              </a:pPr>
              <a:t>3/4/2022</a:t>
            </a:fld>
            <a:endParaRPr lang="en-US" dirty="0"/>
          </a:p>
        </p:txBody>
      </p:sp>
      <p:sp>
        <p:nvSpPr>
          <p:cNvPr id="4" name="Footer Placeholder 4">
            <a:extLst>
              <a:ext uri="{FF2B5EF4-FFF2-40B4-BE49-F238E27FC236}">
                <a16:creationId xmlns:a16="http://schemas.microsoft.com/office/drawing/2014/main" id="{1A5D4200-9B24-4AFD-B1B4-D256B5D750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2EDACD-6E36-4821-9C59-DE64F8F65D4B}"/>
              </a:ext>
            </a:extLst>
          </p:cNvPr>
          <p:cNvSpPr>
            <a:spLocks noGrp="1"/>
          </p:cNvSpPr>
          <p:nvPr>
            <p:ph type="sldNum" sz="quarter" idx="12"/>
          </p:nvPr>
        </p:nvSpPr>
        <p:spPr/>
        <p:txBody>
          <a:bodyPr/>
          <a:lstStyle>
            <a:lvl1pPr>
              <a:defRPr/>
            </a:lvl1pPr>
          </a:lstStyle>
          <a:p>
            <a:pPr>
              <a:defRPr/>
            </a:pPr>
            <a:fld id="{F8C1BD8C-54BD-48D0-971D-A309561CD63C}" type="slidenum">
              <a:rPr lang="en-US"/>
              <a:pPr>
                <a:defRPr/>
              </a:pPr>
              <a:t>‹#›</a:t>
            </a:fld>
            <a:endParaRPr lang="en-US" dirty="0"/>
          </a:p>
        </p:txBody>
      </p:sp>
    </p:spTree>
    <p:extLst>
      <p:ext uri="{BB962C8B-B14F-4D97-AF65-F5344CB8AC3E}">
        <p14:creationId xmlns:p14="http://schemas.microsoft.com/office/powerpoint/2010/main" val="284929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DE8723-D3C5-42CB-BC63-B67A4F925552}"/>
              </a:ext>
            </a:extLst>
          </p:cNvPr>
          <p:cNvSpPr>
            <a:spLocks noGrp="1"/>
          </p:cNvSpPr>
          <p:nvPr>
            <p:ph type="dt" sz="half" idx="10"/>
          </p:nvPr>
        </p:nvSpPr>
        <p:spPr/>
        <p:txBody>
          <a:bodyPr/>
          <a:lstStyle>
            <a:lvl1pPr>
              <a:defRPr/>
            </a:lvl1pPr>
          </a:lstStyle>
          <a:p>
            <a:pPr>
              <a:defRPr/>
            </a:pPr>
            <a:fld id="{1DF93389-999B-4A25-95BE-7D55B4B5D244}" type="datetimeFigureOut">
              <a:rPr lang="en-US"/>
              <a:pPr>
                <a:defRPr/>
              </a:pPr>
              <a:t>3/4/2022</a:t>
            </a:fld>
            <a:endParaRPr lang="en-US" dirty="0"/>
          </a:p>
        </p:txBody>
      </p:sp>
      <p:sp>
        <p:nvSpPr>
          <p:cNvPr id="3" name="Footer Placeholder 4">
            <a:extLst>
              <a:ext uri="{FF2B5EF4-FFF2-40B4-BE49-F238E27FC236}">
                <a16:creationId xmlns:a16="http://schemas.microsoft.com/office/drawing/2014/main" id="{BD1A5A9D-667F-4AD9-8F51-8FA143D6FBC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64E5C1-DFF6-42D6-8457-5BC2CB739AFE}"/>
              </a:ext>
            </a:extLst>
          </p:cNvPr>
          <p:cNvSpPr>
            <a:spLocks noGrp="1"/>
          </p:cNvSpPr>
          <p:nvPr>
            <p:ph type="sldNum" sz="quarter" idx="12"/>
          </p:nvPr>
        </p:nvSpPr>
        <p:spPr/>
        <p:txBody>
          <a:bodyPr/>
          <a:lstStyle>
            <a:lvl1pPr>
              <a:defRPr/>
            </a:lvl1pPr>
          </a:lstStyle>
          <a:p>
            <a:pPr>
              <a:defRPr/>
            </a:pPr>
            <a:fld id="{C224B2E5-DE3E-44AA-9FC3-FD4812438A80}" type="slidenum">
              <a:rPr lang="en-US"/>
              <a:pPr>
                <a:defRPr/>
              </a:pPr>
              <a:t>‹#›</a:t>
            </a:fld>
            <a:endParaRPr lang="en-US" dirty="0"/>
          </a:p>
        </p:txBody>
      </p:sp>
    </p:spTree>
    <p:extLst>
      <p:ext uri="{BB962C8B-B14F-4D97-AF65-F5344CB8AC3E}">
        <p14:creationId xmlns:p14="http://schemas.microsoft.com/office/powerpoint/2010/main" val="2751248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solidFill>
                  <a:srgbClr val="52505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0518502-4D1D-40DB-A8B7-99260671ED47}"/>
              </a:ext>
            </a:extLst>
          </p:cNvPr>
          <p:cNvSpPr>
            <a:spLocks noGrp="1"/>
          </p:cNvSpPr>
          <p:nvPr>
            <p:ph type="dt" sz="half" idx="10"/>
          </p:nvPr>
        </p:nvSpPr>
        <p:spPr/>
        <p:txBody>
          <a:bodyPr/>
          <a:lstStyle>
            <a:lvl1pPr>
              <a:defRPr/>
            </a:lvl1pPr>
          </a:lstStyle>
          <a:p>
            <a:pPr>
              <a:defRPr/>
            </a:pPr>
            <a:fld id="{287B2BB8-4A2A-4083-A734-4ECBB02B9984}" type="datetimeFigureOut">
              <a:rPr lang="en-US"/>
              <a:pPr>
                <a:defRPr/>
              </a:pPr>
              <a:t>3/4/2022</a:t>
            </a:fld>
            <a:endParaRPr lang="en-US" dirty="0"/>
          </a:p>
        </p:txBody>
      </p:sp>
      <p:sp>
        <p:nvSpPr>
          <p:cNvPr id="6" name="Footer Placeholder 4">
            <a:extLst>
              <a:ext uri="{FF2B5EF4-FFF2-40B4-BE49-F238E27FC236}">
                <a16:creationId xmlns:a16="http://schemas.microsoft.com/office/drawing/2014/main" id="{7497AB23-5358-4F34-B2D9-41E05441C1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1D8FF0-52EB-48C9-961A-7ABECAEF79F9}"/>
              </a:ext>
            </a:extLst>
          </p:cNvPr>
          <p:cNvSpPr>
            <a:spLocks noGrp="1"/>
          </p:cNvSpPr>
          <p:nvPr>
            <p:ph type="sldNum" sz="quarter" idx="12"/>
          </p:nvPr>
        </p:nvSpPr>
        <p:spPr/>
        <p:txBody>
          <a:bodyPr/>
          <a:lstStyle>
            <a:lvl1pPr>
              <a:defRPr/>
            </a:lvl1pPr>
          </a:lstStyle>
          <a:p>
            <a:pPr>
              <a:defRPr/>
            </a:pPr>
            <a:fld id="{360DDC3F-B5F7-4961-AECB-7F25057E9B3D}" type="slidenum">
              <a:rPr lang="en-US"/>
              <a:pPr>
                <a:defRPr/>
              </a:pPr>
              <a:t>‹#›</a:t>
            </a:fld>
            <a:endParaRPr lang="en-US" dirty="0"/>
          </a:p>
        </p:txBody>
      </p:sp>
    </p:spTree>
    <p:extLst>
      <p:ext uri="{BB962C8B-B14F-4D97-AF65-F5344CB8AC3E}">
        <p14:creationId xmlns:p14="http://schemas.microsoft.com/office/powerpoint/2010/main" val="10825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Safety Planning</a:t>
            </a:r>
            <a:endParaRPr lang="en-US" dirty="0"/>
          </a:p>
        </p:txBody>
      </p:sp>
      <p:sp>
        <p:nvSpPr>
          <p:cNvPr id="6" name="Slide Number Placeholder 5"/>
          <p:cNvSpPr>
            <a:spLocks noGrp="1"/>
          </p:cNvSpPr>
          <p:nvPr>
            <p:ph type="sldNum" sz="quarter" idx="12"/>
          </p:nvPr>
        </p:nvSpPr>
        <p:spPr/>
        <p:txBody>
          <a:bodyPr/>
          <a:lstStyle/>
          <a:p>
            <a:fld id="{8BA19C44-07BD-4C80-A089-06EF70FAF756}" type="slidenum">
              <a:rPr lang="en-US" smtClean="0"/>
              <a:pPr/>
              <a:t>‹#›</a:t>
            </a:fld>
            <a:endParaRPr lang="en-US" dirty="0"/>
          </a:p>
        </p:txBody>
      </p:sp>
    </p:spTree>
    <p:extLst>
      <p:ext uri="{BB962C8B-B14F-4D97-AF65-F5344CB8AC3E}">
        <p14:creationId xmlns:p14="http://schemas.microsoft.com/office/powerpoint/2010/main" val="236047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solidFill>
                  <a:srgbClr val="5250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14BB4FC-80CF-4A9A-9E82-5AC6CA85C486}"/>
              </a:ext>
            </a:extLst>
          </p:cNvPr>
          <p:cNvSpPr>
            <a:spLocks noGrp="1"/>
          </p:cNvSpPr>
          <p:nvPr>
            <p:ph type="dt" sz="half" idx="10"/>
          </p:nvPr>
        </p:nvSpPr>
        <p:spPr/>
        <p:txBody>
          <a:bodyPr/>
          <a:lstStyle>
            <a:lvl1pPr>
              <a:defRPr/>
            </a:lvl1pPr>
          </a:lstStyle>
          <a:p>
            <a:pPr>
              <a:defRPr/>
            </a:pPr>
            <a:fld id="{7361B00E-DAE0-48D6-8A12-69549460426F}" type="datetimeFigureOut">
              <a:rPr lang="en-US"/>
              <a:pPr>
                <a:defRPr/>
              </a:pPr>
              <a:t>3/4/2022</a:t>
            </a:fld>
            <a:endParaRPr lang="en-US" dirty="0"/>
          </a:p>
        </p:txBody>
      </p:sp>
      <p:sp>
        <p:nvSpPr>
          <p:cNvPr id="6" name="Footer Placeholder 4">
            <a:extLst>
              <a:ext uri="{FF2B5EF4-FFF2-40B4-BE49-F238E27FC236}">
                <a16:creationId xmlns:a16="http://schemas.microsoft.com/office/drawing/2014/main" id="{B77B06E2-F664-4FE6-88D8-CF04A5D1BF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C4618-B211-405E-B761-20AC28AB4BDE}"/>
              </a:ext>
            </a:extLst>
          </p:cNvPr>
          <p:cNvSpPr>
            <a:spLocks noGrp="1"/>
          </p:cNvSpPr>
          <p:nvPr>
            <p:ph type="sldNum" sz="quarter" idx="12"/>
          </p:nvPr>
        </p:nvSpPr>
        <p:spPr/>
        <p:txBody>
          <a:bodyPr/>
          <a:lstStyle>
            <a:lvl1pPr>
              <a:defRPr/>
            </a:lvl1pPr>
          </a:lstStyle>
          <a:p>
            <a:pPr>
              <a:defRPr/>
            </a:pPr>
            <a:fld id="{473C3FB5-6EFF-488E-87E7-D941892C18AA}" type="slidenum">
              <a:rPr lang="en-US"/>
              <a:pPr>
                <a:defRPr/>
              </a:pPr>
              <a:t>‹#›</a:t>
            </a:fld>
            <a:endParaRPr lang="en-US" dirty="0"/>
          </a:p>
        </p:txBody>
      </p:sp>
    </p:spTree>
    <p:extLst>
      <p:ext uri="{BB962C8B-B14F-4D97-AF65-F5344CB8AC3E}">
        <p14:creationId xmlns:p14="http://schemas.microsoft.com/office/powerpoint/2010/main" val="1087685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1"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6B0B25-6FCE-4C00-9BB1-08299EFD0F33}"/>
              </a:ext>
            </a:extLst>
          </p:cNvPr>
          <p:cNvSpPr>
            <a:spLocks noGrp="1"/>
          </p:cNvSpPr>
          <p:nvPr>
            <p:ph type="dt" sz="half" idx="10"/>
          </p:nvPr>
        </p:nvSpPr>
        <p:spPr/>
        <p:txBody>
          <a:bodyPr/>
          <a:lstStyle>
            <a:lvl1pPr>
              <a:defRPr/>
            </a:lvl1pPr>
          </a:lstStyle>
          <a:p>
            <a:pPr>
              <a:defRPr/>
            </a:pPr>
            <a:fld id="{7B3B58C1-8D02-4915-A01E-D1E93B312631}"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E8DFED8E-D3C8-49E4-9372-08F93A02B3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322476-A156-4DDB-BACC-82DD5E83B5BC}"/>
              </a:ext>
            </a:extLst>
          </p:cNvPr>
          <p:cNvSpPr>
            <a:spLocks noGrp="1"/>
          </p:cNvSpPr>
          <p:nvPr>
            <p:ph type="sldNum" sz="quarter" idx="12"/>
          </p:nvPr>
        </p:nvSpPr>
        <p:spPr/>
        <p:txBody>
          <a:bodyPr/>
          <a:lstStyle>
            <a:lvl1pPr>
              <a:defRPr/>
            </a:lvl1pPr>
          </a:lstStyle>
          <a:p>
            <a:pPr>
              <a:defRPr/>
            </a:pPr>
            <a:fld id="{F3CFACB4-0D11-45A1-8658-72FC600F4B87}" type="slidenum">
              <a:rPr lang="en-US"/>
              <a:pPr>
                <a:defRPr/>
              </a:pPr>
              <a:t>‹#›</a:t>
            </a:fld>
            <a:endParaRPr lang="en-US" dirty="0"/>
          </a:p>
        </p:txBody>
      </p:sp>
    </p:spTree>
    <p:extLst>
      <p:ext uri="{BB962C8B-B14F-4D97-AF65-F5344CB8AC3E}">
        <p14:creationId xmlns:p14="http://schemas.microsoft.com/office/powerpoint/2010/main" val="3148119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4FAAA7-EA9E-4A9A-8898-24916AF371D6}"/>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CDFEC"/>
                </a:solidFill>
                <a:latin typeface="Arial" panose="020B0604020202020204" pitchFamily="34" charset="0"/>
              </a:rPr>
              <a:t>“</a:t>
            </a:r>
          </a:p>
        </p:txBody>
      </p:sp>
      <p:sp>
        <p:nvSpPr>
          <p:cNvPr id="6" name="TextBox 5">
            <a:extLst>
              <a:ext uri="{FF2B5EF4-FFF2-40B4-BE49-F238E27FC236}">
                <a16:creationId xmlns:a16="http://schemas.microsoft.com/office/drawing/2014/main" id="{03C60603-677E-4990-9115-63008496B162}"/>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CDFEC"/>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rgbClr val="73A5CC"/>
                </a:solidFill>
                <a:latin typeface="Calibri Light" panose="020F0302020204030204" pitchFamily="34" charset="0"/>
                <a:cs typeface="Calibri Light" panose="020F03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E1F1A3DB-1CCB-4DD8-A93D-10C2175254F0}"/>
              </a:ext>
            </a:extLst>
          </p:cNvPr>
          <p:cNvSpPr>
            <a:spLocks noGrp="1"/>
          </p:cNvSpPr>
          <p:nvPr>
            <p:ph type="dt" sz="half" idx="14"/>
          </p:nvPr>
        </p:nvSpPr>
        <p:spPr/>
        <p:txBody>
          <a:bodyPr/>
          <a:lstStyle>
            <a:lvl1pPr>
              <a:defRPr/>
            </a:lvl1pPr>
          </a:lstStyle>
          <a:p>
            <a:pPr>
              <a:defRPr/>
            </a:pPr>
            <a:fld id="{D25EC1BD-1F5F-4854-BE0B-053E6F0B0CA4}" type="datetimeFigureOut">
              <a:rPr lang="en-US"/>
              <a:pPr>
                <a:defRPr/>
              </a:pPr>
              <a:t>3/4/2022</a:t>
            </a:fld>
            <a:endParaRPr lang="en-US"/>
          </a:p>
        </p:txBody>
      </p:sp>
      <p:sp>
        <p:nvSpPr>
          <p:cNvPr id="8" name="Footer Placeholder 4">
            <a:extLst>
              <a:ext uri="{FF2B5EF4-FFF2-40B4-BE49-F238E27FC236}">
                <a16:creationId xmlns:a16="http://schemas.microsoft.com/office/drawing/2014/main" id="{ECE8C08C-DAA5-4F1B-9124-33E3E4318E5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33C86F-25D8-445D-B263-1B272BCAAD5F}"/>
              </a:ext>
            </a:extLst>
          </p:cNvPr>
          <p:cNvSpPr>
            <a:spLocks noGrp="1"/>
          </p:cNvSpPr>
          <p:nvPr>
            <p:ph type="sldNum" sz="quarter" idx="16"/>
          </p:nvPr>
        </p:nvSpPr>
        <p:spPr/>
        <p:txBody>
          <a:bodyPr/>
          <a:lstStyle>
            <a:lvl1pPr>
              <a:defRPr/>
            </a:lvl1pPr>
          </a:lstStyle>
          <a:p>
            <a:pPr>
              <a:defRPr/>
            </a:pPr>
            <a:fld id="{2E88645C-E812-402C-B18A-56F591C34CAD}" type="slidenum">
              <a:rPr lang="en-US"/>
              <a:pPr>
                <a:defRPr/>
              </a:pPr>
              <a:t>‹#›</a:t>
            </a:fld>
            <a:endParaRPr lang="en-US"/>
          </a:p>
        </p:txBody>
      </p:sp>
    </p:spTree>
    <p:extLst>
      <p:ext uri="{BB962C8B-B14F-4D97-AF65-F5344CB8AC3E}">
        <p14:creationId xmlns:p14="http://schemas.microsoft.com/office/powerpoint/2010/main" val="342406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1"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C312D-0499-40E7-B99B-F1076CD80D2D}"/>
              </a:ext>
            </a:extLst>
          </p:cNvPr>
          <p:cNvSpPr>
            <a:spLocks noGrp="1"/>
          </p:cNvSpPr>
          <p:nvPr>
            <p:ph type="dt" sz="half" idx="10"/>
          </p:nvPr>
        </p:nvSpPr>
        <p:spPr/>
        <p:txBody>
          <a:bodyPr/>
          <a:lstStyle>
            <a:lvl1pPr>
              <a:defRPr/>
            </a:lvl1pPr>
          </a:lstStyle>
          <a:p>
            <a:pPr>
              <a:defRPr/>
            </a:pPr>
            <a:fld id="{024B582D-9A00-4CA8-AD59-1559314B4803}"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E4DAB512-7E54-41C5-A89A-75410464E8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AFB565-F044-4623-A5C7-8B0CA8D8B46F}"/>
              </a:ext>
            </a:extLst>
          </p:cNvPr>
          <p:cNvSpPr>
            <a:spLocks noGrp="1"/>
          </p:cNvSpPr>
          <p:nvPr>
            <p:ph type="sldNum" sz="quarter" idx="12"/>
          </p:nvPr>
        </p:nvSpPr>
        <p:spPr/>
        <p:txBody>
          <a:bodyPr/>
          <a:lstStyle>
            <a:lvl1pPr>
              <a:defRPr/>
            </a:lvl1pPr>
          </a:lstStyle>
          <a:p>
            <a:pPr>
              <a:defRPr/>
            </a:pPr>
            <a:fld id="{81943FBD-1EA1-4AC6-994F-5EEDE5D3B0EB}" type="slidenum">
              <a:rPr lang="en-US"/>
              <a:pPr>
                <a:defRPr/>
              </a:pPr>
              <a:t>‹#›</a:t>
            </a:fld>
            <a:endParaRPr lang="en-US" dirty="0"/>
          </a:p>
        </p:txBody>
      </p:sp>
    </p:spTree>
    <p:extLst>
      <p:ext uri="{BB962C8B-B14F-4D97-AF65-F5344CB8AC3E}">
        <p14:creationId xmlns:p14="http://schemas.microsoft.com/office/powerpoint/2010/main" val="3629439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24B354-6CE9-469B-A6DD-7F11B892490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CDFEC"/>
                </a:solidFill>
                <a:latin typeface="Arial" panose="020B0604020202020204" pitchFamily="34" charset="0"/>
              </a:rPr>
              <a:t>“</a:t>
            </a:r>
          </a:p>
        </p:txBody>
      </p:sp>
      <p:sp>
        <p:nvSpPr>
          <p:cNvPr id="6" name="TextBox 5">
            <a:extLst>
              <a:ext uri="{FF2B5EF4-FFF2-40B4-BE49-F238E27FC236}">
                <a16:creationId xmlns:a16="http://schemas.microsoft.com/office/drawing/2014/main" id="{32773809-A6B7-4A76-86E8-EB0AA11ACE28}"/>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CDFEC"/>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4FC8574-9F8E-495E-9903-85A8768DE1FD}"/>
              </a:ext>
            </a:extLst>
          </p:cNvPr>
          <p:cNvSpPr>
            <a:spLocks noGrp="1"/>
          </p:cNvSpPr>
          <p:nvPr>
            <p:ph type="dt" sz="half" idx="14"/>
          </p:nvPr>
        </p:nvSpPr>
        <p:spPr/>
        <p:txBody>
          <a:bodyPr/>
          <a:lstStyle>
            <a:lvl1pPr>
              <a:defRPr/>
            </a:lvl1pPr>
          </a:lstStyle>
          <a:p>
            <a:pPr>
              <a:defRPr/>
            </a:pPr>
            <a:fld id="{4B580229-F703-4F31-AC20-1B443128482B}" type="datetimeFigureOut">
              <a:rPr lang="en-US"/>
              <a:pPr>
                <a:defRPr/>
              </a:pPr>
              <a:t>3/4/2022</a:t>
            </a:fld>
            <a:endParaRPr lang="en-US"/>
          </a:p>
        </p:txBody>
      </p:sp>
      <p:sp>
        <p:nvSpPr>
          <p:cNvPr id="8" name="Footer Placeholder 4">
            <a:extLst>
              <a:ext uri="{FF2B5EF4-FFF2-40B4-BE49-F238E27FC236}">
                <a16:creationId xmlns:a16="http://schemas.microsoft.com/office/drawing/2014/main" id="{ED020891-8DE5-4977-8ACF-C7457447D23E}"/>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0D5AE1C-4582-4476-8CC4-481B9EC59C1A}"/>
              </a:ext>
            </a:extLst>
          </p:cNvPr>
          <p:cNvSpPr>
            <a:spLocks noGrp="1"/>
          </p:cNvSpPr>
          <p:nvPr>
            <p:ph type="sldNum" sz="quarter" idx="16"/>
          </p:nvPr>
        </p:nvSpPr>
        <p:spPr/>
        <p:txBody>
          <a:bodyPr/>
          <a:lstStyle>
            <a:lvl1pPr>
              <a:defRPr/>
            </a:lvl1pPr>
          </a:lstStyle>
          <a:p>
            <a:pPr>
              <a:defRPr/>
            </a:pPr>
            <a:fld id="{9739109F-C3A7-49C3-A67A-B3BBB40AC612}" type="slidenum">
              <a:rPr lang="en-US"/>
              <a:pPr>
                <a:defRPr/>
              </a:pPr>
              <a:t>‹#›</a:t>
            </a:fld>
            <a:endParaRPr lang="en-US"/>
          </a:p>
        </p:txBody>
      </p:sp>
    </p:spTree>
    <p:extLst>
      <p:ext uri="{BB962C8B-B14F-4D97-AF65-F5344CB8AC3E}">
        <p14:creationId xmlns:p14="http://schemas.microsoft.com/office/powerpoint/2010/main" val="1990122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1"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b="1">
                <a:solidFill>
                  <a:srgbClr val="73A5CC"/>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rgbClr val="52505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A04B788-F7FD-4499-9472-613CD5A2B9E5}"/>
              </a:ext>
            </a:extLst>
          </p:cNvPr>
          <p:cNvSpPr>
            <a:spLocks noGrp="1"/>
          </p:cNvSpPr>
          <p:nvPr>
            <p:ph type="dt" sz="half" idx="14"/>
          </p:nvPr>
        </p:nvSpPr>
        <p:spPr/>
        <p:txBody>
          <a:bodyPr/>
          <a:lstStyle>
            <a:lvl1pPr>
              <a:defRPr/>
            </a:lvl1pPr>
          </a:lstStyle>
          <a:p>
            <a:pPr>
              <a:defRPr/>
            </a:pPr>
            <a:fld id="{F1D0CE85-9F32-49D9-86D3-BA5CDA4C97D3}" type="datetimeFigureOut">
              <a:rPr lang="en-US"/>
              <a:pPr>
                <a:defRPr/>
              </a:pPr>
              <a:t>3/4/2022</a:t>
            </a:fld>
            <a:endParaRPr lang="en-US" dirty="0"/>
          </a:p>
        </p:txBody>
      </p:sp>
      <p:sp>
        <p:nvSpPr>
          <p:cNvPr id="6" name="Footer Placeholder 4">
            <a:extLst>
              <a:ext uri="{FF2B5EF4-FFF2-40B4-BE49-F238E27FC236}">
                <a16:creationId xmlns:a16="http://schemas.microsoft.com/office/drawing/2014/main" id="{E7BEA058-6EF7-4B06-B62E-161D2150FA0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F6277E-3B4F-4011-99E9-0B26451A05D3}"/>
              </a:ext>
            </a:extLst>
          </p:cNvPr>
          <p:cNvSpPr>
            <a:spLocks noGrp="1"/>
          </p:cNvSpPr>
          <p:nvPr>
            <p:ph type="sldNum" sz="quarter" idx="16"/>
          </p:nvPr>
        </p:nvSpPr>
        <p:spPr/>
        <p:txBody>
          <a:bodyPr/>
          <a:lstStyle>
            <a:lvl1pPr>
              <a:defRPr/>
            </a:lvl1pPr>
          </a:lstStyle>
          <a:p>
            <a:pPr>
              <a:defRPr/>
            </a:pPr>
            <a:fld id="{E5038D28-F1CC-4F22-A3E6-57E05B8F1113}" type="slidenum">
              <a:rPr lang="en-US"/>
              <a:pPr>
                <a:defRPr/>
              </a:pPr>
              <a:t>‹#›</a:t>
            </a:fld>
            <a:endParaRPr lang="en-US" dirty="0"/>
          </a:p>
        </p:txBody>
      </p:sp>
    </p:spTree>
    <p:extLst>
      <p:ext uri="{BB962C8B-B14F-4D97-AF65-F5344CB8AC3E}">
        <p14:creationId xmlns:p14="http://schemas.microsoft.com/office/powerpoint/2010/main" val="2555111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1F590AAE-90CD-43ED-8163-8E7322F28707}"/>
              </a:ext>
            </a:extLst>
          </p:cNvPr>
          <p:cNvSpPr>
            <a:spLocks noGrp="1"/>
          </p:cNvSpPr>
          <p:nvPr>
            <p:ph type="dt" sz="half" idx="10"/>
          </p:nvPr>
        </p:nvSpPr>
        <p:spPr/>
        <p:txBody>
          <a:bodyPr/>
          <a:lstStyle>
            <a:lvl1pPr>
              <a:defRPr/>
            </a:lvl1pPr>
          </a:lstStyle>
          <a:p>
            <a:pPr>
              <a:defRPr/>
            </a:pPr>
            <a:fld id="{9B714142-69F1-434E-9013-F579DE6550AE}"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4C11FC54-E421-4163-B0AE-A4640EFC57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A061EC-503E-4384-8479-88501BC960FF}"/>
              </a:ext>
            </a:extLst>
          </p:cNvPr>
          <p:cNvSpPr>
            <a:spLocks noGrp="1"/>
          </p:cNvSpPr>
          <p:nvPr>
            <p:ph type="sldNum" sz="quarter" idx="12"/>
          </p:nvPr>
        </p:nvSpPr>
        <p:spPr/>
        <p:txBody>
          <a:bodyPr/>
          <a:lstStyle>
            <a:lvl1pPr>
              <a:defRPr/>
            </a:lvl1pPr>
          </a:lstStyle>
          <a:p>
            <a:pPr>
              <a:defRPr/>
            </a:pPr>
            <a:fld id="{F2357ABB-389B-4F9B-93BD-2516025B71F1}" type="slidenum">
              <a:rPr lang="en-US"/>
              <a:pPr>
                <a:defRPr/>
              </a:pPr>
              <a:t>‹#›</a:t>
            </a:fld>
            <a:endParaRPr lang="en-US" dirty="0"/>
          </a:p>
        </p:txBody>
      </p:sp>
    </p:spTree>
    <p:extLst>
      <p:ext uri="{BB962C8B-B14F-4D97-AF65-F5344CB8AC3E}">
        <p14:creationId xmlns:p14="http://schemas.microsoft.com/office/powerpoint/2010/main" val="2668469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04DFDE-705C-4340-88B6-37583A37668F}"/>
              </a:ext>
            </a:extLst>
          </p:cNvPr>
          <p:cNvSpPr>
            <a:spLocks noGrp="1"/>
          </p:cNvSpPr>
          <p:nvPr>
            <p:ph type="dt" sz="half" idx="10"/>
          </p:nvPr>
        </p:nvSpPr>
        <p:spPr/>
        <p:txBody>
          <a:bodyPr/>
          <a:lstStyle>
            <a:lvl1pPr>
              <a:defRPr/>
            </a:lvl1pPr>
          </a:lstStyle>
          <a:p>
            <a:pPr>
              <a:defRPr/>
            </a:pPr>
            <a:fld id="{2B2BDC2A-5CD5-43A2-AC3B-4E96D1EAA621}"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C5339324-663E-49C5-9F6D-F34356930B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6C7884-2789-405E-9652-D0BFBC672130}"/>
              </a:ext>
            </a:extLst>
          </p:cNvPr>
          <p:cNvSpPr>
            <a:spLocks noGrp="1"/>
          </p:cNvSpPr>
          <p:nvPr>
            <p:ph type="sldNum" sz="quarter" idx="12"/>
          </p:nvPr>
        </p:nvSpPr>
        <p:spPr/>
        <p:txBody>
          <a:bodyPr/>
          <a:lstStyle>
            <a:lvl1pPr>
              <a:defRPr/>
            </a:lvl1pPr>
          </a:lstStyle>
          <a:p>
            <a:pPr>
              <a:defRPr/>
            </a:pPr>
            <a:fld id="{354962D7-EE52-4B58-97FA-403C77EA190F}" type="slidenum">
              <a:rPr lang="en-US"/>
              <a:pPr>
                <a:defRPr/>
              </a:pPr>
              <a:t>‹#›</a:t>
            </a:fld>
            <a:endParaRPr lang="en-US" dirty="0"/>
          </a:p>
        </p:txBody>
      </p:sp>
    </p:spTree>
    <p:extLst>
      <p:ext uri="{BB962C8B-B14F-4D97-AF65-F5344CB8AC3E}">
        <p14:creationId xmlns:p14="http://schemas.microsoft.com/office/powerpoint/2010/main" val="109873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Safety Planning</a:t>
            </a:r>
            <a:endParaRPr lang="en-US" dirty="0"/>
          </a:p>
        </p:txBody>
      </p:sp>
      <p:sp>
        <p:nvSpPr>
          <p:cNvPr id="6" name="Slide Number Placeholder 5"/>
          <p:cNvSpPr>
            <a:spLocks noGrp="1"/>
          </p:cNvSpPr>
          <p:nvPr>
            <p:ph type="sldNum" sz="quarter" idx="12"/>
          </p:nvPr>
        </p:nvSpPr>
        <p:spPr/>
        <p:txBody>
          <a:bodyPr/>
          <a:lstStyle/>
          <a:p>
            <a:fld id="{98AE0169-21C9-4554-9EAA-DC8253B9D7D8}" type="slidenum">
              <a:rPr lang="en-US" smtClean="0"/>
              <a:pPr/>
              <a:t>‹#›</a:t>
            </a:fld>
            <a:endParaRPr lang="en-US" dirty="0"/>
          </a:p>
        </p:txBody>
      </p:sp>
    </p:spTree>
    <p:extLst>
      <p:ext uri="{BB962C8B-B14F-4D97-AF65-F5344CB8AC3E}">
        <p14:creationId xmlns:p14="http://schemas.microsoft.com/office/powerpoint/2010/main" val="1802430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Safety Planning</a:t>
            </a:r>
            <a:endParaRPr lang="en-US" dirty="0"/>
          </a:p>
        </p:txBody>
      </p:sp>
      <p:sp>
        <p:nvSpPr>
          <p:cNvPr id="7" name="Slide Number Placeholder 6"/>
          <p:cNvSpPr>
            <a:spLocks noGrp="1"/>
          </p:cNvSpPr>
          <p:nvPr>
            <p:ph type="sldNum" sz="quarter" idx="12"/>
          </p:nvPr>
        </p:nvSpPr>
        <p:spPr/>
        <p:txBody>
          <a:bodyPr/>
          <a:lstStyle/>
          <a:p>
            <a:fld id="{53F332BE-53E8-4037-9CE8-1D38F6DFC5F5}" type="slidenum">
              <a:rPr lang="en-US" smtClean="0"/>
              <a:pPr/>
              <a:t>‹#›</a:t>
            </a:fld>
            <a:endParaRPr lang="en-US" dirty="0"/>
          </a:p>
        </p:txBody>
      </p:sp>
    </p:spTree>
    <p:extLst>
      <p:ext uri="{BB962C8B-B14F-4D97-AF65-F5344CB8AC3E}">
        <p14:creationId xmlns:p14="http://schemas.microsoft.com/office/powerpoint/2010/main" val="288532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Safety Planning</a:t>
            </a:r>
            <a:endParaRPr lang="en-US" dirty="0"/>
          </a:p>
        </p:txBody>
      </p:sp>
      <p:sp>
        <p:nvSpPr>
          <p:cNvPr id="9" name="Slide Number Placeholder 8"/>
          <p:cNvSpPr>
            <a:spLocks noGrp="1"/>
          </p:cNvSpPr>
          <p:nvPr>
            <p:ph type="sldNum" sz="quarter" idx="12"/>
          </p:nvPr>
        </p:nvSpPr>
        <p:spPr/>
        <p:txBody>
          <a:bodyPr/>
          <a:lstStyle/>
          <a:p>
            <a:fld id="{5FB92D69-BBE8-43D1-84A4-6ADADFEC2BEC}" type="slidenum">
              <a:rPr lang="en-US" smtClean="0"/>
              <a:pPr/>
              <a:t>‹#›</a:t>
            </a:fld>
            <a:endParaRPr lang="en-US" dirty="0"/>
          </a:p>
        </p:txBody>
      </p:sp>
    </p:spTree>
    <p:extLst>
      <p:ext uri="{BB962C8B-B14F-4D97-AF65-F5344CB8AC3E}">
        <p14:creationId xmlns:p14="http://schemas.microsoft.com/office/powerpoint/2010/main" val="1543223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Safety Planning</a:t>
            </a:r>
            <a:endParaRPr lang="en-US" dirty="0"/>
          </a:p>
        </p:txBody>
      </p:sp>
      <p:sp>
        <p:nvSpPr>
          <p:cNvPr id="5" name="Slide Number Placeholder 4"/>
          <p:cNvSpPr>
            <a:spLocks noGrp="1"/>
          </p:cNvSpPr>
          <p:nvPr>
            <p:ph type="sldNum" sz="quarter" idx="12"/>
          </p:nvPr>
        </p:nvSpPr>
        <p:spPr/>
        <p:txBody>
          <a:bodyPr/>
          <a:lstStyle/>
          <a:p>
            <a:fld id="{9CC73EDD-6C85-47EC-A6C2-893996CB1FBA}" type="slidenum">
              <a:rPr lang="en-US" smtClean="0"/>
              <a:pPr/>
              <a:t>‹#›</a:t>
            </a:fld>
            <a:endParaRPr lang="en-US" dirty="0"/>
          </a:p>
        </p:txBody>
      </p:sp>
    </p:spTree>
    <p:extLst>
      <p:ext uri="{BB962C8B-B14F-4D97-AF65-F5344CB8AC3E}">
        <p14:creationId xmlns:p14="http://schemas.microsoft.com/office/powerpoint/2010/main" val="2564950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Safety Planning</a:t>
            </a:r>
            <a:endParaRPr lang="en-US" dirty="0"/>
          </a:p>
        </p:txBody>
      </p:sp>
      <p:sp>
        <p:nvSpPr>
          <p:cNvPr id="4" name="Slide Number Placeholder 3"/>
          <p:cNvSpPr>
            <a:spLocks noGrp="1"/>
          </p:cNvSpPr>
          <p:nvPr>
            <p:ph type="sldNum" sz="quarter" idx="12"/>
          </p:nvPr>
        </p:nvSpPr>
        <p:spPr/>
        <p:txBody>
          <a:bodyPr/>
          <a:lstStyle/>
          <a:p>
            <a:fld id="{5081B61B-DB7F-4725-96CC-43051AEC077A}" type="slidenum">
              <a:rPr lang="en-US" smtClean="0"/>
              <a:pPr/>
              <a:t>‹#›</a:t>
            </a:fld>
            <a:endParaRPr lang="en-US" dirty="0"/>
          </a:p>
        </p:txBody>
      </p:sp>
    </p:spTree>
    <p:extLst>
      <p:ext uri="{BB962C8B-B14F-4D97-AF65-F5344CB8AC3E}">
        <p14:creationId xmlns:p14="http://schemas.microsoft.com/office/powerpoint/2010/main" val="246328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Safety Planning</a:t>
            </a:r>
            <a:endParaRPr lang="en-US" dirty="0"/>
          </a:p>
        </p:txBody>
      </p:sp>
      <p:sp>
        <p:nvSpPr>
          <p:cNvPr id="7" name="Slide Number Placeholder 6"/>
          <p:cNvSpPr>
            <a:spLocks noGrp="1"/>
          </p:cNvSpPr>
          <p:nvPr>
            <p:ph type="sldNum" sz="quarter" idx="12"/>
          </p:nvPr>
        </p:nvSpPr>
        <p:spPr/>
        <p:txBody>
          <a:bodyPr/>
          <a:lstStyle/>
          <a:p>
            <a:fld id="{E897C391-3A3B-4351-BAF0-A447EB43B10D}" type="slidenum">
              <a:rPr lang="en-US" smtClean="0"/>
              <a:pPr/>
              <a:t>‹#›</a:t>
            </a:fld>
            <a:endParaRPr lang="en-US" dirty="0"/>
          </a:p>
        </p:txBody>
      </p:sp>
    </p:spTree>
    <p:extLst>
      <p:ext uri="{BB962C8B-B14F-4D97-AF65-F5344CB8AC3E}">
        <p14:creationId xmlns:p14="http://schemas.microsoft.com/office/powerpoint/2010/main" val="2341001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Safety Planning</a:t>
            </a:r>
            <a:endParaRPr lang="en-US" dirty="0"/>
          </a:p>
        </p:txBody>
      </p:sp>
      <p:sp>
        <p:nvSpPr>
          <p:cNvPr id="7" name="Slide Number Placeholder 6"/>
          <p:cNvSpPr>
            <a:spLocks noGrp="1"/>
          </p:cNvSpPr>
          <p:nvPr>
            <p:ph type="sldNum" sz="quarter" idx="12"/>
          </p:nvPr>
        </p:nvSpPr>
        <p:spPr/>
        <p:txBody>
          <a:bodyPr/>
          <a:lstStyle/>
          <a:p>
            <a:fld id="{175C430F-228E-43AE-BAFF-0B1C33FAE6B6}" type="slidenum">
              <a:rPr lang="en-US" smtClean="0"/>
              <a:pPr/>
              <a:t>‹#›</a:t>
            </a:fld>
            <a:endParaRPr lang="en-US" dirty="0"/>
          </a:p>
        </p:txBody>
      </p:sp>
    </p:spTree>
    <p:extLst>
      <p:ext uri="{BB962C8B-B14F-4D97-AF65-F5344CB8AC3E}">
        <p14:creationId xmlns:p14="http://schemas.microsoft.com/office/powerpoint/2010/main" val="107100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95000">
              <a:schemeClr val="accent5">
                <a:lumMod val="60000"/>
                <a:lumOff val="4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Safety Planning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CD3E4-5265-4B95-B8E5-6EF0021C9E73}" type="slidenum">
              <a:rPr lang="en-US" smtClean="0"/>
              <a:pPr/>
              <a:t>‹#›</a:t>
            </a:fld>
            <a:endParaRPr lang="en-US" dirty="0"/>
          </a:p>
        </p:txBody>
      </p:sp>
    </p:spTree>
    <p:extLst>
      <p:ext uri="{BB962C8B-B14F-4D97-AF65-F5344CB8AC3E}">
        <p14:creationId xmlns:p14="http://schemas.microsoft.com/office/powerpoint/2010/main" val="28306146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1F4C446C-B111-429D-91D1-3944041CAFD4}"/>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834192AC-B0D8-4C03-9207-7E03CD834B0B}"/>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7E430B55-B539-46F6-9BC7-5D42187CF5A4}"/>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3601069-1CB2-4D44-8CCC-F64BB8F481F2}"/>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F7E0F835-A8BF-480B-B40D-4EB3A25D81B8}"/>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420E58E0-3896-4D24-906F-9131DCAA3ACF}"/>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E978C19-2965-4CF5-9F2D-980AC83EFC18}"/>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BFC2FE16-9D15-4E4C-A3FC-43C5DA64462C}"/>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F39CF3F-7D40-4CE9-B295-D713F5CEB6F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A177237-D4CB-4A64-BA4A-E38EAFAA08B1}"/>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7B4CEB7-4FE7-4B16-8DF2-65F066AB9313}"/>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0D9ABFCD-2CAD-4C5C-B3B3-56D2B5B2FC64}"/>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993C52F-1B15-4563-AD80-C8B82CDBA5B7}"/>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923D3C76-8722-4614-B8FA-FF43CA7358BC}"/>
              </a:ext>
            </a:extLst>
          </p:cNvPr>
          <p:cNvSpPr>
            <a:spLocks noGrp="1"/>
          </p:cNvSpPr>
          <p:nvPr>
            <p:ph type="dt" sz="half" idx="2"/>
          </p:nvPr>
        </p:nvSpPr>
        <p:spPr>
          <a:xfrm>
            <a:off x="5418138" y="6042025"/>
            <a:ext cx="738187"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fld id="{D3CD1AE2-6056-4B2F-824F-CB2C6F11E12A}" type="datetimeFigureOut">
              <a:rPr lang="en-US"/>
              <a:pPr>
                <a:defRPr/>
              </a:pPr>
              <a:t>3/4/2022</a:t>
            </a:fld>
            <a:endParaRPr lang="en-US" dirty="0"/>
          </a:p>
        </p:txBody>
      </p:sp>
      <p:sp>
        <p:nvSpPr>
          <p:cNvPr id="5" name="Footer Placeholder 4">
            <a:extLst>
              <a:ext uri="{FF2B5EF4-FFF2-40B4-BE49-F238E27FC236}">
                <a16:creationId xmlns:a16="http://schemas.microsoft.com/office/drawing/2014/main" id="{A0B7D363-182F-4B14-8A59-28224B60EC71}"/>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C5BE064-EF1B-464A-9640-C91B7735FF99}"/>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525051"/>
                </a:solidFill>
                <a:latin typeface="Calibri Light" panose="020F0302020204030204" pitchFamily="34" charset="0"/>
                <a:cs typeface="Calibri Light" panose="020F0302020204030204" pitchFamily="34" charset="0"/>
              </a:defRPr>
            </a:lvl1pPr>
          </a:lstStyle>
          <a:p>
            <a:pPr>
              <a:defRPr/>
            </a:pPr>
            <a:fld id="{20A1C5AE-0D8B-4E36-BEA2-138954255F28}" type="slidenum">
              <a:rPr lang="en-US"/>
              <a:pPr>
                <a:defRPr/>
              </a:pPr>
              <a:t>‹#›</a:t>
            </a:fld>
            <a:endParaRPr lang="en-US" dirty="0"/>
          </a:p>
        </p:txBody>
      </p:sp>
    </p:spTree>
    <p:extLst>
      <p:ext uri="{BB962C8B-B14F-4D97-AF65-F5344CB8AC3E}">
        <p14:creationId xmlns:p14="http://schemas.microsoft.com/office/powerpoint/2010/main" val="356433456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fontAlgn="base" hangingPunct="1">
        <a:spcBef>
          <a:spcPct val="0"/>
        </a:spcBef>
        <a:spcAft>
          <a:spcPct val="0"/>
        </a:spcAft>
        <a:defRPr sz="3600" b="1" kern="1200">
          <a:solidFill>
            <a:schemeClr val="tx1"/>
          </a:solidFill>
          <a:latin typeface="Calibri" panose="020F0502020204030204" pitchFamily="34" charset="0"/>
          <a:ea typeface="+mj-ea"/>
          <a:cs typeface="+mj-cs"/>
        </a:defRPr>
      </a:lvl1pPr>
      <a:lvl2pPr algn="l" defTabSz="457200" rtl="0" eaLnBrk="1" fontAlgn="base" hangingPunct="1">
        <a:spcBef>
          <a:spcPct val="0"/>
        </a:spcBef>
        <a:spcAft>
          <a:spcPct val="0"/>
        </a:spcAft>
        <a:defRPr sz="3600" b="1">
          <a:solidFill>
            <a:schemeClr val="tx1"/>
          </a:solidFill>
          <a:latin typeface="Calibri" panose="020F0502020204030204" pitchFamily="34" charset="0"/>
        </a:defRPr>
      </a:lvl2pPr>
      <a:lvl3pPr algn="l" defTabSz="457200" rtl="0" eaLnBrk="1" fontAlgn="base" hangingPunct="1">
        <a:spcBef>
          <a:spcPct val="0"/>
        </a:spcBef>
        <a:spcAft>
          <a:spcPct val="0"/>
        </a:spcAft>
        <a:defRPr sz="3600" b="1">
          <a:solidFill>
            <a:schemeClr val="tx1"/>
          </a:solidFill>
          <a:latin typeface="Calibri" panose="020F0502020204030204" pitchFamily="34" charset="0"/>
        </a:defRPr>
      </a:lvl3pPr>
      <a:lvl4pPr algn="l" defTabSz="457200" rtl="0" eaLnBrk="1" fontAlgn="base" hangingPunct="1">
        <a:spcBef>
          <a:spcPct val="0"/>
        </a:spcBef>
        <a:spcAft>
          <a:spcPct val="0"/>
        </a:spcAft>
        <a:defRPr sz="3600" b="1">
          <a:solidFill>
            <a:schemeClr val="tx1"/>
          </a:solidFill>
          <a:latin typeface="Calibri" panose="020F0502020204030204" pitchFamily="34" charset="0"/>
        </a:defRPr>
      </a:lvl4pPr>
      <a:lvl5pPr algn="l" defTabSz="457200" rtl="0" eaLnBrk="1" fontAlgn="base" hangingPunct="1">
        <a:spcBef>
          <a:spcPct val="0"/>
        </a:spcBef>
        <a:spcAft>
          <a:spcPct val="0"/>
        </a:spcAft>
        <a:defRPr sz="3600" b="1">
          <a:solidFill>
            <a:schemeClr val="tx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F20017"/>
        </a:buClr>
        <a:buSzPct val="80000"/>
        <a:buFont typeface="Wingdings 3" panose="05040102010807070707" pitchFamily="18" charset="2"/>
        <a:buChar char=""/>
        <a:defRPr kern="1200">
          <a:solidFill>
            <a:schemeClr val="tx1"/>
          </a:solidFill>
          <a:latin typeface="Calibri" panose="020F0502020204030204" pitchFamily="34" charset="0"/>
          <a:ea typeface="+mn-ea"/>
          <a:cs typeface="+mn-cs"/>
        </a:defRPr>
      </a:lvl1pPr>
      <a:lvl2pPr marL="742950" indent="-285750" algn="l" defTabSz="457200" rtl="0" eaLnBrk="1" fontAlgn="base" hangingPunct="1">
        <a:spcBef>
          <a:spcPts val="1000"/>
        </a:spcBef>
        <a:spcAft>
          <a:spcPct val="0"/>
        </a:spcAft>
        <a:buClr>
          <a:srgbClr val="F20017"/>
        </a:buClr>
        <a:buSzPct val="100000"/>
        <a:buFont typeface="Courier New" panose="02070309020205020404" pitchFamily="49" charset="0"/>
        <a:buChar char="o"/>
        <a:defRPr sz="1600" kern="1200">
          <a:solidFill>
            <a:schemeClr val="tx1"/>
          </a:solidFill>
          <a:latin typeface="Calibri" panose="020F0502020204030204" pitchFamily="34" charset="0"/>
          <a:ea typeface="+mn-ea"/>
          <a:cs typeface="+mn-cs"/>
        </a:defRPr>
      </a:lvl2pPr>
      <a:lvl3pPr marL="1143000" indent="-228600" algn="l" defTabSz="457200" rtl="0" eaLnBrk="1" fontAlgn="base" hangingPunct="1">
        <a:spcBef>
          <a:spcPts val="1000"/>
        </a:spcBef>
        <a:spcAft>
          <a:spcPct val="0"/>
        </a:spcAft>
        <a:buClr>
          <a:srgbClr val="F20017"/>
        </a:buClr>
        <a:buSzPct val="70000"/>
        <a:buFont typeface="Wingdings 3" panose="05040102010807070707" pitchFamily="18" charset="2"/>
        <a:buChar char=""/>
        <a:defRPr sz="1400" kern="1200">
          <a:solidFill>
            <a:schemeClr val="tx1"/>
          </a:solidFill>
          <a:latin typeface="Calibri" panose="020F0502020204030204" pitchFamily="34" charset="0"/>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chemeClr val="tx1"/>
          </a:solidFill>
          <a:latin typeface="Calibri" panose="020F0502020204030204" pitchFamily="34" charset="0"/>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4teens10.blogspot.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Redacted%20Cases%20and%20Scenarios%20for%20Safety%20Planning%20Activity/Scenario%20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Redacted%20Cases%20and%20Scenarios%20for%20Safety%20Planning%20Activity/Scenario%204.pdf" TargetMode="External"/><Relationship Id="rId5" Type="http://schemas.openxmlformats.org/officeDocument/2006/relationships/hyperlink" Target="Redacted%20Cases%20and%20Scenarios%20for%20Safety%20Planning%20Activity/Scenario%203.pdf" TargetMode="External"/><Relationship Id="rId4" Type="http://schemas.openxmlformats.org/officeDocument/2006/relationships/hyperlink" Target="Redacted%20Cases%20and%20Scenarios%20for%20Safety%20Planning%20Activity/Scenario%20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www.legalment.net/2012/01/07/tres-notes-sobre-el-registre-dentrada-de-document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jfskb.com/sacwi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4teens10.blogspo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79286" y="1066800"/>
            <a:ext cx="6934200" cy="3046988"/>
          </a:xfrm>
          <a:prstGeom prst="rect">
            <a:avLst/>
          </a:prstGeom>
          <a:noFill/>
        </p:spPr>
        <p:txBody>
          <a:bodyPr wrap="square" lIns="91440" tIns="45720" rIns="91440" bIns="45720">
            <a:spAutoFit/>
          </a:bodyPr>
          <a:lstStyle/>
          <a:p>
            <a:pPr algn="ctr"/>
            <a:r>
              <a:rPr lang="en-US" sz="9600" b="1" cap="none" spc="0" dirty="0">
                <a:ln w="10541" cmpd="sng">
                  <a:solidFill>
                    <a:schemeClr val="tx1"/>
                  </a:solidFill>
                  <a:prstDash val="solid"/>
                </a:ln>
                <a:solidFill>
                  <a:schemeClr val="accent6">
                    <a:lumMod val="75000"/>
                  </a:schemeClr>
                </a:solidFill>
                <a:latin typeface="Monotype Corsiva" pitchFamily="66" charset="0"/>
              </a:rPr>
              <a:t>Safety Planning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11139644"/>
              </p:ext>
            </p:extLst>
          </p:nvPr>
        </p:nvGraphicFramePr>
        <p:xfrm>
          <a:off x="304800" y="152400"/>
          <a:ext cx="8305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2667000"/>
            <a:ext cx="1752600" cy="954107"/>
          </a:xfrm>
          <a:prstGeom prst="rect">
            <a:avLst/>
          </a:prstGeom>
          <a:noFill/>
        </p:spPr>
        <p:txBody>
          <a:bodyPr wrap="square" rtlCol="0">
            <a:spAutoFit/>
          </a:bodyPr>
          <a:lstStyle/>
          <a:p>
            <a:r>
              <a:rPr lang="en-US" sz="2800" b="1" dirty="0">
                <a:latin typeface="Castellar" pitchFamily="18" charset="0"/>
              </a:rPr>
              <a:t>CHILD SAFETY</a:t>
            </a:r>
          </a:p>
        </p:txBody>
      </p:sp>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
        <p:nvSpPr>
          <p:cNvPr id="10" name="Content Placeholder 2"/>
          <p:cNvSpPr txBox="1">
            <a:spLocks/>
          </p:cNvSpPr>
          <p:nvPr/>
        </p:nvSpPr>
        <p:spPr>
          <a:xfrm>
            <a:off x="457200" y="19050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8000" dirty="0">
                <a:solidFill>
                  <a:srgbClr val="0469BC"/>
                </a:solidFill>
                <a:latin typeface="Bookman Old Style" panose="02050604050505020204" pitchFamily="18" charset="0"/>
                <a:cs typeface="Arial" panose="020B0604020202020204" pitchFamily="34" charset="0"/>
              </a:rPr>
              <a:t>Features of an Effective Safety Plan</a:t>
            </a:r>
          </a:p>
        </p:txBody>
      </p:sp>
    </p:spTree>
    <p:extLst>
      <p:ext uri="{BB962C8B-B14F-4D97-AF65-F5344CB8AC3E}">
        <p14:creationId xmlns:p14="http://schemas.microsoft.com/office/powerpoint/2010/main" val="422096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667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2209800"/>
            <a:ext cx="8382000" cy="2923877"/>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Safety Response</a:t>
            </a:r>
          </a:p>
          <a:p>
            <a:pPr algn="ctr"/>
            <a:r>
              <a:rPr lang="en-US" sz="9600" b="1" dirty="0">
                <a:solidFill>
                  <a:schemeClr val="accent6"/>
                </a:solidFill>
                <a:latin typeface="Arial" panose="020B0604020202020204" pitchFamily="34" charset="0"/>
                <a:cs typeface="Arial" panose="020B0604020202020204" pitchFamily="34" charset="0"/>
              </a:rPr>
              <a:t>=</a:t>
            </a:r>
          </a:p>
          <a:p>
            <a:pPr algn="ctr"/>
            <a:r>
              <a:rPr lang="en-US" sz="4400" b="1" dirty="0">
                <a:latin typeface="Arial" panose="020B0604020202020204" pitchFamily="34" charset="0"/>
                <a:cs typeface="Arial" panose="020B0604020202020204" pitchFamily="34" charset="0"/>
              </a:rPr>
              <a:t>Type of Safety Plan</a:t>
            </a:r>
          </a:p>
        </p:txBody>
      </p:sp>
    </p:spTree>
    <p:extLst>
      <p:ext uri="{BB962C8B-B14F-4D97-AF65-F5344CB8AC3E}">
        <p14:creationId xmlns:p14="http://schemas.microsoft.com/office/powerpoint/2010/main" val="314815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a:buNone/>
            </a:pPr>
            <a:endParaRPr lang="en-US" dirty="0"/>
          </a:p>
          <a:p>
            <a:endParaRPr lang="en-US" dirty="0"/>
          </a:p>
        </p:txBody>
      </p:sp>
      <p:graphicFrame>
        <p:nvGraphicFramePr>
          <p:cNvPr id="2" name="Diagram 1"/>
          <p:cNvGraphicFramePr/>
          <p:nvPr>
            <p:extLst>
              <p:ext uri="{D42A27DB-BD31-4B8C-83A1-F6EECF244321}">
                <p14:modId xmlns:p14="http://schemas.microsoft.com/office/powerpoint/2010/main" val="3467627150"/>
              </p:ext>
            </p:extLst>
          </p:nvPr>
        </p:nvGraphicFramePr>
        <p:xfrm>
          <a:off x="1562101" y="13057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1" y="2583653"/>
            <a:ext cx="1676400"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No Active Safety Threat</a:t>
            </a:r>
          </a:p>
          <a:p>
            <a:pPr lvl="0" algn="ct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3810001" y="1436876"/>
            <a:ext cx="1600200" cy="1508105"/>
          </a:xfrm>
          <a:prstGeom prst="rect">
            <a:avLst/>
          </a:prstGeom>
          <a:noFill/>
        </p:spPr>
        <p:txBody>
          <a:bodyPr wrap="square" rtlCol="0">
            <a:spAutoFit/>
          </a:bodyPr>
          <a:lstStyle/>
          <a:p>
            <a:pPr lvl="0" algn="ctr"/>
            <a:r>
              <a:rPr lang="en-US" sz="2000" dirty="0">
                <a:latin typeface="Arial" panose="020B0604020202020204" pitchFamily="34" charset="0"/>
                <a:cs typeface="Arial" panose="020B0604020202020204" pitchFamily="34" charset="0"/>
              </a:rPr>
              <a:t>Sufficient Protective Capacities</a:t>
            </a:r>
          </a:p>
          <a:p>
            <a:pPr algn="ct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5791201" y="2583653"/>
            <a:ext cx="1676400" cy="1508105"/>
          </a:xfrm>
          <a:prstGeom prst="rect">
            <a:avLst/>
          </a:prstGeom>
          <a:noFill/>
        </p:spPr>
        <p:txBody>
          <a:bodyPr wrap="square" rtlCol="0">
            <a:spAutoFit/>
          </a:bodyPr>
          <a:lstStyle/>
          <a:p>
            <a:pPr lvl="0" algn="ctr"/>
            <a:r>
              <a:rPr lang="en-US" sz="2000" dirty="0">
                <a:latin typeface="Arial" panose="020B0604020202020204" pitchFamily="34" charset="0"/>
                <a:cs typeface="Arial" panose="020B0604020202020204" pitchFamily="34" charset="0"/>
              </a:rPr>
              <a:t>Intervention is Not Necessary</a:t>
            </a: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11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a:buNone/>
            </a:pPr>
            <a:endParaRPr lang="en-US" dirty="0"/>
          </a:p>
          <a:p>
            <a:endParaRPr lang="en-US" dirty="0"/>
          </a:p>
        </p:txBody>
      </p:sp>
      <p:graphicFrame>
        <p:nvGraphicFramePr>
          <p:cNvPr id="2" name="Diagram 1"/>
          <p:cNvGraphicFramePr/>
          <p:nvPr>
            <p:extLst>
              <p:ext uri="{D42A27DB-BD31-4B8C-83A1-F6EECF244321}">
                <p14:modId xmlns:p14="http://schemas.microsoft.com/office/powerpoint/2010/main" val="502169650"/>
              </p:ext>
            </p:extLst>
          </p:nvPr>
        </p:nvGraphicFramePr>
        <p:xfrm>
          <a:off x="533400" y="6096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267200"/>
            <a:ext cx="1371600" cy="1231106"/>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Child Remains in the Home</a:t>
            </a:r>
          </a:p>
          <a:p>
            <a:pPr lvl="0" algn="ct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914400" y="2667000"/>
            <a:ext cx="1447800" cy="1231106"/>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Active Safety Threats</a:t>
            </a:r>
          </a:p>
          <a:p>
            <a:pPr lvl="0" algn="ct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2305050" y="1416843"/>
            <a:ext cx="1371600" cy="1231106"/>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Parents Agree and Sign</a:t>
            </a:r>
          </a:p>
          <a:p>
            <a:pPr lvl="0" algn="ct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3886200" y="974229"/>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Least Restrictive</a:t>
            </a:r>
          </a:p>
          <a:p>
            <a:pPr lvl="0" algn="ctr"/>
            <a:endParaRPr lang="en-US" sz="1800" b="1" dirty="0">
              <a:latin typeface="Arial" panose="020B0604020202020204" pitchFamily="34" charset="0"/>
              <a:cs typeface="Arial" panose="020B0604020202020204" pitchFamily="34" charset="0"/>
            </a:endParaRPr>
          </a:p>
        </p:txBody>
      </p:sp>
      <p:sp>
        <p:nvSpPr>
          <p:cNvPr id="9" name="TextBox 8"/>
          <p:cNvSpPr txBox="1"/>
          <p:nvPr/>
        </p:nvSpPr>
        <p:spPr>
          <a:xfrm>
            <a:off x="5562600" y="1435894"/>
            <a:ext cx="1447800" cy="1231106"/>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Supplement Protective Capacities</a:t>
            </a:r>
          </a:p>
          <a:p>
            <a:pPr lvl="0" algn="ctr"/>
            <a:endParaRPr lang="en-US" sz="2000" b="1" dirty="0">
              <a:latin typeface="Arial" panose="020B0604020202020204" pitchFamily="34" charset="0"/>
              <a:cs typeface="Arial" panose="020B0604020202020204" pitchFamily="34" charset="0"/>
            </a:endParaRPr>
          </a:p>
        </p:txBody>
      </p:sp>
      <p:sp>
        <p:nvSpPr>
          <p:cNvPr id="10" name="TextBox 9"/>
          <p:cNvSpPr txBox="1"/>
          <p:nvPr/>
        </p:nvSpPr>
        <p:spPr>
          <a:xfrm>
            <a:off x="6858000" y="2805499"/>
            <a:ext cx="1371600" cy="954107"/>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No Change in Custody</a:t>
            </a:r>
          </a:p>
          <a:p>
            <a:pPr lvl="0" algn="ct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7315200" y="4374921"/>
            <a:ext cx="1600200" cy="1200329"/>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Intervention Is</a:t>
            </a:r>
          </a:p>
          <a:p>
            <a:pPr algn="ctr"/>
            <a:r>
              <a:rPr lang="en-US" sz="1800" dirty="0">
                <a:latin typeface="Arial" panose="020B0604020202020204" pitchFamily="34" charset="0"/>
                <a:cs typeface="Arial" panose="020B0604020202020204" pitchFamily="34" charset="0"/>
              </a:rPr>
              <a:t> Necessary</a:t>
            </a:r>
          </a:p>
          <a:p>
            <a:pPr lvl="0" algn="ct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146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a:buNone/>
            </a:pPr>
            <a:endParaRPr lang="en-US" dirty="0"/>
          </a:p>
          <a:p>
            <a:endParaRPr lang="en-US" dirty="0"/>
          </a:p>
        </p:txBody>
      </p:sp>
      <p:graphicFrame>
        <p:nvGraphicFramePr>
          <p:cNvPr id="2" name="Diagram 1"/>
          <p:cNvGraphicFramePr/>
          <p:nvPr>
            <p:extLst>
              <p:ext uri="{D42A27DB-BD31-4B8C-83A1-F6EECF244321}">
                <p14:modId xmlns:p14="http://schemas.microsoft.com/office/powerpoint/2010/main" val="2536795085"/>
              </p:ext>
            </p:extLst>
          </p:nvPr>
        </p:nvGraphicFramePr>
        <p:xfrm>
          <a:off x="685800" y="609600"/>
          <a:ext cx="7696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4343400"/>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Child is out of the home</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742081"/>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Active safety threat</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2286000" y="1519535"/>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Parents agree and sign</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3886200" y="1104036"/>
            <a:ext cx="1371600"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Responsible party to care for child</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5486400" y="1497763"/>
            <a:ext cx="1371600"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Cannot supplement protective capacities</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6629400" y="2734433"/>
            <a:ext cx="1371600"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No change in custody</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7064829" y="4343400"/>
            <a:ext cx="13716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Intervention is necessary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47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a:buNone/>
            </a:pPr>
            <a:endParaRPr lang="en-US" dirty="0"/>
          </a:p>
          <a:p>
            <a:endParaRPr lang="en-US" dirty="0"/>
          </a:p>
        </p:txBody>
      </p:sp>
      <p:graphicFrame>
        <p:nvGraphicFramePr>
          <p:cNvPr id="2" name="Diagram 1"/>
          <p:cNvGraphicFramePr/>
          <p:nvPr>
            <p:extLst>
              <p:ext uri="{D42A27DB-BD31-4B8C-83A1-F6EECF244321}">
                <p14:modId xmlns:p14="http://schemas.microsoft.com/office/powerpoint/2010/main" val="971148537"/>
              </p:ext>
            </p:extLst>
          </p:nvPr>
        </p:nvGraphicFramePr>
        <p:xfrm>
          <a:off x="609600" y="609600"/>
          <a:ext cx="7772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4047530"/>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Active Safety Threats</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1255486" y="2133600"/>
            <a:ext cx="1371600" cy="10772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Cannot Supplement Protective Capacities</a:t>
            </a:r>
            <a:endParaRPr lang="en-US" sz="1600" b="1" dirty="0">
              <a:latin typeface="Arial" panose="020B0604020202020204" pitchFamily="34" charset="0"/>
              <a:cs typeface="Arial" panose="020B0604020202020204" pitchFamily="34" charset="0"/>
            </a:endParaRPr>
          </a:p>
        </p:txBody>
      </p:sp>
      <p:sp>
        <p:nvSpPr>
          <p:cNvPr id="7" name="TextBox 6"/>
          <p:cNvSpPr txBox="1"/>
          <p:nvPr/>
        </p:nvSpPr>
        <p:spPr>
          <a:xfrm>
            <a:off x="2819400" y="995065"/>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Resources Are Not Sufficient</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4800600" y="995065"/>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Custody Change Occurs</a:t>
            </a:r>
            <a:endParaRPr lang="en-US" sz="2000" b="1" dirty="0">
              <a:latin typeface="Arial" panose="020B0604020202020204" pitchFamily="34" charset="0"/>
              <a:cs typeface="Arial" panose="020B0604020202020204" pitchFamily="34" charset="0"/>
            </a:endParaRPr>
          </a:p>
        </p:txBody>
      </p:sp>
      <p:sp>
        <p:nvSpPr>
          <p:cNvPr id="9" name="TextBox 8"/>
          <p:cNvSpPr txBox="1"/>
          <p:nvPr/>
        </p:nvSpPr>
        <p:spPr>
          <a:xfrm>
            <a:off x="6400800" y="2210544"/>
            <a:ext cx="1371600" cy="923330"/>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Child Is out of the Home</a:t>
            </a:r>
            <a:endParaRPr lang="en-US" sz="2000" b="1" dirty="0">
              <a:latin typeface="Arial" panose="020B0604020202020204" pitchFamily="34" charset="0"/>
              <a:cs typeface="Arial" panose="020B0604020202020204" pitchFamily="34" charset="0"/>
            </a:endParaRPr>
          </a:p>
        </p:txBody>
      </p:sp>
      <p:sp>
        <p:nvSpPr>
          <p:cNvPr id="10" name="TextBox 9"/>
          <p:cNvSpPr txBox="1"/>
          <p:nvPr/>
        </p:nvSpPr>
        <p:spPr>
          <a:xfrm>
            <a:off x="6934200" y="4087053"/>
            <a:ext cx="1371600" cy="646331"/>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Most Restrictive</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610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13" name="Picture 9" descr="C:\Documents and Settings\STRIKD\Local Settings\Temporary Internet Files\Content.IE5\SFKPEN0B\MP900386152[1].jpg"/>
          <p:cNvPicPr>
            <a:picLocks noChangeAspect="1" noChangeArrowheads="1"/>
          </p:cNvPicPr>
          <p:nvPr/>
        </p:nvPicPr>
        <p:blipFill>
          <a:blip r:embed="rId2" cstate="print"/>
          <a:srcRect/>
          <a:stretch>
            <a:fillRect/>
          </a:stretch>
        </p:blipFill>
        <p:spPr bwMode="auto">
          <a:xfrm>
            <a:off x="5410200" y="1905000"/>
            <a:ext cx="2755392"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4038600" y="2438400"/>
            <a:ext cx="1371600" cy="1107996"/>
          </a:xfrm>
          <a:prstGeom prst="rect">
            <a:avLst/>
          </a:prstGeom>
          <a:noFill/>
        </p:spPr>
        <p:txBody>
          <a:bodyPr wrap="square" rtlCol="0">
            <a:spAutoFit/>
          </a:bodyPr>
          <a:lstStyle/>
          <a:p>
            <a:r>
              <a:rPr lang="en-US" sz="6600" dirty="0"/>
              <a:t>vs</a:t>
            </a:r>
          </a:p>
        </p:txBody>
      </p:sp>
      <p:pic>
        <p:nvPicPr>
          <p:cNvPr id="2060" name="Picture 12" descr="C:\Documents and Settings\STRIKD\Local Settings\Temporary Internet Files\Content.IE5\81EBW9UJ\MP910220897[1].jpg"/>
          <p:cNvPicPr>
            <a:picLocks noChangeAspect="1" noChangeArrowheads="1"/>
          </p:cNvPicPr>
          <p:nvPr/>
        </p:nvPicPr>
        <p:blipFill>
          <a:blip r:embed="rId3" cstate="print"/>
          <a:srcRect/>
          <a:stretch>
            <a:fillRect/>
          </a:stretch>
        </p:blipFill>
        <p:spPr bwMode="auto">
          <a:xfrm>
            <a:off x="381000" y="2209800"/>
            <a:ext cx="3581400" cy="33528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Box 17"/>
          <p:cNvSpPr txBox="1"/>
          <p:nvPr/>
        </p:nvSpPr>
        <p:spPr>
          <a:xfrm>
            <a:off x="533400" y="762000"/>
            <a:ext cx="3352800" cy="769441"/>
          </a:xfrm>
          <a:prstGeom prst="rect">
            <a:avLst/>
          </a:prstGeom>
          <a:ln>
            <a:solidFill>
              <a:srgbClr val="0469B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a:t>Voluntary </a:t>
            </a:r>
          </a:p>
        </p:txBody>
      </p:sp>
      <p:sp>
        <p:nvSpPr>
          <p:cNvPr id="19" name="TextBox 18"/>
          <p:cNvSpPr txBox="1"/>
          <p:nvPr/>
        </p:nvSpPr>
        <p:spPr>
          <a:xfrm>
            <a:off x="4419600" y="457200"/>
            <a:ext cx="42672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a:t>Legal </a:t>
            </a:r>
          </a:p>
          <a:p>
            <a:pPr algn="ctr"/>
            <a:r>
              <a:rPr lang="en-US" sz="4000" dirty="0"/>
              <a:t>Intervention</a:t>
            </a:r>
          </a:p>
        </p:txBody>
      </p:sp>
    </p:spTree>
    <p:extLst>
      <p:ext uri="{BB962C8B-B14F-4D97-AF65-F5344CB8AC3E}">
        <p14:creationId xmlns:p14="http://schemas.microsoft.com/office/powerpoint/2010/main" val="2137214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a:solidFill>
                  <a:srgbClr val="0469BC"/>
                </a:solidFill>
              </a:rPr>
              <a:t>Assesses the parent’s willingness and capability to protect</a:t>
            </a:r>
          </a:p>
        </p:txBody>
      </p:sp>
      <p:sp>
        <p:nvSpPr>
          <p:cNvPr id="4" name="Title 3"/>
          <p:cNvSpPr txBox="1">
            <a:spLocks noGrp="1"/>
          </p:cNvSpPr>
          <p:nvPr>
            <p:ph type="title"/>
          </p:nvPr>
        </p:nvSpPr>
        <p:spPr>
          <a:xfrm>
            <a:off x="457200" y="720179"/>
            <a:ext cx="7467600" cy="769441"/>
          </a:xfrm>
          <a:prstGeom prst="rect">
            <a:avLst/>
          </a:prstGeom>
          <a:noFill/>
        </p:spPr>
        <p:txBody>
          <a:bodyPr wrap="square" rtlCol="0">
            <a:spAutoFit/>
          </a:bodyPr>
          <a:lstStyle/>
          <a:p>
            <a:pPr algn="ctr"/>
            <a:r>
              <a:rPr lang="en-US" dirty="0">
                <a:solidFill>
                  <a:schemeClr val="accent6">
                    <a:lumMod val="75000"/>
                  </a:schemeClr>
                </a:solidFill>
                <a:latin typeface="Arial" panose="020B0604020202020204" pitchFamily="34" charset="0"/>
                <a:cs typeface="Arial" panose="020B0604020202020204" pitchFamily="34" charset="0"/>
              </a:rPr>
              <a:t>Adult Protective Capacities</a:t>
            </a:r>
          </a:p>
        </p:txBody>
      </p:sp>
      <p:sp>
        <p:nvSpPr>
          <p:cNvPr id="5" name="Rectangle 4"/>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820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138930262"/>
              </p:ext>
            </p:extLst>
          </p:nvPr>
        </p:nvGraphicFramePr>
        <p:xfrm>
          <a:off x="609600" y="990600"/>
          <a:ext cx="7924800" cy="4205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05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57200" y="1600200"/>
            <a:ext cx="8229600" cy="4525963"/>
          </a:xfrm>
        </p:spPr>
        <p:txBody>
          <a:bodyPr>
            <a:normAutofit/>
          </a:bodyPr>
          <a:lstStyle/>
          <a:p>
            <a:pPr marL="0" indent="0" algn="ctr">
              <a:buNone/>
            </a:pPr>
            <a:r>
              <a:rPr lang="en-US" sz="8000" dirty="0">
                <a:solidFill>
                  <a:srgbClr val="0469BC"/>
                </a:solidFill>
                <a:latin typeface="Arial" panose="020B0604020202020204" pitchFamily="34" charset="0"/>
                <a:cs typeface="Arial" panose="020B0604020202020204" pitchFamily="34" charset="0"/>
              </a:rPr>
              <a:t>Developing optimal safety plans</a:t>
            </a:r>
          </a:p>
        </p:txBody>
      </p:sp>
    </p:spTree>
    <p:extLst>
      <p:ext uri="{BB962C8B-B14F-4D97-AF65-F5344CB8AC3E}">
        <p14:creationId xmlns:p14="http://schemas.microsoft.com/office/powerpoint/2010/main" val="2927086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7620000" cy="1143000"/>
          </a:xfrm>
          <a:ln w="38100">
            <a:solidFill>
              <a:schemeClr val="tx2">
                <a:lumMod val="50000"/>
              </a:schemeClr>
            </a:solidFill>
          </a:ln>
        </p:spPr>
        <p:txBody>
          <a:bodyPr>
            <a:normAutofit/>
          </a:bodyPr>
          <a:lstStyle/>
          <a:p>
            <a:pPr algn="ctr"/>
            <a:r>
              <a:rPr lang="en-US" sz="5400"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469BC"/>
                </a:solidFill>
                <a:effectLst>
                  <a:outerShdw blurRad="41275" dist="12700" dir="12000000" algn="tl" rotWithShape="0">
                    <a:srgbClr val="000000">
                      <a:alpha val="40000"/>
                    </a:srgbClr>
                  </a:outerShdw>
                </a:effectLst>
              </a:rPr>
              <a:t>In-Home VS Out of Home</a:t>
            </a:r>
          </a:p>
        </p:txBody>
      </p:sp>
      <p:sp>
        <p:nvSpPr>
          <p:cNvPr id="2" name="Date Placeholder 1"/>
          <p:cNvSpPr>
            <a:spLocks noGrp="1"/>
          </p:cNvSpPr>
          <p:nvPr>
            <p:ph type="dt" sz="half" idx="10"/>
          </p:nvPr>
        </p:nvSpPr>
        <p:spPr/>
        <p:txBody>
          <a:bodyPr/>
          <a:lstStyle/>
          <a:p>
            <a:endParaRPr lang="en-US" dirty="0"/>
          </a:p>
        </p:txBody>
      </p:sp>
      <p:pic>
        <p:nvPicPr>
          <p:cNvPr id="3088" name="Picture 16" descr="C:\Documents and Settings\STRIKD\Local Settings\Temporary Internet Files\Content.IE5\CDMJ4DUZ\MP900442639[1].jpg"/>
          <p:cNvPicPr>
            <a:picLocks noChangeAspect="1" noChangeArrowheads="1"/>
          </p:cNvPicPr>
          <p:nvPr/>
        </p:nvPicPr>
        <p:blipFill>
          <a:blip r:embed="rId2" cstate="print"/>
          <a:srcRect/>
          <a:stretch>
            <a:fillRect/>
          </a:stretch>
        </p:blipFill>
        <p:spPr bwMode="auto">
          <a:xfrm>
            <a:off x="457200" y="1600200"/>
            <a:ext cx="3657600" cy="4572000"/>
          </a:xfrm>
          <a:prstGeom prst="rect">
            <a:avLst/>
          </a:prstGeom>
          <a:noFill/>
        </p:spPr>
      </p:pic>
      <p:pic>
        <p:nvPicPr>
          <p:cNvPr id="3093" name="Picture 21" descr="C:\Documents and Settings\STRIKD\Local Settings\Temporary Internet Files\Content.IE5\CDMJ4DUZ\MP900412066[1].jpg"/>
          <p:cNvPicPr>
            <a:picLocks noChangeAspect="1" noChangeArrowheads="1"/>
          </p:cNvPicPr>
          <p:nvPr/>
        </p:nvPicPr>
        <p:blipFill>
          <a:blip r:embed="rId3" cstate="print"/>
          <a:srcRect/>
          <a:stretch>
            <a:fillRect/>
          </a:stretch>
        </p:blipFill>
        <p:spPr bwMode="auto">
          <a:xfrm>
            <a:off x="4267200" y="1600200"/>
            <a:ext cx="3657600" cy="4648200"/>
          </a:xfrm>
          <a:prstGeom prst="rect">
            <a:avLst/>
          </a:prstGeom>
          <a:noFill/>
        </p:spPr>
      </p:pic>
    </p:spTree>
    <p:extLst>
      <p:ext uri="{BB962C8B-B14F-4D97-AF65-F5344CB8AC3E}">
        <p14:creationId xmlns:p14="http://schemas.microsoft.com/office/powerpoint/2010/main" val="280655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274638"/>
            <a:ext cx="9144000" cy="944562"/>
          </a:xfrm>
        </p:spPr>
        <p:txBody>
          <a:bodyPr>
            <a:noAutofit/>
          </a:bodyPr>
          <a:lstStyle/>
          <a:p>
            <a:pPr algn="ctr"/>
            <a:r>
              <a:rPr lang="en-US" sz="6600" cap="none" dirty="0">
                <a:ln w="10541" cmpd="sng">
                  <a:solidFill>
                    <a:schemeClr val="tx1"/>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In-Home Safety Plan</a:t>
            </a:r>
            <a:endParaRPr lang="en-US" sz="6600" dirty="0">
              <a:ln w="10541" cmpd="sng">
                <a:solidFill>
                  <a:schemeClr val="tx1"/>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869996956"/>
              </p:ext>
            </p:extLst>
          </p:nvPr>
        </p:nvGraphicFramePr>
        <p:xfrm>
          <a:off x="304800" y="12192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8600" y="228600"/>
            <a:ext cx="8686800" cy="6400800"/>
          </a:xfrm>
          <a:prstGeom prst="rect">
            <a:avLst/>
          </a:prstGeom>
          <a:noFill/>
          <a:ln w="146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200" y="1166018"/>
            <a:ext cx="8229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8000" i="1" dirty="0">
                <a:solidFill>
                  <a:srgbClr val="0469BC"/>
                </a:solidFill>
              </a:rPr>
              <a:t>Can the active safety threat be removed or eliminated while the child stays home?</a:t>
            </a:r>
            <a:r>
              <a:rPr lang="en-US" sz="8000" dirty="0">
                <a:solidFill>
                  <a:srgbClr val="0469BC"/>
                </a:solidFill>
              </a:rPr>
              <a:t> </a:t>
            </a:r>
            <a:endParaRPr lang="en-US" sz="8000" i="1" dirty="0">
              <a:solidFill>
                <a:srgbClr val="0469B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480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p:spPr>
        <p:txBody>
          <a:bodyPr>
            <a:noAutofit/>
          </a:bodyPr>
          <a:lstStyle/>
          <a:p>
            <a:pPr algn="ctr"/>
            <a:r>
              <a:rPr lang="en-US" sz="8000" b="1" dirty="0">
                <a:solidFill>
                  <a:srgbClr val="0469B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Controlling Safety Threats</a:t>
            </a:r>
          </a:p>
        </p:txBody>
      </p:sp>
      <p:sp>
        <p:nvSpPr>
          <p:cNvPr id="6" name="Rectangle 5"/>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866900"/>
          </a:xfrm>
        </p:spPr>
        <p:txBody>
          <a:bodyPr>
            <a:noAutofit/>
          </a:bodyPr>
          <a:lstStyle/>
          <a:p>
            <a:pPr algn="ctr"/>
            <a:r>
              <a:rPr lang="en-US" sz="8000" b="1" dirty="0">
                <a:solidFill>
                  <a:srgbClr val="0469BC"/>
                </a:solidFill>
                <a:latin typeface="Arial" panose="020B0604020202020204" pitchFamily="34" charset="0"/>
                <a:cs typeface="Arial" panose="020B0604020202020204" pitchFamily="34" charset="0"/>
              </a:rPr>
              <a:t>Out-of-Home </a:t>
            </a:r>
            <a:br>
              <a:rPr lang="en-US" sz="8000" b="1" dirty="0">
                <a:solidFill>
                  <a:srgbClr val="0469BC"/>
                </a:solidFill>
                <a:latin typeface="Arial" panose="020B0604020202020204" pitchFamily="34" charset="0"/>
                <a:cs typeface="Arial" panose="020B0604020202020204" pitchFamily="34" charset="0"/>
              </a:rPr>
            </a:br>
            <a:r>
              <a:rPr lang="en-US" sz="8000" b="1" dirty="0">
                <a:solidFill>
                  <a:srgbClr val="0469BC"/>
                </a:solidFill>
                <a:latin typeface="Arial" panose="020B0604020202020204" pitchFamily="34" charset="0"/>
                <a:cs typeface="Arial" panose="020B0604020202020204" pitchFamily="34" charset="0"/>
              </a:rPr>
              <a:t>Safety Plan</a:t>
            </a:r>
          </a:p>
        </p:txBody>
      </p:sp>
      <p:sp>
        <p:nvSpPr>
          <p:cNvPr id="9" name="Rectangle 8"/>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03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4150909"/>
              </p:ext>
            </p:extLst>
          </p:nvPr>
        </p:nvGraphicFramePr>
        <p:xfrm>
          <a:off x="304800" y="4572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01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75" name="Picture 79" descr="C:\Documents and Settings\STRIKD\Local Settings\Temporary Internet Files\Content.IE5\S4KLSRM9\MP900442229[1].jpg"/>
          <p:cNvPicPr>
            <a:picLocks noChangeAspect="1" noChangeArrowheads="1"/>
          </p:cNvPicPr>
          <p:nvPr/>
        </p:nvPicPr>
        <p:blipFill>
          <a:blip r:embed="rId3" cstate="print">
            <a:lum bright="10000" contrast="-30000"/>
          </a:blip>
          <a:srcRect/>
          <a:stretch>
            <a:fillRect/>
          </a:stretch>
        </p:blipFill>
        <p:spPr bwMode="auto">
          <a:xfrm>
            <a:off x="0" y="0"/>
            <a:ext cx="9144000" cy="6858000"/>
          </a:xfrm>
          <a:prstGeom prst="rect">
            <a:avLst/>
          </a:prstGeom>
          <a:noFill/>
          <a:effectLst>
            <a:outerShdw blurRad="50800" dist="50800" dir="5400000" algn="ctr" rotWithShape="0">
              <a:schemeClr val="bg1"/>
            </a:outerShdw>
          </a:effectLst>
        </p:spPr>
      </p:pic>
      <p:sp>
        <p:nvSpPr>
          <p:cNvPr id="82" name="Title 81"/>
          <p:cNvSpPr>
            <a:spLocks noGrp="1"/>
          </p:cNvSpPr>
          <p:nvPr>
            <p:ph type="title"/>
          </p:nvPr>
        </p:nvSpPr>
        <p:spPr>
          <a:xfrm>
            <a:off x="457200" y="274638"/>
            <a:ext cx="7467600" cy="1020762"/>
          </a:xfrm>
          <a:ln w="28575">
            <a:solidFill>
              <a:srgbClr val="0070C0"/>
            </a:solidFill>
          </a:ln>
        </p:spPr>
        <p:txBody>
          <a:bodyPr>
            <a:normAutofit/>
          </a:bodyPr>
          <a:lstStyle/>
          <a:p>
            <a:pPr algn="ctr"/>
            <a:r>
              <a:rPr lang="en-US" sz="5400" b="1" dirty="0">
                <a:solidFill>
                  <a:schemeClr val="accent6">
                    <a:lumMod val="75000"/>
                  </a:schemeClr>
                </a:solidFill>
                <a:effectLst>
                  <a:outerShdw blurRad="38100" dist="38100" dir="2700000" algn="tl">
                    <a:srgbClr val="000000">
                      <a:alpha val="43137"/>
                    </a:srgbClr>
                  </a:outerShdw>
                </a:effectLst>
                <a:latin typeface="Bradley Hand ITC" panose="03070402050302030203" pitchFamily="66" charset="0"/>
              </a:rPr>
              <a:t>Responsible Persons</a:t>
            </a:r>
          </a:p>
        </p:txBody>
      </p:sp>
      <p:sp>
        <p:nvSpPr>
          <p:cNvPr id="83" name="Content Placeholder 82"/>
          <p:cNvSpPr>
            <a:spLocks noGrp="1"/>
          </p:cNvSpPr>
          <p:nvPr>
            <p:ph idx="1"/>
          </p:nvPr>
        </p:nvSpPr>
        <p:spPr>
          <a:xfrm>
            <a:off x="152400" y="1524000"/>
            <a:ext cx="8534400" cy="5334000"/>
          </a:xfrm>
          <a:ln w="28575">
            <a:solidFill>
              <a:srgbClr val="0070C0"/>
            </a:solidFill>
          </a:ln>
          <a:effectLst>
            <a:outerShdw blurRad="76200" dist="50800" dir="5400000" algn="ctr" rotWithShape="0">
              <a:srgbClr val="000000"/>
            </a:outerShdw>
          </a:effectLst>
        </p:spPr>
        <p:txBody>
          <a:bodyPr>
            <a:normAutofit fontScale="92500" lnSpcReduction="20000"/>
          </a:bodyPr>
          <a:lstStyle/>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Relationship with parents </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Do they have a criminal record?</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Do they have a history of child abuse and neglect?</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Are they able to meet the needs of the children?</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rPr>
              <a:t>Conditions of the home environment</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endParaRPr>
          </a:p>
          <a:p>
            <a:pPr lvl="1">
              <a:buNone/>
            </a:pPr>
            <a:r>
              <a:rPr lang="en-US" sz="3200" b="1" dirty="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rPr>
              <a:t>Individual residing in the home</a:t>
            </a:r>
          </a:p>
          <a:p>
            <a:pPr lvl="1">
              <a:buNone/>
            </a:pPr>
            <a:endParaRPr lang="en-US" sz="32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buNone/>
            </a:pPr>
            <a:endParaRPr lang="en-US" sz="2400" dirty="0"/>
          </a:p>
          <a:p>
            <a:endParaRPr lang="en-US" dirty="0"/>
          </a:p>
        </p:txBody>
      </p:sp>
      <p:sp>
        <p:nvSpPr>
          <p:cNvPr id="3" name="Date Placeholder 2"/>
          <p:cNvSpPr>
            <a:spLocks noGrp="1"/>
          </p:cNvSpPr>
          <p:nvPr>
            <p:ph type="dt" sz="half" idx="10"/>
          </p:nvPr>
        </p:nvSpPr>
        <p:spPr>
          <a:xfrm rot="5400000">
            <a:off x="7589520" y="1081851"/>
            <a:ext cx="2011680" cy="384048"/>
          </a:xfrm>
          <a:prstGeom prst="rect">
            <a:avLst/>
          </a:prstGeom>
        </p:spPr>
        <p:txBody>
          <a:bodyPr/>
          <a:lstStyle/>
          <a:p>
            <a:endParaRPr lang="en-US" dirty="0"/>
          </a:p>
        </p:txBody>
      </p:sp>
    </p:spTree>
    <p:extLst>
      <p:ext uri="{BB962C8B-B14F-4D97-AF65-F5344CB8AC3E}">
        <p14:creationId xmlns:p14="http://schemas.microsoft.com/office/powerpoint/2010/main" val="524540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200"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8000" i="1" dirty="0">
              <a:solidFill>
                <a:srgbClr val="333399"/>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A1B1C0F9-1693-46C2-815E-77EFFA354564}"/>
              </a:ext>
            </a:extLst>
          </p:cNvPr>
          <p:cNvGraphicFramePr/>
          <p:nvPr>
            <p:extLst>
              <p:ext uri="{D42A27DB-BD31-4B8C-83A1-F6EECF244321}">
                <p14:modId xmlns:p14="http://schemas.microsoft.com/office/powerpoint/2010/main" val="630109728"/>
              </p:ext>
            </p:extLst>
          </p:nvPr>
        </p:nvGraphicFramePr>
        <p:xfrm>
          <a:off x="457200" y="381000"/>
          <a:ext cx="8229600" cy="601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183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6000" b="1" dirty="0">
                <a:solidFill>
                  <a:schemeClr val="accent6">
                    <a:lumMod val="75000"/>
                  </a:schemeClr>
                </a:solidFill>
                <a:latin typeface="Arial" panose="020B0604020202020204" pitchFamily="34" charset="0"/>
                <a:cs typeface="Arial" panose="020B0604020202020204" pitchFamily="34" charset="0"/>
              </a:rPr>
              <a:t>Community Services</a:t>
            </a:r>
          </a:p>
        </p:txBody>
      </p:sp>
      <p:sp>
        <p:nvSpPr>
          <p:cNvPr id="5" name="TextBox 4"/>
          <p:cNvSpPr txBox="1"/>
          <p:nvPr/>
        </p:nvSpPr>
        <p:spPr>
          <a:xfrm>
            <a:off x="5127171" y="2299894"/>
            <a:ext cx="3810000" cy="816540"/>
          </a:xfrm>
          <a:prstGeom prst="rect">
            <a:avLst/>
          </a:prstGeom>
          <a:noFill/>
        </p:spPr>
        <p:txBody>
          <a:bodyPr wrap="square" rtlCol="0">
            <a:spAutoFit/>
          </a:bodyPr>
          <a:lstStyle/>
          <a:p>
            <a:pPr marL="0" lvl="1"/>
            <a:r>
              <a:rPr lang="en-US" sz="4800" b="1" dirty="0">
                <a:latin typeface="Arial" panose="020B0604020202020204" pitchFamily="34" charset="0"/>
                <a:cs typeface="Arial" panose="020B0604020202020204" pitchFamily="34" charset="0"/>
              </a:rPr>
              <a:t>Frequency</a:t>
            </a:r>
          </a:p>
          <a:p>
            <a:endParaRPr lang="en-US" sz="4000" b="1" dirty="0">
              <a:latin typeface="Arial" panose="020B0604020202020204" pitchFamily="34" charset="0"/>
              <a:cs typeface="Arial" panose="020B0604020202020204" pitchFamily="34" charset="0"/>
            </a:endParaRPr>
          </a:p>
        </p:txBody>
      </p:sp>
      <p:sp>
        <p:nvSpPr>
          <p:cNvPr id="6" name="TextBox 5"/>
          <p:cNvSpPr txBox="1"/>
          <p:nvPr/>
        </p:nvSpPr>
        <p:spPr>
          <a:xfrm>
            <a:off x="5090886" y="3072719"/>
            <a:ext cx="3810000" cy="816540"/>
          </a:xfrm>
          <a:prstGeom prst="rect">
            <a:avLst/>
          </a:prstGeom>
          <a:noFill/>
        </p:spPr>
        <p:txBody>
          <a:bodyPr wrap="square" rtlCol="0">
            <a:spAutoFit/>
          </a:bodyPr>
          <a:lstStyle/>
          <a:p>
            <a:pPr marL="0" lvl="1"/>
            <a:r>
              <a:rPr lang="en-US" sz="4800" b="1" dirty="0">
                <a:latin typeface="Arial" panose="020B0604020202020204" pitchFamily="34" charset="0"/>
                <a:cs typeface="Arial" panose="020B0604020202020204" pitchFamily="34" charset="0"/>
              </a:rPr>
              <a:t>Duration</a:t>
            </a:r>
          </a:p>
          <a:p>
            <a:endParaRPr lang="en-US" sz="4000" b="1" dirty="0">
              <a:latin typeface="Arial" panose="020B0604020202020204" pitchFamily="34" charset="0"/>
              <a:cs typeface="Arial" panose="020B0604020202020204" pitchFamily="34" charset="0"/>
            </a:endParaRPr>
          </a:p>
        </p:txBody>
      </p:sp>
      <p:sp>
        <p:nvSpPr>
          <p:cNvPr id="7" name="TextBox 6"/>
          <p:cNvSpPr txBox="1"/>
          <p:nvPr/>
        </p:nvSpPr>
        <p:spPr>
          <a:xfrm>
            <a:off x="5090886" y="3795994"/>
            <a:ext cx="3810000" cy="816540"/>
          </a:xfrm>
          <a:prstGeom prst="rect">
            <a:avLst/>
          </a:prstGeom>
          <a:noFill/>
        </p:spPr>
        <p:txBody>
          <a:bodyPr wrap="square" rtlCol="0">
            <a:spAutoFit/>
          </a:bodyPr>
          <a:lstStyle/>
          <a:p>
            <a:pPr marL="0" lvl="1"/>
            <a:r>
              <a:rPr lang="en-US" sz="4800" b="1" dirty="0">
                <a:latin typeface="Arial" panose="020B0604020202020204" pitchFamily="34" charset="0"/>
                <a:cs typeface="Arial" panose="020B0604020202020204" pitchFamily="34" charset="0"/>
              </a:rPr>
              <a:t>Quality</a:t>
            </a:r>
          </a:p>
          <a:p>
            <a:endParaRPr lang="en-US" sz="4000" b="1" dirty="0">
              <a:latin typeface="Arial" panose="020B0604020202020204" pitchFamily="34" charset="0"/>
              <a:cs typeface="Arial" panose="020B0604020202020204" pitchFamily="34" charset="0"/>
            </a:endParaRPr>
          </a:p>
        </p:txBody>
      </p:sp>
      <p:sp>
        <p:nvSpPr>
          <p:cNvPr id="9" name="Rectangle 8"/>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9" descr="C:\Documents and Settings\STRIKD\Local Settings\Temporary Internet Files\Content.IE5\KDIFCL6R\MP900308944[1].jpg"/>
          <p:cNvPicPr>
            <a:picLocks noChangeAspect="1" noChangeArrowheads="1"/>
          </p:cNvPicPr>
          <p:nvPr/>
        </p:nvPicPr>
        <p:blipFill>
          <a:blip r:embed="rId2" cstate="print"/>
          <a:srcRect/>
          <a:stretch>
            <a:fillRect/>
          </a:stretch>
        </p:blipFill>
        <p:spPr bwMode="auto">
          <a:xfrm>
            <a:off x="685800" y="1905000"/>
            <a:ext cx="3987800" cy="3124200"/>
          </a:xfrm>
          <a:prstGeom prst="rect">
            <a:avLst/>
          </a:prstGeom>
          <a:noFill/>
          <a:ln w="101600">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1039" name="Picture 15" descr="C:\Documents and Settings\STRIKD\Local Settings\Temporary Internet Files\Content.IE5\4TM7G9IF\MP900305893[1].jpg"/>
          <p:cNvPicPr>
            <a:picLocks noChangeAspect="1" noChangeArrowheads="1"/>
          </p:cNvPicPr>
          <p:nvPr/>
        </p:nvPicPr>
        <p:blipFill>
          <a:blip r:embed="rId3" cstate="print"/>
          <a:stretch>
            <a:fillRect/>
          </a:stretch>
        </p:blipFill>
        <p:spPr bwMode="auto">
          <a:xfrm>
            <a:off x="1524000" y="2911475"/>
            <a:ext cx="5943600" cy="3810000"/>
          </a:xfrm>
          <a:prstGeom prst="rect">
            <a:avLst/>
          </a:prstGeom>
          <a:noFill/>
          <a:ln>
            <a:noFill/>
          </a:ln>
          <a:effectLst/>
          <a:scene3d>
            <a:camera prst="orthographicFront"/>
            <a:lightRig rig="threePt" dir="t"/>
          </a:scene3d>
          <a:sp3d contourW="50800">
            <a:contourClr>
              <a:srgbClr val="002060"/>
            </a:contourClr>
          </a:sp3d>
        </p:spPr>
      </p:pic>
      <p:sp>
        <p:nvSpPr>
          <p:cNvPr id="18" name="TextBox 17"/>
          <p:cNvSpPr txBox="1"/>
          <p:nvPr/>
        </p:nvSpPr>
        <p:spPr>
          <a:xfrm>
            <a:off x="488879" y="609600"/>
            <a:ext cx="7543800" cy="2123658"/>
          </a:xfrm>
          <a:prstGeom prst="rect">
            <a:avLst/>
          </a:prstGeom>
          <a:noFill/>
        </p:spPr>
        <p:txBody>
          <a:bodyPr wrap="square" rtlCol="0">
            <a:spAutoFit/>
          </a:bodyPr>
          <a:lstStyle/>
          <a:p>
            <a:r>
              <a:rPr lang="en-US" sz="6600" dirty="0">
                <a:ln w="18415" cmpd="sng">
                  <a:noFill/>
                  <a:prstDash val="solid"/>
                </a:ln>
                <a:solidFill>
                  <a:schemeClr val="accent6">
                    <a:lumMod val="75000"/>
                  </a:schemeClr>
                </a:solidFill>
                <a:latin typeface="Arial Narrow" panose="020B0606020202030204" pitchFamily="34" charset="0"/>
              </a:rPr>
              <a:t>Legally Authorized Out of Home Placement</a:t>
            </a:r>
          </a:p>
        </p:txBody>
      </p:sp>
    </p:spTree>
    <p:extLst>
      <p:ext uri="{BB962C8B-B14F-4D97-AF65-F5344CB8AC3E}">
        <p14:creationId xmlns:p14="http://schemas.microsoft.com/office/powerpoint/2010/main" val="34366800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DEF82-FA0B-4213-8F65-C3156A1654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233" y="360942"/>
            <a:ext cx="1621581" cy="1351317"/>
          </a:xfrm>
          <a:prstGeom prst="rect">
            <a:avLst/>
          </a:prstGeom>
        </p:spPr>
      </p:pic>
      <p:sp>
        <p:nvSpPr>
          <p:cNvPr id="5" name="Title 4"/>
          <p:cNvSpPr>
            <a:spLocks noGrp="1"/>
          </p:cNvSpPr>
          <p:nvPr>
            <p:ph type="title"/>
          </p:nvPr>
        </p:nvSpPr>
        <p:spPr>
          <a:xfrm>
            <a:off x="609596" y="2835339"/>
            <a:ext cx="7458637" cy="1826581"/>
          </a:xfrm>
        </p:spPr>
        <p:txBody>
          <a:bodyPr>
            <a:normAutofit fontScale="90000"/>
          </a:bodyPr>
          <a:lstStyle/>
          <a:p>
            <a:pPr algn="ctr"/>
            <a:r>
              <a:rPr lang="en-US" sz="6700" dirty="0">
                <a:solidFill>
                  <a:schemeClr val="accent2">
                    <a:lumMod val="75000"/>
                  </a:schemeClr>
                </a:solidFill>
                <a:cs typeface="Calibri" panose="020F0502020204030204" pitchFamily="34" charset="0"/>
              </a:rPr>
              <a:t>Planning: </a:t>
            </a:r>
            <a:br>
              <a:rPr lang="en-US" sz="6700" dirty="0">
                <a:solidFill>
                  <a:schemeClr val="accent2">
                    <a:lumMod val="75000"/>
                  </a:schemeClr>
                </a:solidFill>
                <a:cs typeface="Calibri" panose="020F0502020204030204" pitchFamily="34" charset="0"/>
              </a:rPr>
            </a:br>
            <a:r>
              <a:rPr lang="en-US" sz="4000" b="1" dirty="0"/>
              <a:t>Setting goals, developing strategies and outlining tasks and schedules to accomplish the goals derived from the engaging assessing and partnering process. </a:t>
            </a:r>
            <a:endParaRPr lang="en-US" sz="4000" dirty="0"/>
          </a:p>
        </p:txBody>
      </p:sp>
      <p:sp>
        <p:nvSpPr>
          <p:cNvPr id="6" name="Text Placeholder 5"/>
          <p:cNvSpPr>
            <a:spLocks noGrp="1"/>
          </p:cNvSpPr>
          <p:nvPr>
            <p:ph type="body" idx="1"/>
          </p:nvPr>
        </p:nvSpPr>
        <p:spPr>
          <a:xfrm>
            <a:off x="1259023" y="4810006"/>
            <a:ext cx="6347715" cy="974994"/>
          </a:xfrm>
        </p:spPr>
        <p:txBody>
          <a:bodyPr>
            <a:normAutofit fontScale="85000" lnSpcReduction="20000"/>
          </a:bodyPr>
          <a:lstStyle/>
          <a:p>
            <a:pPr algn="ctr"/>
            <a:r>
              <a:rPr lang="en-US" dirty="0">
                <a:solidFill>
                  <a:schemeClr val="bg2">
                    <a:lumMod val="50000"/>
                  </a:schemeClr>
                </a:solidFill>
              </a:rPr>
              <a:t>Plans are developed with families to help them use their current strengths and resources to resolve underlying causes of abuse and neglect. Plans include goals, strategies, task and schedules and are derived from the safety and family assessments. </a:t>
            </a:r>
          </a:p>
        </p:txBody>
      </p:sp>
    </p:spTree>
    <p:extLst>
      <p:ext uri="{BB962C8B-B14F-4D97-AF65-F5344CB8AC3E}">
        <p14:creationId xmlns:p14="http://schemas.microsoft.com/office/powerpoint/2010/main" val="3967043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S 01409 Safety Plan (2-2006)_Page_2.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3581400" y="1447800"/>
            <a:ext cx="4038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accent1">
                    <a:lumMod val="75000"/>
                  </a:schemeClr>
                </a:solidFill>
              </a:rPr>
              <a:t>The “WHAT” is listed here</a:t>
            </a:r>
          </a:p>
        </p:txBody>
      </p:sp>
      <p:sp>
        <p:nvSpPr>
          <p:cNvPr id="9" name="Left Arrow 8"/>
          <p:cNvSpPr/>
          <p:nvPr/>
        </p:nvSpPr>
        <p:spPr>
          <a:xfrm rot="1773474">
            <a:off x="2488706" y="1069079"/>
            <a:ext cx="106391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S 01409 Safety Plan (2-2006)_Page_2.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971800" y="2133600"/>
            <a:ext cx="44196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bg1"/>
                </a:solidFill>
              </a:rPr>
              <a:t>HOW you are controlling is listed here.</a:t>
            </a:r>
          </a:p>
        </p:txBody>
      </p:sp>
      <p:sp>
        <p:nvSpPr>
          <p:cNvPr id="10" name="Up Arrow 9"/>
          <p:cNvSpPr/>
          <p:nvPr/>
        </p:nvSpPr>
        <p:spPr>
          <a:xfrm rot="18694674">
            <a:off x="2265645" y="199791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850" y="533400"/>
            <a:ext cx="8534400" cy="4832092"/>
          </a:xfrm>
          <a:prstGeom prst="rect">
            <a:avLst/>
          </a:prstGeom>
          <a:noFill/>
        </p:spPr>
        <p:txBody>
          <a:bodyPr wrap="square" rtlCol="0">
            <a:spAutoFit/>
          </a:bodyPr>
          <a:lstStyle/>
          <a:p>
            <a:pPr marL="514350" indent="-514350">
              <a:buAutoNum type="arabicParenR"/>
            </a:pPr>
            <a:r>
              <a:rPr lang="en-US" dirty="0">
                <a:solidFill>
                  <a:srgbClr val="0070C0"/>
                </a:solidFill>
                <a:latin typeface="Arial" panose="020B0604020202020204" pitchFamily="34" charset="0"/>
                <a:cs typeface="Arial" panose="020B0604020202020204" pitchFamily="34" charset="0"/>
              </a:rPr>
              <a:t>Does the description of the safety threat </a:t>
            </a:r>
            <a:r>
              <a:rPr lang="en-US" u="sng" dirty="0">
                <a:solidFill>
                  <a:srgbClr val="0070C0"/>
                </a:solidFill>
                <a:latin typeface="Arial" panose="020B0604020202020204" pitchFamily="34" charset="0"/>
                <a:cs typeface="Arial" panose="020B0604020202020204" pitchFamily="34" charset="0"/>
              </a:rPr>
              <a:t>clearly identify </a:t>
            </a:r>
            <a:r>
              <a:rPr lang="en-US" dirty="0">
                <a:solidFill>
                  <a:srgbClr val="0070C0"/>
                </a:solidFill>
                <a:latin typeface="Arial" panose="020B0604020202020204" pitchFamily="34" charset="0"/>
                <a:cs typeface="Arial" panose="020B0604020202020204" pitchFamily="34" charset="0"/>
              </a:rPr>
              <a:t>what the </a:t>
            </a:r>
            <a:r>
              <a:rPr lang="en-US" u="sng" dirty="0">
                <a:solidFill>
                  <a:srgbClr val="0070C0"/>
                </a:solidFill>
                <a:latin typeface="Arial" panose="020B0604020202020204" pitchFamily="34" charset="0"/>
                <a:cs typeface="Arial" panose="020B0604020202020204" pitchFamily="34" charset="0"/>
              </a:rPr>
              <a:t>child is being protected from</a:t>
            </a:r>
            <a:r>
              <a:rPr lang="en-US" dirty="0">
                <a:solidFill>
                  <a:srgbClr val="0070C0"/>
                </a:solidFill>
                <a:latin typeface="Arial" panose="020B0604020202020204" pitchFamily="34" charset="0"/>
                <a:cs typeface="Arial" panose="020B0604020202020204" pitchFamily="34" charset="0"/>
              </a:rPr>
              <a:t>?</a:t>
            </a:r>
          </a:p>
          <a:p>
            <a:pPr marL="514350" indent="-514350">
              <a:buAutoNum type="arabicParenR"/>
            </a:pPr>
            <a:endParaRPr lang="en-US" dirty="0">
              <a:solidFill>
                <a:srgbClr val="0070C0"/>
              </a:solidFill>
              <a:latin typeface="Arial" panose="020B0604020202020204" pitchFamily="34" charset="0"/>
              <a:cs typeface="Arial" panose="020B0604020202020204" pitchFamily="34" charset="0"/>
            </a:endParaRPr>
          </a:p>
          <a:p>
            <a:pPr marL="514350" indent="-514350">
              <a:buAutoNum type="arabicParenR"/>
            </a:pPr>
            <a:r>
              <a:rPr lang="en-US" dirty="0">
                <a:solidFill>
                  <a:srgbClr val="0070C0"/>
                </a:solidFill>
                <a:latin typeface="Arial" panose="020B0604020202020204" pitchFamily="34" charset="0"/>
                <a:cs typeface="Arial" panose="020B0604020202020204" pitchFamily="34" charset="0"/>
              </a:rPr>
              <a:t>Do the </a:t>
            </a:r>
            <a:r>
              <a:rPr lang="en-US" u="sng" dirty="0">
                <a:solidFill>
                  <a:srgbClr val="0070C0"/>
                </a:solidFill>
                <a:latin typeface="Arial" panose="020B0604020202020204" pitchFamily="34" charset="0"/>
                <a:cs typeface="Arial" panose="020B0604020202020204" pitchFamily="34" charset="0"/>
              </a:rPr>
              <a:t>activities control the safety threat</a:t>
            </a:r>
            <a:r>
              <a:rPr lang="en-US" dirty="0">
                <a:solidFill>
                  <a:srgbClr val="0070C0"/>
                </a:solidFill>
                <a:latin typeface="Arial" panose="020B0604020202020204" pitchFamily="34" charset="0"/>
                <a:cs typeface="Arial" panose="020B0604020202020204" pitchFamily="34" charset="0"/>
              </a:rPr>
              <a:t>?</a:t>
            </a:r>
          </a:p>
          <a:p>
            <a:pPr marL="514350" indent="-514350">
              <a:buAutoNum type="arabicParenR"/>
            </a:pPr>
            <a:endParaRPr lang="en-US" dirty="0">
              <a:solidFill>
                <a:srgbClr val="0070C0"/>
              </a:solidFill>
              <a:latin typeface="Arial" panose="020B0604020202020204" pitchFamily="34" charset="0"/>
              <a:cs typeface="Arial" panose="020B0604020202020204" pitchFamily="34" charset="0"/>
            </a:endParaRPr>
          </a:p>
          <a:p>
            <a:pPr marL="514350" indent="-514350">
              <a:buAutoNum type="arabicParenR"/>
            </a:pPr>
            <a:r>
              <a:rPr lang="en-US" dirty="0">
                <a:solidFill>
                  <a:srgbClr val="0070C0"/>
                </a:solidFill>
                <a:latin typeface="Arial" panose="020B0604020202020204" pitchFamily="34" charset="0"/>
                <a:cs typeface="Arial" panose="020B0604020202020204" pitchFamily="34" charset="0"/>
              </a:rPr>
              <a:t>Are there </a:t>
            </a:r>
            <a:r>
              <a:rPr lang="en-US" u="sng" dirty="0">
                <a:solidFill>
                  <a:srgbClr val="0070C0"/>
                </a:solidFill>
                <a:latin typeface="Arial" panose="020B0604020202020204" pitchFamily="34" charset="0"/>
                <a:cs typeface="Arial" panose="020B0604020202020204" pitchFamily="34" charset="0"/>
              </a:rPr>
              <a:t>promissory activities</a:t>
            </a:r>
            <a:r>
              <a:rPr lang="en-US" dirty="0">
                <a:solidFill>
                  <a:srgbClr val="0070C0"/>
                </a:solidFill>
                <a:latin typeface="Arial" panose="020B0604020202020204" pitchFamily="34" charset="0"/>
                <a:cs typeface="Arial" panose="020B0604020202020204" pitchFamily="34" charset="0"/>
              </a:rPr>
              <a:t> within the plan?</a:t>
            </a:r>
          </a:p>
          <a:p>
            <a:pPr marL="514350" indent="-514350">
              <a:buAutoNum type="arabicParenR"/>
            </a:pPr>
            <a:endParaRPr lang="en-US" dirty="0">
              <a:solidFill>
                <a:srgbClr val="0070C0"/>
              </a:solidFill>
              <a:latin typeface="Arial" panose="020B0604020202020204" pitchFamily="34" charset="0"/>
              <a:cs typeface="Arial" panose="020B0604020202020204" pitchFamily="34" charset="0"/>
            </a:endParaRPr>
          </a:p>
          <a:p>
            <a:pPr marL="514350" indent="-514350">
              <a:buAutoNum type="arabicParenR"/>
            </a:pPr>
            <a:r>
              <a:rPr lang="en-US" dirty="0">
                <a:solidFill>
                  <a:srgbClr val="0070C0"/>
                </a:solidFill>
                <a:latin typeface="Arial" panose="020B0604020202020204" pitchFamily="34" charset="0"/>
                <a:cs typeface="Arial" panose="020B0604020202020204" pitchFamily="34" charset="0"/>
              </a:rPr>
              <a:t>Does the </a:t>
            </a:r>
            <a:r>
              <a:rPr lang="en-US" u="sng" dirty="0">
                <a:solidFill>
                  <a:srgbClr val="0070C0"/>
                </a:solidFill>
                <a:latin typeface="Arial" panose="020B0604020202020204" pitchFamily="34" charset="0"/>
                <a:cs typeface="Arial" panose="020B0604020202020204" pitchFamily="34" charset="0"/>
              </a:rPr>
              <a:t>monitoring plan seem sufficient</a:t>
            </a:r>
            <a:r>
              <a:rPr lang="en-US" dirty="0">
                <a:solidFill>
                  <a:srgbClr val="0070C0"/>
                </a:solidFill>
                <a:latin typeface="Arial" panose="020B0604020202020204" pitchFamily="34" charset="0"/>
                <a:cs typeface="Arial" panose="020B0604020202020204" pitchFamily="34" charset="0"/>
              </a:rPr>
              <a:t>?</a:t>
            </a:r>
          </a:p>
          <a:p>
            <a:pPr marL="514350" indent="-514350">
              <a:buAutoNum type="arabicParenR"/>
            </a:pPr>
            <a:endParaRPr lang="en-US" dirty="0">
              <a:solidFill>
                <a:srgbClr val="0070C0"/>
              </a:solidFill>
              <a:latin typeface="Arial" panose="020B0604020202020204" pitchFamily="34" charset="0"/>
              <a:cs typeface="Arial" panose="020B0604020202020204" pitchFamily="34" charset="0"/>
            </a:endParaRPr>
          </a:p>
          <a:p>
            <a:pPr marL="514350" indent="-514350">
              <a:buAutoNum type="arabicParenR"/>
            </a:pPr>
            <a:r>
              <a:rPr lang="en-US" dirty="0">
                <a:solidFill>
                  <a:srgbClr val="0070C0"/>
                </a:solidFill>
                <a:latin typeface="Arial" panose="020B0604020202020204" pitchFamily="34" charset="0"/>
                <a:cs typeface="Arial" panose="020B0604020202020204" pitchFamily="34" charset="0"/>
              </a:rPr>
              <a:t>What do you like about this plan?</a:t>
            </a:r>
          </a:p>
          <a:p>
            <a:pPr marL="514350" indent="-514350">
              <a:buAutoNum type="arabicParenR"/>
            </a:pPr>
            <a:endParaRPr lang="en-US" dirty="0">
              <a:solidFill>
                <a:srgbClr val="0070C0"/>
              </a:solidFill>
              <a:latin typeface="Arial" panose="020B0604020202020204" pitchFamily="34" charset="0"/>
              <a:cs typeface="Arial" panose="020B0604020202020204" pitchFamily="34" charset="0"/>
            </a:endParaRPr>
          </a:p>
          <a:p>
            <a:pPr marL="514350" indent="-514350">
              <a:buAutoNum type="arabicParenR"/>
            </a:pPr>
            <a:r>
              <a:rPr lang="en-US" dirty="0">
                <a:solidFill>
                  <a:srgbClr val="0070C0"/>
                </a:solidFill>
                <a:latin typeface="Arial" panose="020B0604020202020204" pitchFamily="34" charset="0"/>
                <a:cs typeface="Arial" panose="020B0604020202020204" pitchFamily="34" charset="0"/>
              </a:rPr>
              <a:t>Is there anything you would change in this plan?</a:t>
            </a:r>
          </a:p>
          <a:p>
            <a:endParaRPr lang="en-US" sz="2000" b="1" dirty="0">
              <a:latin typeface="Arial" panose="020B0604020202020204" pitchFamily="34" charset="0"/>
              <a:cs typeface="Arial" panose="020B0604020202020204" pitchFamily="34" charset="0"/>
            </a:endParaRPr>
          </a:p>
        </p:txBody>
      </p:sp>
      <p:sp>
        <p:nvSpPr>
          <p:cNvPr id="4" name="Rectangle 3">
            <a:hlinkClick r:id="rId3" action="ppaction://hlinkfile"/>
          </p:cNvPr>
          <p:cNvSpPr/>
          <p:nvPr/>
        </p:nvSpPr>
        <p:spPr>
          <a:xfrm>
            <a:off x="1066800" y="5257800"/>
            <a:ext cx="1371600" cy="80670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 1</a:t>
            </a:r>
          </a:p>
        </p:txBody>
      </p:sp>
      <p:sp>
        <p:nvSpPr>
          <p:cNvPr id="7" name="Rectangle 6">
            <a:hlinkClick r:id="rId4" action="ppaction://hlinkfile"/>
          </p:cNvPr>
          <p:cNvSpPr/>
          <p:nvPr/>
        </p:nvSpPr>
        <p:spPr>
          <a:xfrm>
            <a:off x="3048000" y="5257800"/>
            <a:ext cx="1371600" cy="80670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 2</a:t>
            </a:r>
          </a:p>
        </p:txBody>
      </p:sp>
      <p:sp>
        <p:nvSpPr>
          <p:cNvPr id="8" name="Rectangle 7">
            <a:hlinkClick r:id="rId5" action="ppaction://hlinkfile"/>
          </p:cNvPr>
          <p:cNvSpPr/>
          <p:nvPr/>
        </p:nvSpPr>
        <p:spPr>
          <a:xfrm>
            <a:off x="4876800" y="5257800"/>
            <a:ext cx="1371600" cy="80670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 3</a:t>
            </a:r>
          </a:p>
        </p:txBody>
      </p:sp>
      <p:sp>
        <p:nvSpPr>
          <p:cNvPr id="10" name="Rectangle 9">
            <a:hlinkClick r:id="rId6" action="ppaction://hlinkfile"/>
          </p:cNvPr>
          <p:cNvSpPr/>
          <p:nvPr/>
        </p:nvSpPr>
        <p:spPr>
          <a:xfrm>
            <a:off x="6781800" y="5257800"/>
            <a:ext cx="1371600" cy="80670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Scenario4</a:t>
            </a:r>
          </a:p>
        </p:txBody>
      </p:sp>
    </p:spTree>
    <p:extLst>
      <p:ext uri="{BB962C8B-B14F-4D97-AF65-F5344CB8AC3E}">
        <p14:creationId xmlns:p14="http://schemas.microsoft.com/office/powerpoint/2010/main" val="1710841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
            <a:ext cx="8229600" cy="639762"/>
          </a:xfrm>
        </p:spPr>
        <p:txBody>
          <a:bodyPr>
            <a:normAutofit fontScale="90000"/>
          </a:bodyPr>
          <a:lstStyle/>
          <a:p>
            <a:r>
              <a:rPr lang="en-US" dirty="0"/>
              <a:t>Scenario 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54706"/>
            <a:ext cx="8686800" cy="270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985"/>
          <a:stretch/>
        </p:blipFill>
        <p:spPr bwMode="auto">
          <a:xfrm>
            <a:off x="342900" y="3657600"/>
            <a:ext cx="8686800" cy="255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44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712649"/>
            <a:ext cx="9056391"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49" y="3589199"/>
            <a:ext cx="8865891" cy="293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1200" y="152400"/>
            <a:ext cx="5562600" cy="584775"/>
          </a:xfrm>
          <a:prstGeom prst="rect">
            <a:avLst/>
          </a:prstGeom>
          <a:noFill/>
        </p:spPr>
        <p:txBody>
          <a:bodyPr wrap="square" rtlCol="0">
            <a:spAutoFit/>
          </a:bodyPr>
          <a:lstStyle/>
          <a:p>
            <a:pPr algn="ctr"/>
            <a:r>
              <a:rPr lang="en-US" sz="3200" b="1" dirty="0">
                <a:latin typeface="+mj-lt"/>
              </a:rPr>
              <a:t>Scenario 2</a:t>
            </a:r>
          </a:p>
        </p:txBody>
      </p:sp>
    </p:spTree>
    <p:extLst>
      <p:ext uri="{BB962C8B-B14F-4D97-AF65-F5344CB8AC3E}">
        <p14:creationId xmlns:p14="http://schemas.microsoft.com/office/powerpoint/2010/main" val="136307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52400"/>
            <a:ext cx="5562600" cy="584775"/>
          </a:xfrm>
          <a:prstGeom prst="rect">
            <a:avLst/>
          </a:prstGeom>
          <a:noFill/>
        </p:spPr>
        <p:txBody>
          <a:bodyPr wrap="square" rtlCol="0">
            <a:spAutoFit/>
          </a:bodyPr>
          <a:lstStyle/>
          <a:p>
            <a:pPr algn="ctr"/>
            <a:r>
              <a:rPr lang="en-US" sz="3200" b="1" dirty="0">
                <a:latin typeface="+mj-lt"/>
              </a:rPr>
              <a:t>Scenario 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2" y="718125"/>
            <a:ext cx="895877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2" y="2667000"/>
            <a:ext cx="8958777" cy="300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260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52400"/>
            <a:ext cx="5562600" cy="584775"/>
          </a:xfrm>
          <a:prstGeom prst="rect">
            <a:avLst/>
          </a:prstGeom>
          <a:noFill/>
        </p:spPr>
        <p:txBody>
          <a:bodyPr wrap="square" rtlCol="0">
            <a:spAutoFit/>
          </a:bodyPr>
          <a:lstStyle/>
          <a:p>
            <a:pPr algn="ctr"/>
            <a:r>
              <a:rPr lang="en-US" sz="3200" b="1" dirty="0">
                <a:latin typeface="+mj-lt"/>
              </a:rPr>
              <a:t>Scenario 4</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8789"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1"/>
            <a:ext cx="8538789" cy="131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069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866900"/>
          </a:xfrm>
        </p:spPr>
        <p:txBody>
          <a:bodyPr>
            <a:noAutofit/>
          </a:bodyPr>
          <a:lstStyle/>
          <a:p>
            <a:pPr algn="ctr"/>
            <a:r>
              <a:rPr lang="en-US" sz="8000" b="1" dirty="0">
                <a:solidFill>
                  <a:schemeClr val="accent6">
                    <a:lumMod val="75000"/>
                  </a:schemeClr>
                </a:solidFill>
                <a:latin typeface="Lucida Calligraphy" panose="03010101010101010101" pitchFamily="66" charset="0"/>
                <a:cs typeface="Arial" panose="020B0604020202020204" pitchFamily="34" charset="0"/>
              </a:rPr>
              <a:t>Monitoring</a:t>
            </a:r>
          </a:p>
        </p:txBody>
      </p:sp>
      <p:sp>
        <p:nvSpPr>
          <p:cNvPr id="9" name="Rectangle 8"/>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568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S 01409 Safety Plan (2-2006)_Page_2.jpg"/>
          <p:cNvPicPr>
            <a:picLocks noChangeAspect="1"/>
          </p:cNvPicPr>
          <p:nvPr/>
        </p:nvPicPr>
        <p:blipFill>
          <a:blip r:embed="rId2" cstate="print"/>
          <a:stretch>
            <a:fillRect/>
          </a:stretch>
        </p:blipFill>
        <p:spPr>
          <a:xfrm>
            <a:off x="152400" y="0"/>
            <a:ext cx="8991600" cy="6858000"/>
          </a:xfrm>
          <a:prstGeom prst="rect">
            <a:avLst/>
          </a:prstGeom>
        </p:spPr>
      </p:pic>
      <p:sp>
        <p:nvSpPr>
          <p:cNvPr id="7" name="TextBox 6"/>
          <p:cNvSpPr txBox="1"/>
          <p:nvPr/>
        </p:nvSpPr>
        <p:spPr>
          <a:xfrm>
            <a:off x="3352800" y="4114800"/>
            <a:ext cx="44958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solidFill>
                  <a:schemeClr val="accent1">
                    <a:lumMod val="75000"/>
                  </a:schemeClr>
                </a:solidFill>
              </a:rPr>
              <a:t>The Monitoring activities </a:t>
            </a:r>
          </a:p>
          <a:p>
            <a:r>
              <a:rPr lang="en-US" sz="2800" dirty="0">
                <a:solidFill>
                  <a:schemeClr val="accent1">
                    <a:lumMod val="75000"/>
                  </a:schemeClr>
                </a:solidFill>
              </a:rPr>
              <a:t>are listed here</a:t>
            </a:r>
          </a:p>
        </p:txBody>
      </p:sp>
      <p:sp>
        <p:nvSpPr>
          <p:cNvPr id="6" name="Left Arrow 5"/>
          <p:cNvSpPr/>
          <p:nvPr/>
        </p:nvSpPr>
        <p:spPr>
          <a:xfrm>
            <a:off x="2286000" y="4267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2B042-CCFB-42DF-BBAB-053D1A953385}"/>
              </a:ext>
            </a:extLst>
          </p:cNvPr>
          <p:cNvSpPr>
            <a:spLocks noGrp="1"/>
          </p:cNvSpPr>
          <p:nvPr>
            <p:ph idx="1"/>
          </p:nvPr>
        </p:nvSpPr>
        <p:spPr>
          <a:xfrm>
            <a:off x="381000" y="228600"/>
            <a:ext cx="8458200" cy="6477000"/>
          </a:xfrm>
        </p:spPr>
        <p:txBody>
          <a:bodyPr>
            <a:normAutofit/>
          </a:bodyPr>
          <a:lstStyle/>
          <a:p>
            <a:r>
              <a:rPr lang="en-US" sz="2400" dirty="0"/>
              <a:t>Active Safety Threat: The family is homeless, currently living in unsafe conditions.   There is no food, no beds, as well as an unregister sex offender living in the home.  Sally has a bruise on her forehead and a hand-shaped bruise on her back; there are no explanations to explain these injuries.  Courtney requires immediate treatment for a severe diaper rash that has blistered.</a:t>
            </a:r>
          </a:p>
          <a:p>
            <a:pPr marL="0" indent="0">
              <a:buNone/>
            </a:pPr>
            <a:r>
              <a:rPr lang="en-US" sz="2400" dirty="0"/>
              <a:t> </a:t>
            </a:r>
          </a:p>
          <a:p>
            <a:r>
              <a:rPr lang="en-US" sz="2400" dirty="0"/>
              <a:t>1.  Courtney and Sally will go to live with their grandmother, Esther.   Esther will provide care and supervision for Courtney and Sally. – Esther (responsible party)</a:t>
            </a:r>
          </a:p>
          <a:p>
            <a:r>
              <a:rPr lang="en-US" sz="2400" dirty="0"/>
              <a:t>2. Jean and Esther will take Courtney to the pediatrician by tomorrow (Date).   </a:t>
            </a:r>
          </a:p>
          <a:p>
            <a:r>
              <a:rPr lang="en-US" sz="2400" dirty="0"/>
              <a:t>3. Jean and Esther will contact the caseworker immediately if they cannot carry out the safety plan activities or are no longer in agreement with the plan. </a:t>
            </a:r>
          </a:p>
          <a:p>
            <a:endParaRPr lang="en-US" sz="1800" dirty="0"/>
          </a:p>
        </p:txBody>
      </p:sp>
    </p:spTree>
    <p:extLst>
      <p:ext uri="{BB962C8B-B14F-4D97-AF65-F5344CB8AC3E}">
        <p14:creationId xmlns:p14="http://schemas.microsoft.com/office/powerpoint/2010/main" val="747519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CD7A5-AB36-49F9-AE6B-8CF3173D13EF}"/>
              </a:ext>
            </a:extLst>
          </p:cNvPr>
          <p:cNvSpPr>
            <a:spLocks noGrp="1"/>
          </p:cNvSpPr>
          <p:nvPr>
            <p:ph type="title"/>
          </p:nvPr>
        </p:nvSpPr>
        <p:spPr>
          <a:xfrm>
            <a:off x="609600" y="412376"/>
            <a:ext cx="6347714" cy="842682"/>
          </a:xfrm>
        </p:spPr>
        <p:txBody>
          <a:bodyPr/>
          <a:lstStyle/>
          <a:p>
            <a:r>
              <a:rPr lang="en-US" dirty="0">
                <a:solidFill>
                  <a:schemeClr val="accent2">
                    <a:lumMod val="50000"/>
                  </a:schemeClr>
                </a:solidFill>
              </a:rPr>
              <a:t>PLANNING: IDEAL PRACTICE</a:t>
            </a:r>
          </a:p>
        </p:txBody>
      </p:sp>
      <p:sp>
        <p:nvSpPr>
          <p:cNvPr id="5" name="Content Placeholder 4">
            <a:extLst>
              <a:ext uri="{FF2B5EF4-FFF2-40B4-BE49-F238E27FC236}">
                <a16:creationId xmlns:a16="http://schemas.microsoft.com/office/drawing/2014/main" id="{4794A65E-B7D3-4C3F-80C5-61F5B794C867}"/>
              </a:ext>
            </a:extLst>
          </p:cNvPr>
          <p:cNvSpPr>
            <a:spLocks noGrp="1"/>
          </p:cNvSpPr>
          <p:nvPr>
            <p:ph sz="half" idx="1"/>
          </p:nvPr>
        </p:nvSpPr>
        <p:spPr>
          <a:xfrm>
            <a:off x="609600" y="1452281"/>
            <a:ext cx="3664414" cy="4966447"/>
          </a:xfrm>
        </p:spPr>
        <p:txBody>
          <a:bodyPr>
            <a:normAutofit/>
          </a:bodyPr>
          <a:lstStyle/>
          <a:p>
            <a:pPr>
              <a:lnSpc>
                <a:spcPct val="90000"/>
              </a:lnSpc>
            </a:pPr>
            <a:r>
              <a:rPr lang="en-US" sz="2400" dirty="0"/>
              <a:t>Explains to the family the specific function of the safety plan being developed. This can include: </a:t>
            </a:r>
          </a:p>
          <a:p>
            <a:pPr marL="457200" lvl="1" indent="0">
              <a:lnSpc>
                <a:spcPct val="90000"/>
              </a:lnSpc>
              <a:buNone/>
            </a:pPr>
            <a:endParaRPr lang="en-US" sz="2400" dirty="0"/>
          </a:p>
          <a:p>
            <a:pPr lvl="0">
              <a:lnSpc>
                <a:spcPct val="80000"/>
              </a:lnSpc>
            </a:pPr>
            <a:r>
              <a:rPr lang="en-US" sz="2400" dirty="0">
                <a:solidFill>
                  <a:prstClr val="black">
                    <a:lumMod val="95000"/>
                    <a:lumOff val="5000"/>
                  </a:prstClr>
                </a:solidFill>
              </a:rPr>
              <a:t>Uses detailed information (obtained in the assessment stage) about individual, family and environmental strengths and protective capacities during plan discussions and development. </a:t>
            </a:r>
          </a:p>
          <a:p>
            <a:endParaRPr lang="en-US" dirty="0"/>
          </a:p>
        </p:txBody>
      </p:sp>
      <p:pic>
        <p:nvPicPr>
          <p:cNvPr id="8" name="Content Placeholder 7">
            <a:extLst>
              <a:ext uri="{FF2B5EF4-FFF2-40B4-BE49-F238E27FC236}">
                <a16:creationId xmlns:a16="http://schemas.microsoft.com/office/drawing/2014/main" id="{2FCB3DDB-00A8-4A5A-8640-9DE1B1E08441}"/>
              </a:ext>
            </a:extLst>
          </p:cNvPr>
          <p:cNvPicPr>
            <a:picLocks noGrp="1" noChangeAspect="1"/>
          </p:cNvPicPr>
          <p:nvPr>
            <p:ph sz="half"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74014" y="2295042"/>
            <a:ext cx="3239145" cy="2429358"/>
          </a:xfrm>
        </p:spPr>
      </p:pic>
    </p:spTree>
    <p:extLst>
      <p:ext uri="{BB962C8B-B14F-4D97-AF65-F5344CB8AC3E}">
        <p14:creationId xmlns:p14="http://schemas.microsoft.com/office/powerpoint/2010/main" val="177559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302A4-CC9F-4FFD-908E-A7B8D324E9D9}"/>
              </a:ext>
            </a:extLst>
          </p:cNvPr>
          <p:cNvSpPr>
            <a:spLocks noGrp="1"/>
          </p:cNvSpPr>
          <p:nvPr>
            <p:ph idx="1"/>
          </p:nvPr>
        </p:nvSpPr>
        <p:spPr>
          <a:xfrm>
            <a:off x="228600" y="304800"/>
            <a:ext cx="8686800" cy="6400800"/>
          </a:xfrm>
        </p:spPr>
        <p:txBody>
          <a:bodyPr>
            <a:normAutofit/>
          </a:bodyPr>
          <a:lstStyle/>
          <a:p>
            <a:r>
              <a:rPr lang="en-US" sz="2800" dirty="0"/>
              <a:t>Michelle and Scott state that their substance use prevent them from providing housing and supervision.   </a:t>
            </a:r>
          </a:p>
        </p:txBody>
      </p:sp>
    </p:spTree>
    <p:extLst>
      <p:ext uri="{BB962C8B-B14F-4D97-AF65-F5344CB8AC3E}">
        <p14:creationId xmlns:p14="http://schemas.microsoft.com/office/powerpoint/2010/main" val="313521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867400"/>
          </a:xfrm>
        </p:spPr>
        <p:txBody>
          <a:bodyPr>
            <a:noAutofit/>
          </a:bodyPr>
          <a:lstStyle/>
          <a:p>
            <a:br>
              <a:rPr lang="en-US" sz="4000" b="1" i="1" dirty="0">
                <a:solidFill>
                  <a:schemeClr val="accent6">
                    <a:lumMod val="75000"/>
                  </a:schemeClr>
                </a:solidFill>
              </a:rPr>
            </a:br>
            <a:br>
              <a:rPr lang="en-US" sz="4000" b="1" i="1" dirty="0"/>
            </a:br>
            <a:r>
              <a:rPr lang="en-US" sz="4000" b="1" i="1" dirty="0">
                <a:solidFill>
                  <a:srgbClr val="0070C0"/>
                </a:solidFill>
              </a:rPr>
              <a:t>Monitoring assists the caseworker and supervisor in determining whether a more  or less restrictive safety plan is necessary while ensuring the safety of the child. </a:t>
            </a:r>
            <a:br>
              <a:rPr lang="en-US" sz="8000" b="1" i="1" dirty="0"/>
            </a:br>
            <a:endParaRPr lang="en-US" sz="8000" b="1" dirty="0">
              <a:latin typeface="Arial" panose="020B0604020202020204" pitchFamily="34" charset="0"/>
              <a:cs typeface="Arial" panose="020B0604020202020204" pitchFamily="34" charset="0"/>
            </a:endParaRPr>
          </a:p>
        </p:txBody>
      </p:sp>
      <p:sp>
        <p:nvSpPr>
          <p:cNvPr id="9" name="Rectangle 8"/>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754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5407152"/>
          </a:xfrm>
        </p:spPr>
        <p:txBody>
          <a:bodyPr>
            <a:normAutofit fontScale="85000" lnSpcReduction="20000"/>
          </a:bodyPr>
          <a:lstStyle/>
          <a:p>
            <a:pPr lvl="0" algn="just">
              <a:buNone/>
            </a:pPr>
            <a:endParaRPr lang="en-US" sz="3500" dirty="0">
              <a:solidFill>
                <a:schemeClr val="accent4">
                  <a:lumMod val="50000"/>
                </a:schemeClr>
              </a:solidFill>
            </a:endParaRPr>
          </a:p>
          <a:p>
            <a:pPr lvl="0" algn="just">
              <a:buFont typeface="Wingdings" panose="05000000000000000000" pitchFamily="2" charset="2"/>
              <a:buChar char="ü"/>
            </a:pPr>
            <a:r>
              <a:rPr lang="en-US" sz="3500" b="1" i="1" dirty="0">
                <a:solidFill>
                  <a:srgbClr val="0070C0"/>
                </a:solidFill>
                <a:latin typeface="Arial" panose="020B0604020202020204" pitchFamily="34" charset="0"/>
                <a:cs typeface="Arial" panose="020B0604020202020204" pitchFamily="34" charset="0"/>
              </a:rPr>
              <a:t>Changes in safety threats </a:t>
            </a:r>
          </a:p>
          <a:p>
            <a:pPr marL="0" lvl="0" indent="0" algn="just">
              <a:buNone/>
            </a:pPr>
            <a:endParaRPr lang="en-US" sz="3500" b="1" i="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400" b="1" i="1" dirty="0">
                <a:solidFill>
                  <a:srgbClr val="0070C0"/>
                </a:solidFill>
                <a:latin typeface="Arial" panose="020B0604020202020204" pitchFamily="34" charset="0"/>
                <a:cs typeface="Arial" panose="020B0604020202020204" pitchFamily="34" charset="0"/>
              </a:rPr>
              <a:t>Changes in the parents’ protective capacities</a:t>
            </a:r>
          </a:p>
          <a:p>
            <a:pPr marL="914400" lvl="2" indent="0">
              <a:buNone/>
            </a:pPr>
            <a:endParaRPr lang="en-US" sz="2800" b="1" i="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400" b="1" i="1" dirty="0">
                <a:solidFill>
                  <a:srgbClr val="0070C0"/>
                </a:solidFill>
                <a:latin typeface="Arial" panose="020B0604020202020204" pitchFamily="34" charset="0"/>
                <a:cs typeface="Arial" panose="020B0604020202020204" pitchFamily="34" charset="0"/>
              </a:rPr>
              <a:t>Changes in child vulnerability</a:t>
            </a:r>
          </a:p>
          <a:p>
            <a:pPr marL="0" indent="0">
              <a:buNone/>
            </a:pPr>
            <a:endParaRPr lang="en-US" sz="3400" b="1" i="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400" b="1" i="1" dirty="0">
                <a:solidFill>
                  <a:srgbClr val="0070C0"/>
                </a:solidFill>
                <a:latin typeface="Arial" panose="020B0604020202020204" pitchFamily="34" charset="0"/>
                <a:cs typeface="Arial" panose="020B0604020202020204" pitchFamily="34" charset="0"/>
              </a:rPr>
              <a:t>Responsible individual not implementing the plan as agreed </a:t>
            </a:r>
          </a:p>
          <a:p>
            <a:pPr marL="914400" lvl="2" indent="0">
              <a:buNone/>
            </a:pPr>
            <a:endParaRPr lang="en-US" sz="2800" b="1" i="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400" b="1" i="1" dirty="0">
                <a:solidFill>
                  <a:srgbClr val="0070C0"/>
                </a:solidFill>
                <a:latin typeface="Arial" panose="020B0604020202020204" pitchFamily="34" charset="0"/>
                <a:cs typeface="Arial" panose="020B0604020202020204" pitchFamily="34" charset="0"/>
              </a:rPr>
              <a:t>Conflict between parents and persons responsible for action step</a:t>
            </a:r>
          </a:p>
          <a:p>
            <a:pPr>
              <a:buFont typeface="Wingdings" panose="05000000000000000000" pitchFamily="2" charset="2"/>
              <a:buChar char="ü"/>
            </a:pPr>
            <a:endParaRPr lang="en-US" sz="3400" b="1" i="1" dirty="0">
              <a:latin typeface="Arial" panose="020B0604020202020204" pitchFamily="34" charset="0"/>
              <a:cs typeface="Arial" panose="020B0604020202020204" pitchFamily="34" charset="0"/>
            </a:endParaRPr>
          </a:p>
          <a:p>
            <a:endParaRPr lang="en-US" dirty="0"/>
          </a:p>
        </p:txBody>
      </p:sp>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381000"/>
            <a:ext cx="8229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8000" b="1" dirty="0">
                <a:solidFill>
                  <a:schemeClr val="accent6">
                    <a:lumMod val="75000"/>
                  </a:schemeClr>
                </a:solidFill>
                <a:latin typeface="Lucida Calligraphy" panose="03010101010101010101" pitchFamily="66" charset="0"/>
                <a:cs typeface="Arial" panose="020B0604020202020204" pitchFamily="34" charset="0"/>
              </a:rPr>
              <a:t>Consider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9127863"/>
              </p:ext>
            </p:extLst>
          </p:nvPr>
        </p:nvGraphicFramePr>
        <p:xfrm>
          <a:off x="1066800" y="381000"/>
          <a:ext cx="7696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819400"/>
            <a:ext cx="2505814" cy="646331"/>
          </a:xfrm>
          <a:prstGeom prst="rect">
            <a:avLst/>
          </a:prstGeom>
          <a:noFill/>
        </p:spPr>
        <p:txBody>
          <a:bodyPr wrap="none" rtlCol="0">
            <a:spAutoFit/>
          </a:bodyPr>
          <a:lstStyle/>
          <a:p>
            <a:r>
              <a:rPr lang="en-US" sz="3600" dirty="0">
                <a:solidFill>
                  <a:schemeClr val="bg1"/>
                </a:solidFill>
              </a:rPr>
              <a:t>Child Safety</a:t>
            </a:r>
          </a:p>
        </p:txBody>
      </p:sp>
      <p:sp>
        <p:nvSpPr>
          <p:cNvPr id="5" name="TextBox 4"/>
          <p:cNvSpPr txBox="1"/>
          <p:nvPr/>
        </p:nvSpPr>
        <p:spPr>
          <a:xfrm>
            <a:off x="5334000" y="4343400"/>
            <a:ext cx="3589444" cy="1569660"/>
          </a:xfrm>
          <a:prstGeom prst="rect">
            <a:avLst/>
          </a:prstGeom>
          <a:noFill/>
        </p:spPr>
        <p:txBody>
          <a:bodyPr wrap="none" rtlCol="0">
            <a:spAutoFit/>
          </a:bodyPr>
          <a:lstStyle/>
          <a:p>
            <a:pPr lvl="0">
              <a:buFont typeface="Arial" pitchFamily="34" charset="0"/>
              <a:buChar char="•"/>
            </a:pPr>
            <a:r>
              <a:rPr lang="en-US" sz="3200" dirty="0"/>
              <a:t>Susceptible to harm</a:t>
            </a:r>
          </a:p>
          <a:p>
            <a:pPr lvl="0">
              <a:buFont typeface="Arial" pitchFamily="34" charset="0"/>
              <a:buChar char="•"/>
            </a:pPr>
            <a:r>
              <a:rPr lang="en-US" sz="3200" dirty="0"/>
              <a:t>Extent of activities</a:t>
            </a:r>
          </a:p>
          <a:p>
            <a:pPr lvl="0">
              <a:buFont typeface="Arial" pitchFamily="34" charset="0"/>
              <a:buChar char="•"/>
            </a:pPr>
            <a:r>
              <a:rPr lang="en-US" sz="3200" dirty="0"/>
              <a:t>Restrictiveness</a:t>
            </a:r>
          </a:p>
        </p:txBody>
      </p:sp>
      <p:sp>
        <p:nvSpPr>
          <p:cNvPr id="8" name="Rectangle 7"/>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01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cap="none" dirty="0">
                <a:ln w="10541" cmpd="sng">
                  <a:noFill/>
                  <a:prstDash val="solid"/>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rPr>
              <a:t>Supervisors</a:t>
            </a:r>
            <a:endParaRPr lang="en-US" sz="7200" dirty="0">
              <a:ln w="10541" cmpd="sng">
                <a:noFill/>
                <a:prstDash val="solid"/>
              </a:ln>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cs typeface="Arial" panose="020B0604020202020204" pitchFamily="34" charset="0"/>
            </a:endParaRPr>
          </a:p>
        </p:txBody>
      </p:sp>
      <p:sp>
        <p:nvSpPr>
          <p:cNvPr id="3" name="Content Placeholder 2">
            <a:extLst>
              <a:ext uri="{FF2B5EF4-FFF2-40B4-BE49-F238E27FC236}">
                <a16:creationId xmlns:a16="http://schemas.microsoft.com/office/drawing/2014/main" id="{F69CE1A2-DB9B-4929-A134-9537C6A13FE1}"/>
              </a:ext>
            </a:extLst>
          </p:cNvPr>
          <p:cNvSpPr>
            <a:spLocks noGrp="1"/>
          </p:cNvSpPr>
          <p:nvPr>
            <p:ph idx="1"/>
          </p:nvPr>
        </p:nvSpPr>
        <p:spPr/>
        <p:txBody>
          <a:bodyPr/>
          <a:lstStyle/>
          <a:p>
            <a:pPr>
              <a:buFont typeface="Wingdings" panose="05000000000000000000" pitchFamily="2" charset="2"/>
              <a:buChar char="ü"/>
            </a:pPr>
            <a:r>
              <a:rPr lang="en-US" sz="4800" b="1" dirty="0">
                <a:solidFill>
                  <a:schemeClr val="tx2">
                    <a:lumMod val="50000"/>
                  </a:schemeClr>
                </a:solidFill>
                <a:latin typeface="Arial" panose="020B0604020202020204" pitchFamily="34" charset="0"/>
                <a:cs typeface="Arial" panose="020B0604020202020204" pitchFamily="34" charset="0"/>
              </a:rPr>
              <a:t>Accountability</a:t>
            </a:r>
          </a:p>
          <a:p>
            <a:pPr>
              <a:buFont typeface="Wingdings" panose="05000000000000000000" pitchFamily="2" charset="2"/>
              <a:buChar char="ü"/>
            </a:pPr>
            <a:endParaRPr lang="en-US" sz="4800" b="1" dirty="0">
              <a:solidFill>
                <a:schemeClr val="tx2">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4800" b="1" dirty="0">
                <a:solidFill>
                  <a:schemeClr val="tx2">
                    <a:lumMod val="50000"/>
                  </a:schemeClr>
                </a:solidFill>
                <a:latin typeface="Arial" panose="020B0604020202020204" pitchFamily="34" charset="0"/>
                <a:cs typeface="Arial" panose="020B0604020202020204" pitchFamily="34" charset="0"/>
              </a:rPr>
              <a:t>Guidance and Oversight</a:t>
            </a:r>
          </a:p>
          <a:p>
            <a:pPr>
              <a:buFont typeface="Wingdings" panose="05000000000000000000" pitchFamily="2" charset="2"/>
              <a:buChar char="ü"/>
            </a:pPr>
            <a:endParaRPr lang="en-US" sz="4800" b="1" dirty="0">
              <a:solidFill>
                <a:schemeClr val="tx2">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4800" b="1" dirty="0">
                <a:solidFill>
                  <a:schemeClr val="tx2">
                    <a:lumMod val="50000"/>
                  </a:schemeClr>
                </a:solidFill>
                <a:latin typeface="Arial" panose="020B0604020202020204" pitchFamily="34" charset="0"/>
                <a:cs typeface="Arial" panose="020B0604020202020204" pitchFamily="34" charset="0"/>
              </a:rPr>
              <a:t>Ensure compliance</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p>
        </p:txBody>
      </p:sp>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866900"/>
          </a:xfrm>
        </p:spPr>
        <p:txBody>
          <a:bodyPr>
            <a:noAutofit/>
          </a:bodyPr>
          <a:lstStyle/>
          <a:p>
            <a:pPr algn="ctr"/>
            <a:r>
              <a:rPr lang="en-US" sz="8000" b="1" dirty="0">
                <a:solidFill>
                  <a:schemeClr val="accent6">
                    <a:lumMod val="75000"/>
                  </a:schemeClr>
                </a:solidFill>
                <a:latin typeface="Lucida Calligraphy" panose="03010101010101010101" pitchFamily="66" charset="0"/>
                <a:cs typeface="Arial" panose="020B0604020202020204" pitchFamily="34" charset="0"/>
              </a:rPr>
              <a:t>Promises, Promises</a:t>
            </a:r>
          </a:p>
        </p:txBody>
      </p:sp>
      <p:sp>
        <p:nvSpPr>
          <p:cNvPr id="9" name="Rectangle 8"/>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416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OCWTP Tool Kit</a:t>
            </a:r>
          </a:p>
        </p:txBody>
      </p:sp>
      <p:sp>
        <p:nvSpPr>
          <p:cNvPr id="5" name="Rectangle 4"/>
          <p:cNvSpPr/>
          <p:nvPr/>
        </p:nvSpPr>
        <p:spPr>
          <a:xfrm>
            <a:off x="228600" y="228600"/>
            <a:ext cx="8686800" cy="6400800"/>
          </a:xfrm>
          <a:prstGeom prst="rect">
            <a:avLst/>
          </a:prstGeom>
          <a:noFill/>
          <a:ln w="146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800" cy="6172200"/>
          </a:xfrm>
          <a:prstGeom prst="rect">
            <a:avLst/>
          </a:prstGeom>
          <a:noFill/>
        </p:spPr>
      </p:pic>
    </p:spTree>
    <p:extLst>
      <p:ext uri="{BB962C8B-B14F-4D97-AF65-F5344CB8AC3E}">
        <p14:creationId xmlns:p14="http://schemas.microsoft.com/office/powerpoint/2010/main" val="411233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SACWIS Knowledge Base</a:t>
            </a:r>
            <a:br>
              <a:rPr lang="en-US" dirty="0"/>
            </a:br>
            <a:r>
              <a:rPr lang="en-US" dirty="0">
                <a:hlinkClick r:id="rId2"/>
              </a:rPr>
              <a:t>http://jfskb.com/sacwis/</a:t>
            </a:r>
            <a:r>
              <a:rPr lang="en-US" dirty="0"/>
              <a:t> </a:t>
            </a:r>
            <a:br>
              <a:rPr lang="en-US"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59" y="1371600"/>
            <a:ext cx="894516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5181600"/>
            <a:ext cx="1295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812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533400"/>
            <a:ext cx="8953499"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10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753035"/>
          </a:xfrm>
        </p:spPr>
        <p:txBody>
          <a:bodyPr vert="horz" lIns="91440" tIns="45720" rIns="91440" bIns="45720" rtlCol="0" anchor="t">
            <a:normAutofit/>
          </a:bodyPr>
          <a:lstStyle/>
          <a:p>
            <a:r>
              <a:rPr lang="en-US" dirty="0">
                <a:solidFill>
                  <a:schemeClr val="accent2">
                    <a:lumMod val="50000"/>
                  </a:schemeClr>
                </a:solidFill>
              </a:rPr>
              <a:t>PLANNING: IDEAL PRACTICE</a:t>
            </a:r>
          </a:p>
        </p:txBody>
      </p:sp>
      <p:sp>
        <p:nvSpPr>
          <p:cNvPr id="4" name="Content Placeholder 3"/>
          <p:cNvSpPr>
            <a:spLocks noGrp="1"/>
          </p:cNvSpPr>
          <p:nvPr>
            <p:ph sz="half" idx="2"/>
          </p:nvPr>
        </p:nvSpPr>
        <p:spPr>
          <a:xfrm>
            <a:off x="508000" y="1574636"/>
            <a:ext cx="3628412" cy="4690712"/>
          </a:xfrm>
        </p:spPr>
        <p:txBody>
          <a:bodyPr vert="horz" lIns="91440" tIns="45720" rIns="91440" bIns="45720" rtlCol="0">
            <a:normAutofit/>
          </a:bodyPr>
          <a:lstStyle/>
          <a:p>
            <a:pPr>
              <a:lnSpc>
                <a:spcPct val="90000"/>
              </a:lnSpc>
            </a:pPr>
            <a:r>
              <a:rPr lang="en-US" sz="2400" dirty="0">
                <a:solidFill>
                  <a:schemeClr val="tx1">
                    <a:lumMod val="95000"/>
                    <a:lumOff val="5000"/>
                  </a:schemeClr>
                </a:solidFill>
              </a:rPr>
              <a:t>Gathers family members’ ideas about options for ensuring the immediate safety and/or placement of their children. Develops with the family written safety plans that are:</a:t>
            </a:r>
          </a:p>
          <a:p>
            <a:pPr lvl="1">
              <a:lnSpc>
                <a:spcPct val="90000"/>
              </a:lnSpc>
              <a:spcBef>
                <a:spcPts val="0"/>
              </a:spcBef>
            </a:pPr>
            <a:r>
              <a:rPr lang="en-US" sz="2100" dirty="0"/>
              <a:t>Time limited</a:t>
            </a:r>
          </a:p>
          <a:p>
            <a:pPr lvl="1">
              <a:lnSpc>
                <a:spcPct val="90000"/>
              </a:lnSpc>
              <a:spcBef>
                <a:spcPts val="0"/>
              </a:spcBef>
            </a:pPr>
            <a:r>
              <a:rPr lang="en-US" sz="2100" dirty="0"/>
              <a:t>Specific</a:t>
            </a:r>
          </a:p>
          <a:p>
            <a:pPr lvl="1">
              <a:lnSpc>
                <a:spcPct val="90000"/>
              </a:lnSpc>
              <a:spcBef>
                <a:spcPts val="0"/>
              </a:spcBef>
            </a:pPr>
            <a:r>
              <a:rPr lang="en-US" sz="2100" dirty="0"/>
              <a:t>Easily understood by the family</a:t>
            </a:r>
          </a:p>
          <a:p>
            <a:pPr lvl="1">
              <a:lnSpc>
                <a:spcPct val="90000"/>
              </a:lnSpc>
              <a:spcBef>
                <a:spcPts val="0"/>
              </a:spcBef>
            </a:pPr>
            <a:r>
              <a:rPr lang="en-US" sz="2100" dirty="0"/>
              <a:t>Address the immediate safety of the children </a:t>
            </a:r>
          </a:p>
        </p:txBody>
      </p:sp>
      <p:pic>
        <p:nvPicPr>
          <p:cNvPr id="7" name="Picture 2">
            <a:extLst>
              <a:ext uri="{FF2B5EF4-FFF2-40B4-BE49-F238E27FC236}">
                <a16:creationId xmlns:a16="http://schemas.microsoft.com/office/drawing/2014/main" id="{CC04E6E2-93A7-4E9B-9DBE-BA569B4D031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3" b="98198" l="3631" r="92284"/>
                    </a14:imgEffect>
                  </a14:imgLayer>
                </a14:imgProps>
              </a:ext>
              <a:ext uri="{28A0092B-C50C-407E-A947-70E740481C1C}">
                <a14:useLocalDpi xmlns:a14="http://schemas.microsoft.com/office/drawing/2010/main" val="0"/>
              </a:ext>
            </a:extLst>
          </a:blip>
          <a:srcRect/>
          <a:stretch>
            <a:fillRect/>
          </a:stretch>
        </p:blipFill>
        <p:spPr bwMode="auto">
          <a:xfrm>
            <a:off x="4136412" y="2061555"/>
            <a:ext cx="3720784" cy="3088949"/>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1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DEF82-FA0B-4213-8F65-C3156A1654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233" y="360942"/>
            <a:ext cx="1621581" cy="1351317"/>
          </a:xfrm>
          <a:prstGeom prst="rect">
            <a:avLst/>
          </a:prstGeom>
        </p:spPr>
      </p:pic>
      <p:sp>
        <p:nvSpPr>
          <p:cNvPr id="5" name="Title 4"/>
          <p:cNvSpPr>
            <a:spLocks noGrp="1"/>
          </p:cNvSpPr>
          <p:nvPr>
            <p:ph type="title"/>
          </p:nvPr>
        </p:nvSpPr>
        <p:spPr>
          <a:xfrm>
            <a:off x="609596" y="2835339"/>
            <a:ext cx="7458637" cy="1826581"/>
          </a:xfrm>
        </p:spPr>
        <p:txBody>
          <a:bodyPr>
            <a:normAutofit fontScale="90000"/>
          </a:bodyPr>
          <a:lstStyle/>
          <a:p>
            <a:pPr algn="ctr"/>
            <a:r>
              <a:rPr lang="en-US" sz="6700" dirty="0">
                <a:solidFill>
                  <a:schemeClr val="accent2">
                    <a:lumMod val="75000"/>
                  </a:schemeClr>
                </a:solidFill>
                <a:cs typeface="Calibri" panose="020F0502020204030204" pitchFamily="34" charset="0"/>
              </a:rPr>
              <a:t>Communicating: </a:t>
            </a:r>
            <a:br>
              <a:rPr lang="en-US" sz="6700" dirty="0">
                <a:solidFill>
                  <a:schemeClr val="accent2">
                    <a:lumMod val="75000"/>
                  </a:schemeClr>
                </a:solidFill>
                <a:cs typeface="Calibri" panose="020F0502020204030204" pitchFamily="34" charset="0"/>
              </a:rPr>
            </a:br>
            <a:r>
              <a:rPr lang="en-US" sz="4000" b="1" dirty="0"/>
              <a:t>Effectively sending and receiving information within the appropriate cultural context. </a:t>
            </a:r>
            <a:r>
              <a:rPr lang="en-US" sz="4000" dirty="0"/>
              <a:t>Methods include verbal, nonverbal, electronic and written communication. </a:t>
            </a:r>
          </a:p>
        </p:txBody>
      </p:sp>
      <p:sp>
        <p:nvSpPr>
          <p:cNvPr id="6" name="Text Placeholder 5"/>
          <p:cNvSpPr>
            <a:spLocks noGrp="1"/>
          </p:cNvSpPr>
          <p:nvPr>
            <p:ph type="body" idx="1"/>
          </p:nvPr>
        </p:nvSpPr>
        <p:spPr>
          <a:xfrm>
            <a:off x="1259023" y="4810006"/>
            <a:ext cx="6347715" cy="974994"/>
          </a:xfrm>
        </p:spPr>
        <p:txBody>
          <a:bodyPr>
            <a:normAutofit/>
          </a:bodyPr>
          <a:lstStyle/>
          <a:p>
            <a:pPr algn="ctr"/>
            <a:endParaRPr lang="en-US" dirty="0">
              <a:solidFill>
                <a:schemeClr val="bg2">
                  <a:lumMod val="50000"/>
                </a:schemeClr>
              </a:solidFill>
            </a:endParaRPr>
          </a:p>
        </p:txBody>
      </p:sp>
    </p:spTree>
    <p:extLst>
      <p:ext uri="{BB962C8B-B14F-4D97-AF65-F5344CB8AC3E}">
        <p14:creationId xmlns:p14="http://schemas.microsoft.com/office/powerpoint/2010/main" val="176066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CD7A5-AB36-49F9-AE6B-8CF3173D13EF}"/>
              </a:ext>
            </a:extLst>
          </p:cNvPr>
          <p:cNvSpPr>
            <a:spLocks noGrp="1"/>
          </p:cNvSpPr>
          <p:nvPr>
            <p:ph type="title"/>
          </p:nvPr>
        </p:nvSpPr>
        <p:spPr>
          <a:xfrm>
            <a:off x="609600" y="412376"/>
            <a:ext cx="7010400" cy="842682"/>
          </a:xfrm>
        </p:spPr>
        <p:txBody>
          <a:bodyPr/>
          <a:lstStyle/>
          <a:p>
            <a:r>
              <a:rPr lang="en-US" dirty="0">
                <a:solidFill>
                  <a:schemeClr val="accent2">
                    <a:lumMod val="50000"/>
                  </a:schemeClr>
                </a:solidFill>
              </a:rPr>
              <a:t>COMMUNICATING: IDEAL PRACTICE</a:t>
            </a:r>
          </a:p>
        </p:txBody>
      </p:sp>
      <p:sp>
        <p:nvSpPr>
          <p:cNvPr id="5" name="Content Placeholder 4">
            <a:extLst>
              <a:ext uri="{FF2B5EF4-FFF2-40B4-BE49-F238E27FC236}">
                <a16:creationId xmlns:a16="http://schemas.microsoft.com/office/drawing/2014/main" id="{4794A65E-B7D3-4C3F-80C5-61F5B794C867}"/>
              </a:ext>
            </a:extLst>
          </p:cNvPr>
          <p:cNvSpPr>
            <a:spLocks noGrp="1"/>
          </p:cNvSpPr>
          <p:nvPr>
            <p:ph sz="half" idx="1"/>
          </p:nvPr>
        </p:nvSpPr>
        <p:spPr>
          <a:xfrm>
            <a:off x="609600" y="1452281"/>
            <a:ext cx="3664414" cy="4966447"/>
          </a:xfrm>
        </p:spPr>
        <p:txBody>
          <a:bodyPr>
            <a:normAutofit/>
          </a:bodyPr>
          <a:lstStyle/>
          <a:p>
            <a:pPr>
              <a:lnSpc>
                <a:spcPct val="90000"/>
              </a:lnSpc>
            </a:pPr>
            <a:r>
              <a:rPr lang="en-US" sz="2400" dirty="0"/>
              <a:t>Ensures recipients of communications have understood the communication. </a:t>
            </a:r>
          </a:p>
          <a:p>
            <a:pPr lvl="1">
              <a:lnSpc>
                <a:spcPct val="90000"/>
              </a:lnSpc>
            </a:pPr>
            <a:r>
              <a:rPr lang="en-US" sz="2200" dirty="0"/>
              <a:t>Summarizes conversation and agreed upon actions or decisions</a:t>
            </a:r>
          </a:p>
          <a:p>
            <a:pPr lvl="1">
              <a:lnSpc>
                <a:spcPct val="90000"/>
              </a:lnSpc>
            </a:pPr>
            <a:r>
              <a:rPr lang="en-US" sz="2200" dirty="0"/>
              <a:t>Asks if anything was unclear</a:t>
            </a:r>
          </a:p>
          <a:p>
            <a:pPr lvl="1">
              <a:lnSpc>
                <a:spcPct val="90000"/>
              </a:lnSpc>
            </a:pPr>
            <a:r>
              <a:rPr lang="en-US" sz="2200" dirty="0"/>
              <a:t>Provides follow up clarification </a:t>
            </a:r>
          </a:p>
          <a:p>
            <a:pPr marL="457200" lvl="1" indent="0">
              <a:lnSpc>
                <a:spcPct val="90000"/>
              </a:lnSpc>
              <a:buNone/>
            </a:pPr>
            <a:endParaRPr lang="en-US" sz="2400" dirty="0"/>
          </a:p>
          <a:p>
            <a:endParaRPr lang="en-US" dirty="0"/>
          </a:p>
        </p:txBody>
      </p:sp>
      <p:pic>
        <p:nvPicPr>
          <p:cNvPr id="8" name="Content Placeholder 7">
            <a:extLst>
              <a:ext uri="{FF2B5EF4-FFF2-40B4-BE49-F238E27FC236}">
                <a16:creationId xmlns:a16="http://schemas.microsoft.com/office/drawing/2014/main" id="{2FCB3DDB-00A8-4A5A-8640-9DE1B1E08441}"/>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274015" y="1600200"/>
            <a:ext cx="3498386" cy="3276600"/>
          </a:xfrm>
        </p:spPr>
      </p:pic>
    </p:spTree>
    <p:extLst>
      <p:ext uri="{BB962C8B-B14F-4D97-AF65-F5344CB8AC3E}">
        <p14:creationId xmlns:p14="http://schemas.microsoft.com/office/powerpoint/2010/main" val="29985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CD7A5-AB36-49F9-AE6B-8CF3173D13EF}"/>
              </a:ext>
            </a:extLst>
          </p:cNvPr>
          <p:cNvSpPr>
            <a:spLocks noGrp="1"/>
          </p:cNvSpPr>
          <p:nvPr>
            <p:ph type="title"/>
          </p:nvPr>
        </p:nvSpPr>
        <p:spPr>
          <a:xfrm>
            <a:off x="609600" y="412376"/>
            <a:ext cx="7010400" cy="842682"/>
          </a:xfrm>
        </p:spPr>
        <p:txBody>
          <a:bodyPr/>
          <a:lstStyle/>
          <a:p>
            <a:r>
              <a:rPr lang="en-US" dirty="0">
                <a:solidFill>
                  <a:schemeClr val="accent2">
                    <a:lumMod val="50000"/>
                  </a:schemeClr>
                </a:solidFill>
              </a:rPr>
              <a:t>COMMUNICATING: IDEAL PRACTICE</a:t>
            </a:r>
          </a:p>
        </p:txBody>
      </p:sp>
      <p:sp>
        <p:nvSpPr>
          <p:cNvPr id="5" name="Content Placeholder 4">
            <a:extLst>
              <a:ext uri="{FF2B5EF4-FFF2-40B4-BE49-F238E27FC236}">
                <a16:creationId xmlns:a16="http://schemas.microsoft.com/office/drawing/2014/main" id="{4794A65E-B7D3-4C3F-80C5-61F5B794C867}"/>
              </a:ext>
            </a:extLst>
          </p:cNvPr>
          <p:cNvSpPr>
            <a:spLocks noGrp="1"/>
          </p:cNvSpPr>
          <p:nvPr>
            <p:ph sz="half" idx="1"/>
          </p:nvPr>
        </p:nvSpPr>
        <p:spPr>
          <a:xfrm>
            <a:off x="609600" y="1452281"/>
            <a:ext cx="3664414" cy="4966447"/>
          </a:xfrm>
        </p:spPr>
        <p:txBody>
          <a:bodyPr>
            <a:normAutofit/>
          </a:bodyPr>
          <a:lstStyle/>
          <a:p>
            <a:pPr>
              <a:lnSpc>
                <a:spcPct val="90000"/>
              </a:lnSpc>
            </a:pPr>
            <a:r>
              <a:rPr lang="en-US" sz="2400" dirty="0"/>
              <a:t>Uses respectful communication:</a:t>
            </a:r>
          </a:p>
          <a:p>
            <a:pPr lvl="1">
              <a:lnSpc>
                <a:spcPct val="90000"/>
              </a:lnSpc>
            </a:pPr>
            <a:r>
              <a:rPr lang="en-US" sz="2200" dirty="0"/>
              <a:t>Engages in difficult conversations with those involved</a:t>
            </a:r>
          </a:p>
          <a:p>
            <a:pPr lvl="1">
              <a:lnSpc>
                <a:spcPct val="90000"/>
              </a:lnSpc>
            </a:pPr>
            <a:r>
              <a:rPr lang="en-US" sz="2200" dirty="0"/>
              <a:t>Refrains from gossip or complaining</a:t>
            </a:r>
          </a:p>
          <a:p>
            <a:pPr lvl="1">
              <a:lnSpc>
                <a:spcPct val="90000"/>
              </a:lnSpc>
            </a:pPr>
            <a:r>
              <a:rPr lang="en-US" sz="2200" dirty="0"/>
              <a:t>Avoids pejorative language</a:t>
            </a:r>
          </a:p>
          <a:p>
            <a:pPr lvl="1">
              <a:lnSpc>
                <a:spcPct val="90000"/>
              </a:lnSpc>
            </a:pPr>
            <a:r>
              <a:rPr lang="en-US" sz="2200" dirty="0"/>
              <a:t>Is timely and objective </a:t>
            </a:r>
          </a:p>
          <a:p>
            <a:pPr marL="457200" lvl="1" indent="0">
              <a:lnSpc>
                <a:spcPct val="90000"/>
              </a:lnSpc>
              <a:buNone/>
            </a:pPr>
            <a:endParaRPr lang="en-US" sz="2400" dirty="0"/>
          </a:p>
          <a:p>
            <a:endParaRPr lang="en-US" dirty="0"/>
          </a:p>
        </p:txBody>
      </p:sp>
      <p:pic>
        <p:nvPicPr>
          <p:cNvPr id="8" name="Content Placeholder 7">
            <a:extLst>
              <a:ext uri="{FF2B5EF4-FFF2-40B4-BE49-F238E27FC236}">
                <a16:creationId xmlns:a16="http://schemas.microsoft.com/office/drawing/2014/main" id="{2FCB3DDB-00A8-4A5A-8640-9DE1B1E08441}"/>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4634468" y="1752600"/>
            <a:ext cx="2985532" cy="2971800"/>
          </a:xfrm>
        </p:spPr>
      </p:pic>
    </p:spTree>
    <p:extLst>
      <p:ext uri="{BB962C8B-B14F-4D97-AF65-F5344CB8AC3E}">
        <p14:creationId xmlns:p14="http://schemas.microsoft.com/office/powerpoint/2010/main" val="199600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no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200" y="19050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6000" dirty="0">
                <a:solidFill>
                  <a:srgbClr val="0469BC"/>
                </a:solidFill>
                <a:latin typeface="Arial" panose="020B0604020202020204" pitchFamily="34" charset="0"/>
                <a:cs typeface="Arial" panose="020B0604020202020204" pitchFamily="34" charset="0"/>
              </a:rPr>
              <a:t>A specific and concrete strategy for controlling threats of serious harm to a child(</a:t>
            </a:r>
            <a:r>
              <a:rPr lang="en-US" sz="6000" dirty="0" err="1">
                <a:solidFill>
                  <a:srgbClr val="0469BC"/>
                </a:solidFill>
                <a:latin typeface="Arial" panose="020B0604020202020204" pitchFamily="34" charset="0"/>
                <a:cs typeface="Arial" panose="020B0604020202020204" pitchFamily="34" charset="0"/>
              </a:rPr>
              <a:t>ren</a:t>
            </a:r>
            <a:r>
              <a:rPr lang="en-US" sz="6000" dirty="0">
                <a:solidFill>
                  <a:srgbClr val="0469BC"/>
                </a:solidFill>
                <a:latin typeface="Arial" panose="020B0604020202020204" pitchFamily="34" charset="0"/>
                <a:cs typeface="Arial" panose="020B0604020202020204" pitchFamily="34" charset="0"/>
              </a:rPr>
              <a:t>)</a:t>
            </a:r>
          </a:p>
        </p:txBody>
      </p:sp>
      <p:sp>
        <p:nvSpPr>
          <p:cNvPr id="8" name="Title 1"/>
          <p:cNvSpPr>
            <a:spLocks noGrp="1"/>
          </p:cNvSpPr>
          <p:nvPr>
            <p:ph type="title"/>
          </p:nvPr>
        </p:nvSpPr>
        <p:spPr>
          <a:xfrm>
            <a:off x="438150" y="381000"/>
            <a:ext cx="8229600" cy="1143000"/>
          </a:xfrm>
        </p:spPr>
        <p:txBody>
          <a:bodyPr>
            <a:noAutofit/>
          </a:bodyPr>
          <a:lstStyle/>
          <a:p>
            <a:r>
              <a:rPr lang="en-US" sz="8000" dirty="0">
                <a:solidFill>
                  <a:schemeClr val="accent6">
                    <a:lumMod val="75000"/>
                  </a:schemeClr>
                </a:solidFill>
                <a:latin typeface="Bradley Hand ITC" panose="03070402050302030203" pitchFamily="66" charset="0"/>
              </a:rPr>
              <a:t>Safety Plan</a:t>
            </a:r>
          </a:p>
        </p:txBody>
      </p:sp>
    </p:spTree>
    <p:extLst>
      <p:ext uri="{BB962C8B-B14F-4D97-AF65-F5344CB8AC3E}">
        <p14:creationId xmlns:p14="http://schemas.microsoft.com/office/powerpoint/2010/main" val="256487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Custom 8">
      <a:dk1>
        <a:sysClr val="windowText" lastClr="000000"/>
      </a:dk1>
      <a:lt1>
        <a:sysClr val="window" lastClr="FFFFFF"/>
      </a:lt1>
      <a:dk2>
        <a:srgbClr val="525051"/>
      </a:dk2>
      <a:lt2>
        <a:srgbClr val="A1A1A1"/>
      </a:lt2>
      <a:accent1>
        <a:srgbClr val="AAC9E0"/>
      </a:accent1>
      <a:accent2>
        <a:srgbClr val="C7DBEA"/>
      </a:accent2>
      <a:accent3>
        <a:srgbClr val="A1A1A1"/>
      </a:accent3>
      <a:accent4>
        <a:srgbClr val="FFBF0F"/>
      </a:accent4>
      <a:accent5>
        <a:srgbClr val="73A5CC"/>
      </a:accent5>
      <a:accent6>
        <a:srgbClr val="B5DC1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emplate [Read-Only] [Compatibility Mode]" id="{A932210F-0212-49EF-9DB5-6F0F81828030}" vid="{4C806B74-30E8-49B5-8F93-5446CBED181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9DDA6CBA345A45BA8F0FB21AEDF0BB" ma:contentTypeVersion="13" ma:contentTypeDescription="Create a new document." ma:contentTypeScope="" ma:versionID="907f0a6d82eed395150b952528fff393">
  <xsd:schema xmlns:xsd="http://www.w3.org/2001/XMLSchema" xmlns:xs="http://www.w3.org/2001/XMLSchema" xmlns:p="http://schemas.microsoft.com/office/2006/metadata/properties" xmlns:ns2="3b8b6fbb-6fae-465a-bb9a-d9f57bc9dfb3" xmlns:ns3="f71b60b7-c8d2-4708-bb7c-44ab06404cbb" targetNamespace="http://schemas.microsoft.com/office/2006/metadata/properties" ma:root="true" ma:fieldsID="db08380ded9be02e3b9c78f6b6caccb2" ns2:_="" ns3:_="">
    <xsd:import namespace="3b8b6fbb-6fae-465a-bb9a-d9f57bc9dfb3"/>
    <xsd:import namespace="f71b60b7-c8d2-4708-bb7c-44ab06404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b6fbb-6fae-465a-bb9a-d9f57bc9d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1b60b7-c8d2-4708-bb7c-44ab06404c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692C1-3290-4F3B-9EB6-7DD4822A86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51229E-CEE0-499C-9D56-B468E61A1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b6fbb-6fae-465a-bb9a-d9f57bc9dfb3"/>
    <ds:schemaRef ds:uri="f71b60b7-c8d2-4708-bb7c-44ab06404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0E2D1C-941D-4202-AB12-51DC6EC135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TM02900771[[fn=Slice]]</Template>
  <TotalTime>21387</TotalTime>
  <Words>989</Words>
  <Application>Microsoft Office PowerPoint</Application>
  <PresentationFormat>On-screen Show (4:3)</PresentationFormat>
  <Paragraphs>221</Paragraphs>
  <Slides>48</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48</vt:i4>
      </vt:variant>
    </vt:vector>
  </HeadingPairs>
  <TitlesOfParts>
    <vt:vector size="63" baseType="lpstr">
      <vt:lpstr>Arial</vt:lpstr>
      <vt:lpstr>Arial Narrow</vt:lpstr>
      <vt:lpstr>Bookman Old Style</vt:lpstr>
      <vt:lpstr>Bradley Hand ITC</vt:lpstr>
      <vt:lpstr>Calibri</vt:lpstr>
      <vt:lpstr>Calibri Light</vt:lpstr>
      <vt:lpstr>Castellar</vt:lpstr>
      <vt:lpstr>Courier New</vt:lpstr>
      <vt:lpstr>Lucida Calligraphy</vt:lpstr>
      <vt:lpstr>Monotype Corsiva</vt:lpstr>
      <vt:lpstr>Times New Roman</vt:lpstr>
      <vt:lpstr>Wingdings</vt:lpstr>
      <vt:lpstr>Wingdings 3</vt:lpstr>
      <vt:lpstr>Office Theme</vt:lpstr>
      <vt:lpstr>Facet</vt:lpstr>
      <vt:lpstr>PowerPoint Presentation</vt:lpstr>
      <vt:lpstr>PowerPoint Presentation</vt:lpstr>
      <vt:lpstr>Planning:  Setting goals, developing strategies and outlining tasks and schedules to accomplish the goals derived from the engaging assessing and partnering process. </vt:lpstr>
      <vt:lpstr>PLANNING: IDEAL PRACTICE</vt:lpstr>
      <vt:lpstr>PLANNING: IDEAL PRACTICE</vt:lpstr>
      <vt:lpstr>Communicating:  Effectively sending and receiving information within the appropriate cultural context. Methods include verbal, nonverbal, electronic and written communication. </vt:lpstr>
      <vt:lpstr>COMMUNICATING: IDEAL PRACTICE</vt:lpstr>
      <vt:lpstr>COMMUNICATING: IDEAL PRACTICE</vt:lpstr>
      <vt:lpstr>Safety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Protective Capacities</vt:lpstr>
      <vt:lpstr>PowerPoint Presentation</vt:lpstr>
      <vt:lpstr>In-Home VS Out of Home</vt:lpstr>
      <vt:lpstr>In-Home Safety Plan</vt:lpstr>
      <vt:lpstr>PowerPoint Presentation</vt:lpstr>
      <vt:lpstr>Controlling Safety Threats</vt:lpstr>
      <vt:lpstr>Out-of-Home  Safety Plan</vt:lpstr>
      <vt:lpstr>PowerPoint Presentation</vt:lpstr>
      <vt:lpstr>Responsible Persons</vt:lpstr>
      <vt:lpstr>PowerPoint Presentation</vt:lpstr>
      <vt:lpstr>Community Services</vt:lpstr>
      <vt:lpstr>PowerPoint Presentation</vt:lpstr>
      <vt:lpstr>PowerPoint Presentation</vt:lpstr>
      <vt:lpstr>PowerPoint Presentation</vt:lpstr>
      <vt:lpstr>PowerPoint Presentation</vt:lpstr>
      <vt:lpstr>Scenario 1</vt:lpstr>
      <vt:lpstr>PowerPoint Presentation</vt:lpstr>
      <vt:lpstr>PowerPoint Presentation</vt:lpstr>
      <vt:lpstr>PowerPoint Presentation</vt:lpstr>
      <vt:lpstr>Monitoring</vt:lpstr>
      <vt:lpstr>PowerPoint Presentation</vt:lpstr>
      <vt:lpstr>PowerPoint Presentation</vt:lpstr>
      <vt:lpstr>PowerPoint Presentation</vt:lpstr>
      <vt:lpstr>  Monitoring assists the caseworker and supervisor in determining whether a more  or less restrictive safety plan is necessary while ensuring the safety of the child.  </vt:lpstr>
      <vt:lpstr>PowerPoint Presentation</vt:lpstr>
      <vt:lpstr>PowerPoint Presentation</vt:lpstr>
      <vt:lpstr>Supervisors</vt:lpstr>
      <vt:lpstr>Promises, Promises</vt:lpstr>
      <vt:lpstr>OCWTP Tool Kit</vt:lpstr>
      <vt:lpstr>SACWIS Knowledge Base http://jfskb.com/sacwis/  </vt:lpstr>
      <vt:lpstr>PowerPoint Presentation</vt:lpstr>
    </vt:vector>
  </TitlesOfParts>
  <Company>Ohio Department of Job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Name]</dc:title>
  <dc:creator>ODJFS</dc:creator>
  <cp:lastModifiedBy>Wooddell, Rachel</cp:lastModifiedBy>
  <cp:revision>772</cp:revision>
  <cp:lastPrinted>2018-08-23T20:25:21Z</cp:lastPrinted>
  <dcterms:created xsi:type="dcterms:W3CDTF">2007-11-27T17:10:58Z</dcterms:created>
  <dcterms:modified xsi:type="dcterms:W3CDTF">2022-03-04T22:19:08Z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ContentTypeId">
    <vt:lpwstr>0x010100A49DDA6CBA345A45BA8F0FB21AEDF0BB</vt:lpwstr>
  </property>
</Properties>
</file>