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tmp" ContentType="image/png"/>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5.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6">
  <p:sldMasterIdLst>
    <p:sldMasterId id="2147483705" r:id="rId4"/>
    <p:sldMasterId id="2147483717" r:id="rId5"/>
    <p:sldMasterId id="2147483734" r:id="rId6"/>
    <p:sldMasterId id="2147483751" r:id="rId7"/>
    <p:sldMasterId id="2147483763" r:id="rId8"/>
  </p:sldMasterIdLst>
  <p:notesMasterIdLst>
    <p:notesMasterId r:id="rId82"/>
  </p:notesMasterIdLst>
  <p:handoutMasterIdLst>
    <p:handoutMasterId r:id="rId83"/>
  </p:handoutMasterIdLst>
  <p:sldIdLst>
    <p:sldId id="467" r:id="rId9"/>
    <p:sldId id="678" r:id="rId10"/>
    <p:sldId id="573" r:id="rId11"/>
    <p:sldId id="593" r:id="rId12"/>
    <p:sldId id="542" r:id="rId13"/>
    <p:sldId id="594" r:id="rId14"/>
    <p:sldId id="596" r:id="rId15"/>
    <p:sldId id="597" r:id="rId16"/>
    <p:sldId id="599" r:id="rId17"/>
    <p:sldId id="604" r:id="rId18"/>
    <p:sldId id="602" r:id="rId19"/>
    <p:sldId id="603" r:id="rId20"/>
    <p:sldId id="600" r:id="rId21"/>
    <p:sldId id="601" r:id="rId22"/>
    <p:sldId id="605" r:id="rId23"/>
    <p:sldId id="613" r:id="rId24"/>
    <p:sldId id="614" r:id="rId25"/>
    <p:sldId id="658" r:id="rId26"/>
    <p:sldId id="673" r:id="rId27"/>
    <p:sldId id="671" r:id="rId28"/>
    <p:sldId id="595" r:id="rId29"/>
    <p:sldId id="606" r:id="rId30"/>
    <p:sldId id="608" r:id="rId31"/>
    <p:sldId id="615" r:id="rId32"/>
    <p:sldId id="607" r:id="rId33"/>
    <p:sldId id="359" r:id="rId34"/>
    <p:sldId id="662" r:id="rId35"/>
    <p:sldId id="617" r:id="rId36"/>
    <p:sldId id="619" r:id="rId37"/>
    <p:sldId id="620" r:id="rId38"/>
    <p:sldId id="621" r:id="rId39"/>
    <p:sldId id="622" r:id="rId40"/>
    <p:sldId id="623" r:id="rId41"/>
    <p:sldId id="625" r:id="rId42"/>
    <p:sldId id="626" r:id="rId43"/>
    <p:sldId id="627" r:id="rId44"/>
    <p:sldId id="628" r:id="rId45"/>
    <p:sldId id="629" r:id="rId46"/>
    <p:sldId id="630" r:id="rId47"/>
    <p:sldId id="632" r:id="rId48"/>
    <p:sldId id="631" r:id="rId49"/>
    <p:sldId id="618" r:id="rId50"/>
    <p:sldId id="612" r:id="rId51"/>
    <p:sldId id="680" r:id="rId52"/>
    <p:sldId id="634" r:id="rId53"/>
    <p:sldId id="674" r:id="rId54"/>
    <p:sldId id="635" r:id="rId55"/>
    <p:sldId id="638" r:id="rId56"/>
    <p:sldId id="637" r:id="rId57"/>
    <p:sldId id="639" r:id="rId58"/>
    <p:sldId id="640" r:id="rId59"/>
    <p:sldId id="636" r:id="rId60"/>
    <p:sldId id="641" r:id="rId61"/>
    <p:sldId id="643" r:id="rId62"/>
    <p:sldId id="647" r:id="rId63"/>
    <p:sldId id="649" r:id="rId64"/>
    <p:sldId id="646" r:id="rId65"/>
    <p:sldId id="650" r:id="rId66"/>
    <p:sldId id="652" r:id="rId67"/>
    <p:sldId id="666" r:id="rId68"/>
    <p:sldId id="675" r:id="rId69"/>
    <p:sldId id="676" r:id="rId70"/>
    <p:sldId id="669" r:id="rId71"/>
    <p:sldId id="670" r:id="rId72"/>
    <p:sldId id="663" r:id="rId73"/>
    <p:sldId id="664" r:id="rId74"/>
    <p:sldId id="665" r:id="rId75"/>
    <p:sldId id="609" r:id="rId76"/>
    <p:sldId id="610" r:id="rId77"/>
    <p:sldId id="677" r:id="rId78"/>
    <p:sldId id="611" r:id="rId79"/>
    <p:sldId id="571" r:id="rId80"/>
    <p:sldId id="349" r:id="rId81"/>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ODJFS" initials="O"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C090"/>
    <a:srgbClr val="F79646"/>
    <a:srgbClr val="271817"/>
    <a:srgbClr val="06B6E0"/>
    <a:srgbClr val="FF0066"/>
    <a:srgbClr val="021A40"/>
    <a:srgbClr val="215A69"/>
    <a:srgbClr val="102B32"/>
    <a:srgbClr val="FA4006"/>
    <a:srgbClr val="F92F0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7158" autoAdjust="0"/>
  </p:normalViewPr>
  <p:slideViewPr>
    <p:cSldViewPr>
      <p:cViewPr varScale="1">
        <p:scale>
          <a:sx n="112" d="100"/>
          <a:sy n="112" d="100"/>
        </p:scale>
        <p:origin x="1620" y="84"/>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6880"/>
    </p:cViewPr>
  </p:sorterViewPr>
  <p:notesViewPr>
    <p:cSldViewPr>
      <p:cViewPr varScale="1">
        <p:scale>
          <a:sx n="49" d="100"/>
          <a:sy n="49" d="100"/>
        </p:scale>
        <p:origin x="-2632" y="-6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slide" Target="slides/slide39.xml"/><Relationship Id="rId63" Type="http://schemas.openxmlformats.org/officeDocument/2006/relationships/slide" Target="slides/slide55.xml"/><Relationship Id="rId68" Type="http://schemas.openxmlformats.org/officeDocument/2006/relationships/slide" Target="slides/slide60.xml"/><Relationship Id="rId84" Type="http://schemas.openxmlformats.org/officeDocument/2006/relationships/commentAuthors" Target="commentAuthors.xml"/><Relationship Id="rId16" Type="http://schemas.openxmlformats.org/officeDocument/2006/relationships/slide" Target="slides/slide8.xml"/><Relationship Id="rId11" Type="http://schemas.openxmlformats.org/officeDocument/2006/relationships/slide" Target="slides/slide3.xml"/><Relationship Id="rId32" Type="http://schemas.openxmlformats.org/officeDocument/2006/relationships/slide" Target="slides/slide24.xml"/><Relationship Id="rId37" Type="http://schemas.openxmlformats.org/officeDocument/2006/relationships/slide" Target="slides/slide29.xml"/><Relationship Id="rId53" Type="http://schemas.openxmlformats.org/officeDocument/2006/relationships/slide" Target="slides/slide45.xml"/><Relationship Id="rId58" Type="http://schemas.openxmlformats.org/officeDocument/2006/relationships/slide" Target="slides/slide50.xml"/><Relationship Id="rId74" Type="http://schemas.openxmlformats.org/officeDocument/2006/relationships/slide" Target="slides/slide66.xml"/><Relationship Id="rId79" Type="http://schemas.openxmlformats.org/officeDocument/2006/relationships/slide" Target="slides/slide71.xml"/><Relationship Id="rId5" Type="http://schemas.openxmlformats.org/officeDocument/2006/relationships/slideMaster" Target="slideMasters/slideMaster2.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slide" Target="slides/slide61.xml"/><Relationship Id="rId77" Type="http://schemas.openxmlformats.org/officeDocument/2006/relationships/slide" Target="slides/slide69.xml"/><Relationship Id="rId8" Type="http://schemas.openxmlformats.org/officeDocument/2006/relationships/slideMaster" Target="slideMasters/slideMaster5.xml"/><Relationship Id="rId51" Type="http://schemas.openxmlformats.org/officeDocument/2006/relationships/slide" Target="slides/slide43.xml"/><Relationship Id="rId72" Type="http://schemas.openxmlformats.org/officeDocument/2006/relationships/slide" Target="slides/slide64.xml"/><Relationship Id="rId80" Type="http://schemas.openxmlformats.org/officeDocument/2006/relationships/slide" Target="slides/slide72.xml"/><Relationship Id="rId85"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slide" Target="slides/slide62.xml"/><Relationship Id="rId75" Type="http://schemas.openxmlformats.org/officeDocument/2006/relationships/slide" Target="slides/slide67.xml"/><Relationship Id="rId83" Type="http://schemas.openxmlformats.org/officeDocument/2006/relationships/handoutMaster" Target="handoutMasters/handoutMaster1.xml"/><Relationship Id="rId88"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slide" Target="slides/slide65.xml"/><Relationship Id="rId78" Type="http://schemas.openxmlformats.org/officeDocument/2006/relationships/slide" Target="slides/slide70.xml"/><Relationship Id="rId81" Type="http://schemas.openxmlformats.org/officeDocument/2006/relationships/slide" Target="slides/slide73.xml"/><Relationship Id="rId86"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 Id="rId76" Type="http://schemas.openxmlformats.org/officeDocument/2006/relationships/slide" Target="slides/slide68.xml"/><Relationship Id="rId7" Type="http://schemas.openxmlformats.org/officeDocument/2006/relationships/slideMaster" Target="slideMasters/slideMaster4.xml"/><Relationship Id="rId71" Type="http://schemas.openxmlformats.org/officeDocument/2006/relationships/slide" Target="slides/slide63.xml"/><Relationship Id="rId2" Type="http://schemas.openxmlformats.org/officeDocument/2006/relationships/customXml" Target="../customXml/item2.xml"/><Relationship Id="rId29" Type="http://schemas.openxmlformats.org/officeDocument/2006/relationships/slide" Target="slides/slide21.xml"/><Relationship Id="rId24" Type="http://schemas.openxmlformats.org/officeDocument/2006/relationships/slide" Target="slides/slide16.xml"/><Relationship Id="rId40" Type="http://schemas.openxmlformats.org/officeDocument/2006/relationships/slide" Target="slides/slide32.xml"/><Relationship Id="rId45" Type="http://schemas.openxmlformats.org/officeDocument/2006/relationships/slide" Target="slides/slide37.xml"/><Relationship Id="rId66" Type="http://schemas.openxmlformats.org/officeDocument/2006/relationships/slide" Target="slides/slide58.xml"/><Relationship Id="rId87" Type="http://schemas.openxmlformats.org/officeDocument/2006/relationships/theme" Target="theme/theme1.xml"/><Relationship Id="rId61" Type="http://schemas.openxmlformats.org/officeDocument/2006/relationships/slide" Target="slides/slide53.xml"/><Relationship Id="rId82"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jpeg"/><Relationship Id="rId4" Type="http://schemas.openxmlformats.org/officeDocument/2006/relationships/image" Target="../media/image8.jpeg"/></Relationships>
</file>

<file path=ppt/diagrams/_rels/data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jpeg"/><Relationship Id="rId4" Type="http://schemas.openxmlformats.org/officeDocument/2006/relationships/image" Target="../media/image12.jpeg"/></Relationships>
</file>

<file path=ppt/diagrams/_rels/data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jpeg"/><Relationship Id="rId4" Type="http://schemas.openxmlformats.org/officeDocument/2006/relationships/image" Target="../media/image12.jpeg"/></Relationships>
</file>

<file path=ppt/diagrams/_rels/data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jpeg"/><Relationship Id="rId4" Type="http://schemas.openxmlformats.org/officeDocument/2006/relationships/image" Target="../media/image12.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jpeg"/><Relationship Id="rId4" Type="http://schemas.openxmlformats.org/officeDocument/2006/relationships/image" Target="../media/image8.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jpeg"/><Relationship Id="rId4" Type="http://schemas.openxmlformats.org/officeDocument/2006/relationships/image" Target="../media/image12.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jpeg"/><Relationship Id="rId4" Type="http://schemas.openxmlformats.org/officeDocument/2006/relationships/image" Target="../media/image12.jpeg"/></Relationships>
</file>

<file path=ppt/diagrams/_rels/drawing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jpeg"/><Relationship Id="rId4" Type="http://schemas.openxmlformats.org/officeDocument/2006/relationships/image" Target="../media/image12.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9C9AEE-408A-43CA-B064-48882FFEF871}" type="doc">
      <dgm:prSet loTypeId="urn:microsoft.com/office/officeart/2005/8/layout/hList7#1" loCatId="list" qsTypeId="urn:microsoft.com/office/officeart/2005/8/quickstyle/simple1" qsCatId="simple" csTypeId="urn:microsoft.com/office/officeart/2005/8/colors/accent1_2" csCatId="accent1" phldr="1"/>
      <dgm:spPr/>
    </dgm:pt>
    <dgm:pt modelId="{5C7FC29A-B3DC-489C-AAF4-CD55F432412F}">
      <dgm:prSet phldrT="[Text]"/>
      <dgm:spPr/>
      <dgm:t>
        <a:bodyPr/>
        <a:lstStyle/>
        <a:p>
          <a:r>
            <a:rPr lang="en-US" dirty="0"/>
            <a:t>Child</a:t>
          </a:r>
        </a:p>
      </dgm:t>
    </dgm:pt>
    <dgm:pt modelId="{DA4FB2C0-4DD3-4368-A378-125D24DEE41E}" type="parTrans" cxnId="{739F5911-1449-4750-AF23-00769AEB9B3A}">
      <dgm:prSet/>
      <dgm:spPr/>
      <dgm:t>
        <a:bodyPr/>
        <a:lstStyle/>
        <a:p>
          <a:endParaRPr lang="en-US"/>
        </a:p>
      </dgm:t>
    </dgm:pt>
    <dgm:pt modelId="{F7B612EE-45F0-4105-987A-745E421C462C}" type="sibTrans" cxnId="{739F5911-1449-4750-AF23-00769AEB9B3A}">
      <dgm:prSet/>
      <dgm:spPr/>
      <dgm:t>
        <a:bodyPr/>
        <a:lstStyle/>
        <a:p>
          <a:endParaRPr lang="en-US"/>
        </a:p>
      </dgm:t>
    </dgm:pt>
    <dgm:pt modelId="{8DD477E1-BBBF-4C4E-8F01-2CF99E0F9046}">
      <dgm:prSet phldrT="[Text]"/>
      <dgm:spPr/>
      <dgm:t>
        <a:bodyPr/>
        <a:lstStyle/>
        <a:p>
          <a:r>
            <a:rPr lang="en-US" dirty="0"/>
            <a:t>Adult</a:t>
          </a:r>
        </a:p>
      </dgm:t>
    </dgm:pt>
    <dgm:pt modelId="{454DDDA7-263F-4A70-BD31-FC58CB523DC0}" type="parTrans" cxnId="{D03D8D85-3DD2-42CA-ACE1-A3047CFC07F3}">
      <dgm:prSet/>
      <dgm:spPr/>
      <dgm:t>
        <a:bodyPr/>
        <a:lstStyle/>
        <a:p>
          <a:endParaRPr lang="en-US"/>
        </a:p>
      </dgm:t>
    </dgm:pt>
    <dgm:pt modelId="{226EC98C-6A76-4D65-BCDC-A5FC37C7D727}" type="sibTrans" cxnId="{D03D8D85-3DD2-42CA-ACE1-A3047CFC07F3}">
      <dgm:prSet/>
      <dgm:spPr/>
      <dgm:t>
        <a:bodyPr/>
        <a:lstStyle/>
        <a:p>
          <a:endParaRPr lang="en-US"/>
        </a:p>
      </dgm:t>
    </dgm:pt>
    <dgm:pt modelId="{847782D6-E645-48E1-9287-46C182BBF227}">
      <dgm:prSet phldrT="[Text]"/>
      <dgm:spPr/>
      <dgm:t>
        <a:bodyPr/>
        <a:lstStyle/>
        <a:p>
          <a:r>
            <a:rPr lang="en-US" dirty="0"/>
            <a:t>Family</a:t>
          </a:r>
        </a:p>
      </dgm:t>
    </dgm:pt>
    <dgm:pt modelId="{F7DB79C3-EBB0-48DB-8955-6269074030D4}" type="parTrans" cxnId="{F66D8908-4AB1-4965-B7D6-8C903F8F5F40}">
      <dgm:prSet/>
      <dgm:spPr/>
      <dgm:t>
        <a:bodyPr/>
        <a:lstStyle/>
        <a:p>
          <a:endParaRPr lang="en-US"/>
        </a:p>
      </dgm:t>
    </dgm:pt>
    <dgm:pt modelId="{76A6D73D-A282-4AAF-8884-C0AF583B0F00}" type="sibTrans" cxnId="{F66D8908-4AB1-4965-B7D6-8C903F8F5F40}">
      <dgm:prSet/>
      <dgm:spPr/>
      <dgm:t>
        <a:bodyPr/>
        <a:lstStyle/>
        <a:p>
          <a:endParaRPr lang="en-US"/>
        </a:p>
      </dgm:t>
    </dgm:pt>
    <dgm:pt modelId="{266C9345-52C0-4365-A97B-A8E967C7D193}">
      <dgm:prSet/>
      <dgm:spPr/>
      <dgm:t>
        <a:bodyPr/>
        <a:lstStyle/>
        <a:p>
          <a:endParaRPr lang="en-US" dirty="0"/>
        </a:p>
      </dgm:t>
    </dgm:pt>
    <dgm:pt modelId="{0A372081-5D67-4209-A95F-D561053F3A99}" type="parTrans" cxnId="{A52CE491-8D90-40B3-83B7-8E5939CA7F44}">
      <dgm:prSet/>
      <dgm:spPr/>
      <dgm:t>
        <a:bodyPr/>
        <a:lstStyle/>
        <a:p>
          <a:endParaRPr lang="en-US"/>
        </a:p>
      </dgm:t>
    </dgm:pt>
    <dgm:pt modelId="{17152AA8-3973-43EA-B501-FF1F3C18C678}" type="sibTrans" cxnId="{A52CE491-8D90-40B3-83B7-8E5939CA7F44}">
      <dgm:prSet/>
      <dgm:spPr/>
      <dgm:t>
        <a:bodyPr/>
        <a:lstStyle/>
        <a:p>
          <a:endParaRPr lang="en-US"/>
        </a:p>
      </dgm:t>
    </dgm:pt>
    <dgm:pt modelId="{E2B877A9-7740-41E7-B9FB-B51ED7C18D0D}" type="pres">
      <dgm:prSet presAssocID="{B49C9AEE-408A-43CA-B064-48882FFEF871}" presName="Name0" presStyleCnt="0">
        <dgm:presLayoutVars>
          <dgm:dir/>
          <dgm:resizeHandles val="exact"/>
        </dgm:presLayoutVars>
      </dgm:prSet>
      <dgm:spPr/>
    </dgm:pt>
    <dgm:pt modelId="{455023C3-E292-4201-B084-5DF939082FAB}" type="pres">
      <dgm:prSet presAssocID="{B49C9AEE-408A-43CA-B064-48882FFEF871}" presName="fgShape" presStyleLbl="fgShp" presStyleIdx="0" presStyleCnt="1"/>
      <dgm:spPr/>
    </dgm:pt>
    <dgm:pt modelId="{4723374B-2F81-4515-A509-5063C0FE0415}" type="pres">
      <dgm:prSet presAssocID="{B49C9AEE-408A-43CA-B064-48882FFEF871}" presName="linComp" presStyleCnt="0"/>
      <dgm:spPr/>
    </dgm:pt>
    <dgm:pt modelId="{4BCF4A08-99DA-463A-B572-E70117E197ED}" type="pres">
      <dgm:prSet presAssocID="{5C7FC29A-B3DC-489C-AAF4-CD55F432412F}" presName="compNode" presStyleCnt="0"/>
      <dgm:spPr/>
    </dgm:pt>
    <dgm:pt modelId="{C083BD04-9CA0-4C91-A5F4-6C7A61E2ABBC}" type="pres">
      <dgm:prSet presAssocID="{5C7FC29A-B3DC-489C-AAF4-CD55F432412F}" presName="bkgdShape" presStyleLbl="node1" presStyleIdx="0" presStyleCnt="4"/>
      <dgm:spPr/>
    </dgm:pt>
    <dgm:pt modelId="{46AA57D8-22A7-4144-A7C8-C2AEB73A23F4}" type="pres">
      <dgm:prSet presAssocID="{5C7FC29A-B3DC-489C-AAF4-CD55F432412F}" presName="nodeTx" presStyleLbl="node1" presStyleIdx="0" presStyleCnt="4">
        <dgm:presLayoutVars>
          <dgm:bulletEnabled val="1"/>
        </dgm:presLayoutVars>
      </dgm:prSet>
      <dgm:spPr/>
    </dgm:pt>
    <dgm:pt modelId="{3EB283E0-C456-4E44-A26C-0136D559DC11}" type="pres">
      <dgm:prSet presAssocID="{5C7FC29A-B3DC-489C-AAF4-CD55F432412F}" presName="invisiNode" presStyleLbl="node1" presStyleIdx="0" presStyleCnt="4"/>
      <dgm:spPr/>
    </dgm:pt>
    <dgm:pt modelId="{4B011363-D7BB-43D0-A01B-55252A7A0648}" type="pres">
      <dgm:prSet presAssocID="{5C7FC29A-B3DC-489C-AAF4-CD55F432412F}" presName="imagNode" presStyleLbl="fgImgPlace1" presStyleIdx="0" presStyleCnt="4"/>
      <dgm:spPr>
        <a:blipFill rotWithShape="0">
          <a:blip xmlns:r="http://schemas.openxmlformats.org/officeDocument/2006/relationships" r:embed="rId1" cstate="print">
            <a:extLst>
              <a:ext uri="{28A0092B-C50C-407E-A947-70E740481C1C}">
                <a14:useLocalDpi xmlns:a14="http://schemas.microsoft.com/office/drawing/2010/main"/>
              </a:ext>
            </a:extLst>
          </a:blip>
          <a:stretch>
            <a:fillRect/>
          </a:stretch>
        </a:blipFill>
      </dgm:spPr>
    </dgm:pt>
    <dgm:pt modelId="{0DD7B51F-8C05-43D9-82AD-A28016854E6F}" type="pres">
      <dgm:prSet presAssocID="{F7B612EE-45F0-4105-987A-745E421C462C}" presName="sibTrans" presStyleLbl="sibTrans2D1" presStyleIdx="0" presStyleCnt="0"/>
      <dgm:spPr/>
    </dgm:pt>
    <dgm:pt modelId="{F9A29B24-177E-4261-AD4F-02AFBDCE4859}" type="pres">
      <dgm:prSet presAssocID="{8DD477E1-BBBF-4C4E-8F01-2CF99E0F9046}" presName="compNode" presStyleCnt="0"/>
      <dgm:spPr/>
    </dgm:pt>
    <dgm:pt modelId="{77C5CFA5-0727-4165-B2D2-02F9FBAA3533}" type="pres">
      <dgm:prSet presAssocID="{8DD477E1-BBBF-4C4E-8F01-2CF99E0F9046}" presName="bkgdShape" presStyleLbl="node1" presStyleIdx="1" presStyleCnt="4" custLinFactNeighborX="-2885" custLinFactNeighborY="-1564"/>
      <dgm:spPr/>
    </dgm:pt>
    <dgm:pt modelId="{59ED2AEB-3852-4C7B-918E-2D338C963233}" type="pres">
      <dgm:prSet presAssocID="{8DD477E1-BBBF-4C4E-8F01-2CF99E0F9046}" presName="nodeTx" presStyleLbl="node1" presStyleIdx="1" presStyleCnt="4">
        <dgm:presLayoutVars>
          <dgm:bulletEnabled val="1"/>
        </dgm:presLayoutVars>
      </dgm:prSet>
      <dgm:spPr/>
    </dgm:pt>
    <dgm:pt modelId="{B8B43E6D-2EC0-4335-AF41-6BE86685409A}" type="pres">
      <dgm:prSet presAssocID="{8DD477E1-BBBF-4C4E-8F01-2CF99E0F9046}" presName="invisiNode" presStyleLbl="node1" presStyleIdx="1" presStyleCnt="4"/>
      <dgm:spPr/>
    </dgm:pt>
    <dgm:pt modelId="{5332DF5D-DE1B-47AF-8267-4A50DA6D87A6}" type="pres">
      <dgm:prSet presAssocID="{8DD477E1-BBBF-4C4E-8F01-2CF99E0F9046}" presName="imagNode" presStyleLbl="fgImgPlace1" presStyleIdx="1" presStyleCnt="4"/>
      <dgm:spPr>
        <a:blipFill rotWithShape="0">
          <a:blip xmlns:r="http://schemas.openxmlformats.org/officeDocument/2006/relationships" r:embed="rId2" cstate="print">
            <a:extLst>
              <a:ext uri="{28A0092B-C50C-407E-A947-70E740481C1C}">
                <a14:useLocalDpi xmlns:a14="http://schemas.microsoft.com/office/drawing/2010/main"/>
              </a:ext>
            </a:extLst>
          </a:blip>
          <a:stretch>
            <a:fillRect/>
          </a:stretch>
        </a:blipFill>
      </dgm:spPr>
    </dgm:pt>
    <dgm:pt modelId="{FBFA0A14-F032-4966-8B09-351DBF6B65C7}" type="pres">
      <dgm:prSet presAssocID="{226EC98C-6A76-4D65-BCDC-A5FC37C7D727}" presName="sibTrans" presStyleLbl="sibTrans2D1" presStyleIdx="0" presStyleCnt="0"/>
      <dgm:spPr/>
    </dgm:pt>
    <dgm:pt modelId="{234FE329-3B4A-46FB-BE46-10943AC8CAF0}" type="pres">
      <dgm:prSet presAssocID="{847782D6-E645-48E1-9287-46C182BBF227}" presName="compNode" presStyleCnt="0"/>
      <dgm:spPr/>
    </dgm:pt>
    <dgm:pt modelId="{3162A2CC-0E4C-466D-A6BE-9B68B3FC1730}" type="pres">
      <dgm:prSet presAssocID="{847782D6-E645-48E1-9287-46C182BBF227}" presName="bkgdShape" presStyleLbl="node1" presStyleIdx="2" presStyleCnt="4"/>
      <dgm:spPr/>
    </dgm:pt>
    <dgm:pt modelId="{F54D5CBC-A852-4A81-997F-786A0924C4CD}" type="pres">
      <dgm:prSet presAssocID="{847782D6-E645-48E1-9287-46C182BBF227}" presName="nodeTx" presStyleLbl="node1" presStyleIdx="2" presStyleCnt="4">
        <dgm:presLayoutVars>
          <dgm:bulletEnabled val="1"/>
        </dgm:presLayoutVars>
      </dgm:prSet>
      <dgm:spPr/>
    </dgm:pt>
    <dgm:pt modelId="{D1A2091D-1FF8-471C-9A1E-FAB73E57465A}" type="pres">
      <dgm:prSet presAssocID="{847782D6-E645-48E1-9287-46C182BBF227}" presName="invisiNode" presStyleLbl="node1" presStyleIdx="2" presStyleCnt="4"/>
      <dgm:spPr/>
    </dgm:pt>
    <dgm:pt modelId="{6F2BC4A2-D573-4240-B339-6F2854A0F4D1}" type="pres">
      <dgm:prSet presAssocID="{847782D6-E645-48E1-9287-46C182BBF227}" presName="imagNode" presStyleLbl="fgImgPlace1" presStyleIdx="2" presStyleCnt="4" custLinFactNeighborX="1479" custLinFactNeighborY="-3932"/>
      <dgm:spPr>
        <a:blipFill rotWithShape="0">
          <a:blip xmlns:r="http://schemas.openxmlformats.org/officeDocument/2006/relationships" r:embed="rId3" cstate="print">
            <a:extLst>
              <a:ext uri="{28A0092B-C50C-407E-A947-70E740481C1C}">
                <a14:useLocalDpi xmlns:a14="http://schemas.microsoft.com/office/drawing/2010/main"/>
              </a:ext>
            </a:extLst>
          </a:blip>
          <a:stretch>
            <a:fillRect/>
          </a:stretch>
        </a:blipFill>
      </dgm:spPr>
    </dgm:pt>
    <dgm:pt modelId="{E7C11734-189E-4ACF-B5D4-5C420EA60ABE}" type="pres">
      <dgm:prSet presAssocID="{76A6D73D-A282-4AAF-8884-C0AF583B0F00}" presName="sibTrans" presStyleLbl="sibTrans2D1" presStyleIdx="0" presStyleCnt="0"/>
      <dgm:spPr/>
    </dgm:pt>
    <dgm:pt modelId="{AE39C19D-98EC-4ACE-A38C-29FC875D97E9}" type="pres">
      <dgm:prSet presAssocID="{266C9345-52C0-4365-A97B-A8E967C7D193}" presName="compNode" presStyleCnt="0"/>
      <dgm:spPr/>
    </dgm:pt>
    <dgm:pt modelId="{4748BBDF-7803-49FA-BF2C-5E81E5F9AF6E}" type="pres">
      <dgm:prSet presAssocID="{266C9345-52C0-4365-A97B-A8E967C7D193}" presName="bkgdShape" presStyleLbl="node1" presStyleIdx="3" presStyleCnt="4"/>
      <dgm:spPr/>
    </dgm:pt>
    <dgm:pt modelId="{1B8DE88A-4E66-47F2-9858-8734B0FE4112}" type="pres">
      <dgm:prSet presAssocID="{266C9345-52C0-4365-A97B-A8E967C7D193}" presName="nodeTx" presStyleLbl="node1" presStyleIdx="3" presStyleCnt="4">
        <dgm:presLayoutVars>
          <dgm:bulletEnabled val="1"/>
        </dgm:presLayoutVars>
      </dgm:prSet>
      <dgm:spPr/>
    </dgm:pt>
    <dgm:pt modelId="{0370EF2E-EC86-4E61-9958-8107C18D9A7F}" type="pres">
      <dgm:prSet presAssocID="{266C9345-52C0-4365-A97B-A8E967C7D193}" presName="invisiNode" presStyleLbl="node1" presStyleIdx="3" presStyleCnt="4"/>
      <dgm:spPr/>
    </dgm:pt>
    <dgm:pt modelId="{58147E69-52C0-406D-8ADF-D1EE24774C39}" type="pres">
      <dgm:prSet presAssocID="{266C9345-52C0-4365-A97B-A8E967C7D193}" presName="imagNode" presStyleLbl="fgImgPlace1" presStyleIdx="3" presStyleCnt="4"/>
      <dgm:spPr>
        <a:blipFill rotWithShape="0">
          <a:blip xmlns:r="http://schemas.openxmlformats.org/officeDocument/2006/relationships" r:embed="rId4" cstate="print">
            <a:extLst>
              <a:ext uri="{28A0092B-C50C-407E-A947-70E740481C1C}">
                <a14:useLocalDpi xmlns:a14="http://schemas.microsoft.com/office/drawing/2010/main"/>
              </a:ext>
            </a:extLst>
          </a:blip>
          <a:stretch>
            <a:fillRect/>
          </a:stretch>
        </a:blipFill>
      </dgm:spPr>
    </dgm:pt>
  </dgm:ptLst>
  <dgm:cxnLst>
    <dgm:cxn modelId="{F66D8908-4AB1-4965-B7D6-8C903F8F5F40}" srcId="{B49C9AEE-408A-43CA-B064-48882FFEF871}" destId="{847782D6-E645-48E1-9287-46C182BBF227}" srcOrd="2" destOrd="0" parTransId="{F7DB79C3-EBB0-48DB-8955-6269074030D4}" sibTransId="{76A6D73D-A282-4AAF-8884-C0AF583B0F00}"/>
    <dgm:cxn modelId="{739F5911-1449-4750-AF23-00769AEB9B3A}" srcId="{B49C9AEE-408A-43CA-B064-48882FFEF871}" destId="{5C7FC29A-B3DC-489C-AAF4-CD55F432412F}" srcOrd="0" destOrd="0" parTransId="{DA4FB2C0-4DD3-4368-A378-125D24DEE41E}" sibTransId="{F7B612EE-45F0-4105-987A-745E421C462C}"/>
    <dgm:cxn modelId="{ADBB623E-F0B6-45A5-ADE4-3C63D694705A}" type="presOf" srcId="{8DD477E1-BBBF-4C4E-8F01-2CF99E0F9046}" destId="{59ED2AEB-3852-4C7B-918E-2D338C963233}" srcOrd="1" destOrd="0" presId="urn:microsoft.com/office/officeart/2005/8/layout/hList7#1"/>
    <dgm:cxn modelId="{CE901757-B5D5-454E-BE02-C5A33FF9C2B5}" type="presOf" srcId="{76A6D73D-A282-4AAF-8884-C0AF583B0F00}" destId="{E7C11734-189E-4ACF-B5D4-5C420EA60ABE}" srcOrd="0" destOrd="0" presId="urn:microsoft.com/office/officeart/2005/8/layout/hList7#1"/>
    <dgm:cxn modelId="{FFA27F79-A4C2-431C-8BCA-C072FE8DFA93}" type="presOf" srcId="{B49C9AEE-408A-43CA-B064-48882FFEF871}" destId="{E2B877A9-7740-41E7-B9FB-B51ED7C18D0D}" srcOrd="0" destOrd="0" presId="urn:microsoft.com/office/officeart/2005/8/layout/hList7#1"/>
    <dgm:cxn modelId="{40FA9759-6041-41FE-8F3C-957BF30C1F2C}" type="presOf" srcId="{F7B612EE-45F0-4105-987A-745E421C462C}" destId="{0DD7B51F-8C05-43D9-82AD-A28016854E6F}" srcOrd="0" destOrd="0" presId="urn:microsoft.com/office/officeart/2005/8/layout/hList7#1"/>
    <dgm:cxn modelId="{D03D8D85-3DD2-42CA-ACE1-A3047CFC07F3}" srcId="{B49C9AEE-408A-43CA-B064-48882FFEF871}" destId="{8DD477E1-BBBF-4C4E-8F01-2CF99E0F9046}" srcOrd="1" destOrd="0" parTransId="{454DDDA7-263F-4A70-BD31-FC58CB523DC0}" sibTransId="{226EC98C-6A76-4D65-BCDC-A5FC37C7D727}"/>
    <dgm:cxn modelId="{A83AEE89-E2C5-4D56-AA9D-03A8EB4D6C61}" type="presOf" srcId="{5C7FC29A-B3DC-489C-AAF4-CD55F432412F}" destId="{46AA57D8-22A7-4144-A7C8-C2AEB73A23F4}" srcOrd="1" destOrd="0" presId="urn:microsoft.com/office/officeart/2005/8/layout/hList7#1"/>
    <dgm:cxn modelId="{A52CE491-8D90-40B3-83B7-8E5939CA7F44}" srcId="{B49C9AEE-408A-43CA-B064-48882FFEF871}" destId="{266C9345-52C0-4365-A97B-A8E967C7D193}" srcOrd="3" destOrd="0" parTransId="{0A372081-5D67-4209-A95F-D561053F3A99}" sibTransId="{17152AA8-3973-43EA-B501-FF1F3C18C678}"/>
    <dgm:cxn modelId="{D07B4D94-85A7-403B-A3CF-FEF66DDDDD93}" type="presOf" srcId="{847782D6-E645-48E1-9287-46C182BBF227}" destId="{3162A2CC-0E4C-466D-A6BE-9B68B3FC1730}" srcOrd="0" destOrd="0" presId="urn:microsoft.com/office/officeart/2005/8/layout/hList7#1"/>
    <dgm:cxn modelId="{BB83619B-BD70-4E29-9E09-43948C82F124}" type="presOf" srcId="{847782D6-E645-48E1-9287-46C182BBF227}" destId="{F54D5CBC-A852-4A81-997F-786A0924C4CD}" srcOrd="1" destOrd="0" presId="urn:microsoft.com/office/officeart/2005/8/layout/hList7#1"/>
    <dgm:cxn modelId="{FFD5D7A7-8037-40B6-8621-43328D457BC2}" type="presOf" srcId="{8DD477E1-BBBF-4C4E-8F01-2CF99E0F9046}" destId="{77C5CFA5-0727-4165-B2D2-02F9FBAA3533}" srcOrd="0" destOrd="0" presId="urn:microsoft.com/office/officeart/2005/8/layout/hList7#1"/>
    <dgm:cxn modelId="{7398C1AE-1476-46C7-9F1C-9C4EE0EA92F4}" type="presOf" srcId="{5C7FC29A-B3DC-489C-AAF4-CD55F432412F}" destId="{C083BD04-9CA0-4C91-A5F4-6C7A61E2ABBC}" srcOrd="0" destOrd="0" presId="urn:microsoft.com/office/officeart/2005/8/layout/hList7#1"/>
    <dgm:cxn modelId="{1925A3C0-FE9E-4FE3-ACDA-9E6056C74497}" type="presOf" srcId="{266C9345-52C0-4365-A97B-A8E967C7D193}" destId="{4748BBDF-7803-49FA-BF2C-5E81E5F9AF6E}" srcOrd="0" destOrd="0" presId="urn:microsoft.com/office/officeart/2005/8/layout/hList7#1"/>
    <dgm:cxn modelId="{0F8637C4-ED76-4FDB-81C9-601E95FE8C61}" type="presOf" srcId="{226EC98C-6A76-4D65-BCDC-A5FC37C7D727}" destId="{FBFA0A14-F032-4966-8B09-351DBF6B65C7}" srcOrd="0" destOrd="0" presId="urn:microsoft.com/office/officeart/2005/8/layout/hList7#1"/>
    <dgm:cxn modelId="{DDF81BE4-AC80-4DAA-86E7-F5EECF729A84}" type="presOf" srcId="{266C9345-52C0-4365-A97B-A8E967C7D193}" destId="{1B8DE88A-4E66-47F2-9858-8734B0FE4112}" srcOrd="1" destOrd="0" presId="urn:microsoft.com/office/officeart/2005/8/layout/hList7#1"/>
    <dgm:cxn modelId="{BD2CB943-05DA-4F26-9F49-39746B913AD8}" type="presParOf" srcId="{E2B877A9-7740-41E7-B9FB-B51ED7C18D0D}" destId="{455023C3-E292-4201-B084-5DF939082FAB}" srcOrd="0" destOrd="0" presId="urn:microsoft.com/office/officeart/2005/8/layout/hList7#1"/>
    <dgm:cxn modelId="{2C1AE59F-26B5-4F62-9487-0583D3457651}" type="presParOf" srcId="{E2B877A9-7740-41E7-B9FB-B51ED7C18D0D}" destId="{4723374B-2F81-4515-A509-5063C0FE0415}" srcOrd="1" destOrd="0" presId="urn:microsoft.com/office/officeart/2005/8/layout/hList7#1"/>
    <dgm:cxn modelId="{91C2D8BA-EA99-4D1A-BB56-25C118AD6D23}" type="presParOf" srcId="{4723374B-2F81-4515-A509-5063C0FE0415}" destId="{4BCF4A08-99DA-463A-B572-E70117E197ED}" srcOrd="0" destOrd="0" presId="urn:microsoft.com/office/officeart/2005/8/layout/hList7#1"/>
    <dgm:cxn modelId="{5B34E4FF-5631-4AC6-9331-E5000228BE9E}" type="presParOf" srcId="{4BCF4A08-99DA-463A-B572-E70117E197ED}" destId="{C083BD04-9CA0-4C91-A5F4-6C7A61E2ABBC}" srcOrd="0" destOrd="0" presId="urn:microsoft.com/office/officeart/2005/8/layout/hList7#1"/>
    <dgm:cxn modelId="{DAEBF156-6D79-4064-B23C-D4AF01989E7C}" type="presParOf" srcId="{4BCF4A08-99DA-463A-B572-E70117E197ED}" destId="{46AA57D8-22A7-4144-A7C8-C2AEB73A23F4}" srcOrd="1" destOrd="0" presId="urn:microsoft.com/office/officeart/2005/8/layout/hList7#1"/>
    <dgm:cxn modelId="{2DEB6C98-1E1F-46E3-A3C8-83C62B918486}" type="presParOf" srcId="{4BCF4A08-99DA-463A-B572-E70117E197ED}" destId="{3EB283E0-C456-4E44-A26C-0136D559DC11}" srcOrd="2" destOrd="0" presId="urn:microsoft.com/office/officeart/2005/8/layout/hList7#1"/>
    <dgm:cxn modelId="{1DD8BEE6-52F9-4BB8-BF77-B59E11116249}" type="presParOf" srcId="{4BCF4A08-99DA-463A-B572-E70117E197ED}" destId="{4B011363-D7BB-43D0-A01B-55252A7A0648}" srcOrd="3" destOrd="0" presId="urn:microsoft.com/office/officeart/2005/8/layout/hList7#1"/>
    <dgm:cxn modelId="{5AFA45E6-792E-4B98-BB3C-39E16D1B7CA7}" type="presParOf" srcId="{4723374B-2F81-4515-A509-5063C0FE0415}" destId="{0DD7B51F-8C05-43D9-82AD-A28016854E6F}" srcOrd="1" destOrd="0" presId="urn:microsoft.com/office/officeart/2005/8/layout/hList7#1"/>
    <dgm:cxn modelId="{4C8B904A-6B9E-49E6-9197-6E67F24D4AAB}" type="presParOf" srcId="{4723374B-2F81-4515-A509-5063C0FE0415}" destId="{F9A29B24-177E-4261-AD4F-02AFBDCE4859}" srcOrd="2" destOrd="0" presId="urn:microsoft.com/office/officeart/2005/8/layout/hList7#1"/>
    <dgm:cxn modelId="{3F72315E-772A-4D9C-9BAD-AC5A41C65D20}" type="presParOf" srcId="{F9A29B24-177E-4261-AD4F-02AFBDCE4859}" destId="{77C5CFA5-0727-4165-B2D2-02F9FBAA3533}" srcOrd="0" destOrd="0" presId="urn:microsoft.com/office/officeart/2005/8/layout/hList7#1"/>
    <dgm:cxn modelId="{0BB1ED70-EB0A-42FA-A384-637EE7FCCE52}" type="presParOf" srcId="{F9A29B24-177E-4261-AD4F-02AFBDCE4859}" destId="{59ED2AEB-3852-4C7B-918E-2D338C963233}" srcOrd="1" destOrd="0" presId="urn:microsoft.com/office/officeart/2005/8/layout/hList7#1"/>
    <dgm:cxn modelId="{8C98F89D-C94E-4DE8-9F42-510CAB0380E2}" type="presParOf" srcId="{F9A29B24-177E-4261-AD4F-02AFBDCE4859}" destId="{B8B43E6D-2EC0-4335-AF41-6BE86685409A}" srcOrd="2" destOrd="0" presId="urn:microsoft.com/office/officeart/2005/8/layout/hList7#1"/>
    <dgm:cxn modelId="{EAB41DEF-6DB6-462B-AA4D-89B5932653F3}" type="presParOf" srcId="{F9A29B24-177E-4261-AD4F-02AFBDCE4859}" destId="{5332DF5D-DE1B-47AF-8267-4A50DA6D87A6}" srcOrd="3" destOrd="0" presId="urn:microsoft.com/office/officeart/2005/8/layout/hList7#1"/>
    <dgm:cxn modelId="{6E5AE3D5-C5B7-4967-9E72-E5E58F959DCD}" type="presParOf" srcId="{4723374B-2F81-4515-A509-5063C0FE0415}" destId="{FBFA0A14-F032-4966-8B09-351DBF6B65C7}" srcOrd="3" destOrd="0" presId="urn:microsoft.com/office/officeart/2005/8/layout/hList7#1"/>
    <dgm:cxn modelId="{DDFCEE62-759B-4BB3-8BC3-C2C7F0E500F2}" type="presParOf" srcId="{4723374B-2F81-4515-A509-5063C0FE0415}" destId="{234FE329-3B4A-46FB-BE46-10943AC8CAF0}" srcOrd="4" destOrd="0" presId="urn:microsoft.com/office/officeart/2005/8/layout/hList7#1"/>
    <dgm:cxn modelId="{7567D563-C319-4BC0-BCDB-100BACF1FA6B}" type="presParOf" srcId="{234FE329-3B4A-46FB-BE46-10943AC8CAF0}" destId="{3162A2CC-0E4C-466D-A6BE-9B68B3FC1730}" srcOrd="0" destOrd="0" presId="urn:microsoft.com/office/officeart/2005/8/layout/hList7#1"/>
    <dgm:cxn modelId="{8AF456EB-5351-48F8-B361-C03DC8426DBA}" type="presParOf" srcId="{234FE329-3B4A-46FB-BE46-10943AC8CAF0}" destId="{F54D5CBC-A852-4A81-997F-786A0924C4CD}" srcOrd="1" destOrd="0" presId="urn:microsoft.com/office/officeart/2005/8/layout/hList7#1"/>
    <dgm:cxn modelId="{4CD8CB9C-EC76-4A3D-83E3-024217EF87B1}" type="presParOf" srcId="{234FE329-3B4A-46FB-BE46-10943AC8CAF0}" destId="{D1A2091D-1FF8-471C-9A1E-FAB73E57465A}" srcOrd="2" destOrd="0" presId="urn:microsoft.com/office/officeart/2005/8/layout/hList7#1"/>
    <dgm:cxn modelId="{73813FD7-71A1-4A34-B633-F03C01C48A48}" type="presParOf" srcId="{234FE329-3B4A-46FB-BE46-10943AC8CAF0}" destId="{6F2BC4A2-D573-4240-B339-6F2854A0F4D1}" srcOrd="3" destOrd="0" presId="urn:microsoft.com/office/officeart/2005/8/layout/hList7#1"/>
    <dgm:cxn modelId="{7D505260-4011-4243-9A89-BE39F06C548D}" type="presParOf" srcId="{4723374B-2F81-4515-A509-5063C0FE0415}" destId="{E7C11734-189E-4ACF-B5D4-5C420EA60ABE}" srcOrd="5" destOrd="0" presId="urn:microsoft.com/office/officeart/2005/8/layout/hList7#1"/>
    <dgm:cxn modelId="{816A4974-3CD2-4A40-970B-A9632AB720AE}" type="presParOf" srcId="{4723374B-2F81-4515-A509-5063C0FE0415}" destId="{AE39C19D-98EC-4ACE-A38C-29FC875D97E9}" srcOrd="6" destOrd="0" presId="urn:microsoft.com/office/officeart/2005/8/layout/hList7#1"/>
    <dgm:cxn modelId="{9BEF753F-F984-4F4F-82D4-87C20064CB18}" type="presParOf" srcId="{AE39C19D-98EC-4ACE-A38C-29FC875D97E9}" destId="{4748BBDF-7803-49FA-BF2C-5E81E5F9AF6E}" srcOrd="0" destOrd="0" presId="urn:microsoft.com/office/officeart/2005/8/layout/hList7#1"/>
    <dgm:cxn modelId="{2B2DE312-A6E4-4426-BEF6-81B0BF0C15EA}" type="presParOf" srcId="{AE39C19D-98EC-4ACE-A38C-29FC875D97E9}" destId="{1B8DE88A-4E66-47F2-9858-8734B0FE4112}" srcOrd="1" destOrd="0" presId="urn:microsoft.com/office/officeart/2005/8/layout/hList7#1"/>
    <dgm:cxn modelId="{35EB3589-B408-445A-9F92-871D7ABE79D5}" type="presParOf" srcId="{AE39C19D-98EC-4ACE-A38C-29FC875D97E9}" destId="{0370EF2E-EC86-4E61-9958-8107C18D9A7F}" srcOrd="2" destOrd="0" presId="urn:microsoft.com/office/officeart/2005/8/layout/hList7#1"/>
    <dgm:cxn modelId="{0D5F2D83-45D2-4EF8-A0DA-0DDF249F119C}" type="presParOf" srcId="{AE39C19D-98EC-4ACE-A38C-29FC875D97E9}" destId="{58147E69-52C0-406D-8ADF-D1EE24774C39}" srcOrd="3" destOrd="0" presId="urn:microsoft.com/office/officeart/2005/8/layout/hList7#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35D5A7A-E4F4-4A02-A852-1465B479F345}" type="doc">
      <dgm:prSet loTypeId="urn:microsoft.com/office/officeart/2005/8/layout/hList3" loCatId="list" qsTypeId="urn:microsoft.com/office/officeart/2005/8/quickstyle/3d2" qsCatId="3D" csTypeId="urn:microsoft.com/office/officeart/2005/8/colors/accent1_2" csCatId="accent1" phldr="1"/>
      <dgm:spPr/>
      <dgm:t>
        <a:bodyPr/>
        <a:lstStyle/>
        <a:p>
          <a:endParaRPr lang="en-US"/>
        </a:p>
      </dgm:t>
    </dgm:pt>
    <dgm:pt modelId="{81A7B51B-C95F-4915-A570-10D438ABCC96}">
      <dgm:prSet phldrT="[Text]"/>
      <dgm:spPr/>
      <dgm:t>
        <a:bodyPr/>
        <a:lstStyle/>
        <a:p>
          <a:r>
            <a:rPr lang="en-US" dirty="0"/>
            <a:t>Adult Functioning</a:t>
          </a:r>
        </a:p>
      </dgm:t>
    </dgm:pt>
    <dgm:pt modelId="{BF4DFE2F-FEB1-41D0-9C50-5732313F128F}" type="parTrans" cxnId="{2D9776DA-2B8B-4221-9756-39F95D0DB7A8}">
      <dgm:prSet/>
      <dgm:spPr/>
      <dgm:t>
        <a:bodyPr/>
        <a:lstStyle/>
        <a:p>
          <a:endParaRPr lang="en-US"/>
        </a:p>
      </dgm:t>
    </dgm:pt>
    <dgm:pt modelId="{6F4D18F0-0F12-49F8-98E9-938FCCCBDE22}" type="sibTrans" cxnId="{2D9776DA-2B8B-4221-9756-39F95D0DB7A8}">
      <dgm:prSet/>
      <dgm:spPr/>
      <dgm:t>
        <a:bodyPr/>
        <a:lstStyle/>
        <a:p>
          <a:endParaRPr lang="en-US"/>
        </a:p>
      </dgm:t>
    </dgm:pt>
    <dgm:pt modelId="{A2AECBE8-3D68-4F7C-9DAD-4F428828F0F9}">
      <dgm:prSet phldrT="[Text]"/>
      <dgm:spPr/>
      <dgm:t>
        <a:bodyPr/>
        <a:lstStyle/>
        <a:p>
          <a:r>
            <a:rPr lang="en-US" dirty="0"/>
            <a:t>Cognitive Abilities</a:t>
          </a:r>
        </a:p>
      </dgm:t>
    </dgm:pt>
    <dgm:pt modelId="{65BF1B08-E5ED-4796-A03A-6EEA24782845}" type="parTrans" cxnId="{B1DE527D-F640-4C32-AA50-F89123688B0C}">
      <dgm:prSet/>
      <dgm:spPr/>
      <dgm:t>
        <a:bodyPr/>
        <a:lstStyle/>
        <a:p>
          <a:endParaRPr lang="en-US"/>
        </a:p>
      </dgm:t>
    </dgm:pt>
    <dgm:pt modelId="{46918B57-D5B4-43D9-A04F-8E7F8CBB83E9}" type="sibTrans" cxnId="{B1DE527D-F640-4C32-AA50-F89123688B0C}">
      <dgm:prSet/>
      <dgm:spPr/>
      <dgm:t>
        <a:bodyPr/>
        <a:lstStyle/>
        <a:p>
          <a:endParaRPr lang="en-US"/>
        </a:p>
      </dgm:t>
    </dgm:pt>
    <dgm:pt modelId="{E7DEF20B-6415-4A95-A92B-BB81AD7DD217}">
      <dgm:prSet phldrT="[Text]"/>
      <dgm:spPr/>
      <dgm:t>
        <a:bodyPr/>
        <a:lstStyle/>
        <a:p>
          <a:r>
            <a:rPr lang="en-US" dirty="0"/>
            <a:t>Physical Health</a:t>
          </a:r>
        </a:p>
      </dgm:t>
    </dgm:pt>
    <dgm:pt modelId="{BBC2CDE1-02B4-4F06-9783-EF708BA842F4}" type="parTrans" cxnId="{6CE399B8-4B23-4B16-B359-89AAE82AD5B5}">
      <dgm:prSet/>
      <dgm:spPr/>
      <dgm:t>
        <a:bodyPr/>
        <a:lstStyle/>
        <a:p>
          <a:endParaRPr lang="en-US"/>
        </a:p>
      </dgm:t>
    </dgm:pt>
    <dgm:pt modelId="{C5F8399B-2E09-42E1-8F30-BF399820A81C}" type="sibTrans" cxnId="{6CE399B8-4B23-4B16-B359-89AAE82AD5B5}">
      <dgm:prSet/>
      <dgm:spPr/>
      <dgm:t>
        <a:bodyPr/>
        <a:lstStyle/>
        <a:p>
          <a:endParaRPr lang="en-US"/>
        </a:p>
      </dgm:t>
    </dgm:pt>
    <dgm:pt modelId="{0FD4E8A8-9C3C-443A-A92B-1A9D7EB3811C}">
      <dgm:prSet phldrT="[Text]"/>
      <dgm:spPr/>
      <dgm:t>
        <a:bodyPr/>
        <a:lstStyle/>
        <a:p>
          <a:r>
            <a:rPr lang="en-US" dirty="0"/>
            <a:t>Emotional Mental Health</a:t>
          </a:r>
        </a:p>
      </dgm:t>
    </dgm:pt>
    <dgm:pt modelId="{F21E4B48-DACC-40C6-A7E0-BA29677AC989}" type="parTrans" cxnId="{E3F07105-004D-48CC-A6C4-B710A37CB76E}">
      <dgm:prSet/>
      <dgm:spPr/>
      <dgm:t>
        <a:bodyPr/>
        <a:lstStyle/>
        <a:p>
          <a:endParaRPr lang="en-US"/>
        </a:p>
      </dgm:t>
    </dgm:pt>
    <dgm:pt modelId="{CBCF634E-E7B9-4022-B547-59AE1D242CBA}" type="sibTrans" cxnId="{E3F07105-004D-48CC-A6C4-B710A37CB76E}">
      <dgm:prSet/>
      <dgm:spPr/>
      <dgm:t>
        <a:bodyPr/>
        <a:lstStyle/>
        <a:p>
          <a:endParaRPr lang="en-US"/>
        </a:p>
      </dgm:t>
    </dgm:pt>
    <dgm:pt modelId="{C09F9D5C-0F13-4739-BDF4-CDC9B939B9A9}">
      <dgm:prSet/>
      <dgm:spPr/>
      <dgm:t>
        <a:bodyPr/>
        <a:lstStyle/>
        <a:p>
          <a:r>
            <a:rPr lang="en-US" dirty="0"/>
            <a:t>Domestic Relations</a:t>
          </a:r>
        </a:p>
      </dgm:t>
    </dgm:pt>
    <dgm:pt modelId="{A8CFC208-2092-4BF2-B765-FDF88AB3B819}" type="parTrans" cxnId="{EE515E0F-4B04-4207-A988-3BF9E0D143D6}">
      <dgm:prSet/>
      <dgm:spPr/>
      <dgm:t>
        <a:bodyPr/>
        <a:lstStyle/>
        <a:p>
          <a:endParaRPr lang="en-US"/>
        </a:p>
      </dgm:t>
    </dgm:pt>
    <dgm:pt modelId="{B8743CEC-5232-48E1-B853-D1089B610EF1}" type="sibTrans" cxnId="{EE515E0F-4B04-4207-A988-3BF9E0D143D6}">
      <dgm:prSet/>
      <dgm:spPr/>
      <dgm:t>
        <a:bodyPr/>
        <a:lstStyle/>
        <a:p>
          <a:endParaRPr lang="en-US"/>
        </a:p>
      </dgm:t>
    </dgm:pt>
    <dgm:pt modelId="{0D12BA0B-3715-4DDC-9C84-550D56D71385}">
      <dgm:prSet/>
      <dgm:spPr/>
      <dgm:t>
        <a:bodyPr/>
        <a:lstStyle/>
        <a:p>
          <a:r>
            <a:rPr lang="en-US" dirty="0"/>
            <a:t>Substance Use</a:t>
          </a:r>
        </a:p>
      </dgm:t>
    </dgm:pt>
    <dgm:pt modelId="{1231987F-AC27-4A21-9675-548057D5D61A}" type="parTrans" cxnId="{703C2B6D-891D-48CB-BA5E-59903960BD49}">
      <dgm:prSet/>
      <dgm:spPr/>
      <dgm:t>
        <a:bodyPr/>
        <a:lstStyle/>
        <a:p>
          <a:endParaRPr lang="en-US"/>
        </a:p>
      </dgm:t>
    </dgm:pt>
    <dgm:pt modelId="{C360B1AA-0A1D-4FAE-962F-C9B33DFA7E83}" type="sibTrans" cxnId="{703C2B6D-891D-48CB-BA5E-59903960BD49}">
      <dgm:prSet/>
      <dgm:spPr/>
      <dgm:t>
        <a:bodyPr/>
        <a:lstStyle/>
        <a:p>
          <a:endParaRPr lang="en-US"/>
        </a:p>
      </dgm:t>
    </dgm:pt>
    <dgm:pt modelId="{25AFF844-4123-45CD-9942-1E79FBE27F1E}">
      <dgm:prSet/>
      <dgm:spPr/>
      <dgm:t>
        <a:bodyPr/>
        <a:lstStyle/>
        <a:p>
          <a:r>
            <a:rPr lang="en-US" dirty="0"/>
            <a:t>Response to  Stressors</a:t>
          </a:r>
        </a:p>
      </dgm:t>
    </dgm:pt>
    <dgm:pt modelId="{FAEFCED4-1F62-462C-A58F-1EBE4F49DFDD}" type="parTrans" cxnId="{43004ABC-7831-4A06-812D-D81D73EB6ED1}">
      <dgm:prSet/>
      <dgm:spPr/>
      <dgm:t>
        <a:bodyPr/>
        <a:lstStyle/>
        <a:p>
          <a:endParaRPr lang="en-US"/>
        </a:p>
      </dgm:t>
    </dgm:pt>
    <dgm:pt modelId="{DFB3C02A-6745-484E-8F93-28C7D6A6DE8D}" type="sibTrans" cxnId="{43004ABC-7831-4A06-812D-D81D73EB6ED1}">
      <dgm:prSet/>
      <dgm:spPr/>
      <dgm:t>
        <a:bodyPr/>
        <a:lstStyle/>
        <a:p>
          <a:endParaRPr lang="en-US"/>
        </a:p>
      </dgm:t>
    </dgm:pt>
    <dgm:pt modelId="{C18F4DC7-2F41-41FF-AD53-A81ED8C3E988}">
      <dgm:prSet/>
      <dgm:spPr/>
      <dgm:t>
        <a:bodyPr/>
        <a:lstStyle/>
        <a:p>
          <a:r>
            <a:rPr lang="en-US" dirty="0"/>
            <a:t>Parenting Practices</a:t>
          </a:r>
        </a:p>
      </dgm:t>
    </dgm:pt>
    <dgm:pt modelId="{02C52B5E-2B7F-42E7-9A16-E0E47AAFB0BB}" type="parTrans" cxnId="{B7F3CFF5-66EA-4C9E-A8E8-DB1FA9996B81}">
      <dgm:prSet/>
      <dgm:spPr/>
      <dgm:t>
        <a:bodyPr/>
        <a:lstStyle/>
        <a:p>
          <a:endParaRPr lang="en-US"/>
        </a:p>
      </dgm:t>
    </dgm:pt>
    <dgm:pt modelId="{7B0FA884-AB00-4BC1-BD7D-CB07D6FF8A05}" type="sibTrans" cxnId="{B7F3CFF5-66EA-4C9E-A8E8-DB1FA9996B81}">
      <dgm:prSet/>
      <dgm:spPr/>
      <dgm:t>
        <a:bodyPr/>
        <a:lstStyle/>
        <a:p>
          <a:endParaRPr lang="en-US"/>
        </a:p>
      </dgm:t>
    </dgm:pt>
    <dgm:pt modelId="{538BA0F4-774F-42A2-8B0C-DE2226D768B1}" type="pres">
      <dgm:prSet presAssocID="{135D5A7A-E4F4-4A02-A852-1465B479F345}" presName="composite" presStyleCnt="0">
        <dgm:presLayoutVars>
          <dgm:chMax val="1"/>
          <dgm:dir/>
          <dgm:resizeHandles val="exact"/>
        </dgm:presLayoutVars>
      </dgm:prSet>
      <dgm:spPr/>
    </dgm:pt>
    <dgm:pt modelId="{6730C2D0-A214-4E92-86DB-19D6862B7FCB}" type="pres">
      <dgm:prSet presAssocID="{81A7B51B-C95F-4915-A570-10D438ABCC96}" presName="roof" presStyleLbl="dkBgShp" presStyleIdx="0" presStyleCnt="2" custScaleY="102390" custLinFactNeighborY="-3674"/>
      <dgm:spPr/>
    </dgm:pt>
    <dgm:pt modelId="{0359E179-95BE-4A79-B4B2-7C2023E3A1DA}" type="pres">
      <dgm:prSet presAssocID="{81A7B51B-C95F-4915-A570-10D438ABCC96}" presName="pillars" presStyleCnt="0"/>
      <dgm:spPr/>
    </dgm:pt>
    <dgm:pt modelId="{5170E52A-1FDB-4EAA-8B07-063F5E15AF15}" type="pres">
      <dgm:prSet presAssocID="{81A7B51B-C95F-4915-A570-10D438ABCC96}" presName="pillar1" presStyleLbl="node1" presStyleIdx="0" presStyleCnt="7">
        <dgm:presLayoutVars>
          <dgm:bulletEnabled val="1"/>
        </dgm:presLayoutVars>
      </dgm:prSet>
      <dgm:spPr/>
    </dgm:pt>
    <dgm:pt modelId="{7725EF80-AEC1-4443-95EA-181A26C7A736}" type="pres">
      <dgm:prSet presAssocID="{E7DEF20B-6415-4A95-A92B-BB81AD7DD217}" presName="pillarX" presStyleLbl="node1" presStyleIdx="1" presStyleCnt="7">
        <dgm:presLayoutVars>
          <dgm:bulletEnabled val="1"/>
        </dgm:presLayoutVars>
      </dgm:prSet>
      <dgm:spPr/>
    </dgm:pt>
    <dgm:pt modelId="{78EDFCE5-1B38-4F94-81D7-997FE55B7EC7}" type="pres">
      <dgm:prSet presAssocID="{0FD4E8A8-9C3C-443A-A92B-1A9D7EB3811C}" presName="pillarX" presStyleLbl="node1" presStyleIdx="2" presStyleCnt="7">
        <dgm:presLayoutVars>
          <dgm:bulletEnabled val="1"/>
        </dgm:presLayoutVars>
      </dgm:prSet>
      <dgm:spPr/>
    </dgm:pt>
    <dgm:pt modelId="{3148B04D-D9ED-4C2B-9AEF-56A18CF60EA3}" type="pres">
      <dgm:prSet presAssocID="{C09F9D5C-0F13-4739-BDF4-CDC9B939B9A9}" presName="pillarX" presStyleLbl="node1" presStyleIdx="3" presStyleCnt="7">
        <dgm:presLayoutVars>
          <dgm:bulletEnabled val="1"/>
        </dgm:presLayoutVars>
      </dgm:prSet>
      <dgm:spPr/>
    </dgm:pt>
    <dgm:pt modelId="{AAECF508-3EA6-4086-AE23-E94A180D558A}" type="pres">
      <dgm:prSet presAssocID="{0D12BA0B-3715-4DDC-9C84-550D56D71385}" presName="pillarX" presStyleLbl="node1" presStyleIdx="4" presStyleCnt="7">
        <dgm:presLayoutVars>
          <dgm:bulletEnabled val="1"/>
        </dgm:presLayoutVars>
      </dgm:prSet>
      <dgm:spPr/>
    </dgm:pt>
    <dgm:pt modelId="{14E9D29E-60EE-4C4F-A982-D5E5B7579AA4}" type="pres">
      <dgm:prSet presAssocID="{25AFF844-4123-45CD-9942-1E79FBE27F1E}" presName="pillarX" presStyleLbl="node1" presStyleIdx="5" presStyleCnt="7">
        <dgm:presLayoutVars>
          <dgm:bulletEnabled val="1"/>
        </dgm:presLayoutVars>
      </dgm:prSet>
      <dgm:spPr/>
    </dgm:pt>
    <dgm:pt modelId="{4DBCC18D-EBB4-4415-80D6-36C43EE77561}" type="pres">
      <dgm:prSet presAssocID="{C18F4DC7-2F41-41FF-AD53-A81ED8C3E988}" presName="pillarX" presStyleLbl="node1" presStyleIdx="6" presStyleCnt="7">
        <dgm:presLayoutVars>
          <dgm:bulletEnabled val="1"/>
        </dgm:presLayoutVars>
      </dgm:prSet>
      <dgm:spPr/>
    </dgm:pt>
    <dgm:pt modelId="{A32F3ED7-BFF3-410A-8289-ADC18B14F184}" type="pres">
      <dgm:prSet presAssocID="{81A7B51B-C95F-4915-A570-10D438ABCC96}" presName="base" presStyleLbl="dkBgShp" presStyleIdx="1" presStyleCnt="2" custScaleY="211111"/>
      <dgm:spPr/>
    </dgm:pt>
  </dgm:ptLst>
  <dgm:cxnLst>
    <dgm:cxn modelId="{E3F07105-004D-48CC-A6C4-B710A37CB76E}" srcId="{81A7B51B-C95F-4915-A570-10D438ABCC96}" destId="{0FD4E8A8-9C3C-443A-A92B-1A9D7EB3811C}" srcOrd="2" destOrd="0" parTransId="{F21E4B48-DACC-40C6-A7E0-BA29677AC989}" sibTransId="{CBCF634E-E7B9-4022-B547-59AE1D242CBA}"/>
    <dgm:cxn modelId="{EE515E0F-4B04-4207-A988-3BF9E0D143D6}" srcId="{81A7B51B-C95F-4915-A570-10D438ABCC96}" destId="{C09F9D5C-0F13-4739-BDF4-CDC9B939B9A9}" srcOrd="3" destOrd="0" parTransId="{A8CFC208-2092-4BF2-B765-FDF88AB3B819}" sibTransId="{B8743CEC-5232-48E1-B853-D1089B610EF1}"/>
    <dgm:cxn modelId="{E7D58631-902E-4282-BB1D-4A8506D8C119}" type="presOf" srcId="{25AFF844-4123-45CD-9942-1E79FBE27F1E}" destId="{14E9D29E-60EE-4C4F-A982-D5E5B7579AA4}" srcOrd="0" destOrd="0" presId="urn:microsoft.com/office/officeart/2005/8/layout/hList3"/>
    <dgm:cxn modelId="{5738743B-382A-4FA6-9589-4619F8A85D20}" type="presOf" srcId="{A2AECBE8-3D68-4F7C-9DAD-4F428828F0F9}" destId="{5170E52A-1FDB-4EAA-8B07-063F5E15AF15}" srcOrd="0" destOrd="0" presId="urn:microsoft.com/office/officeart/2005/8/layout/hList3"/>
    <dgm:cxn modelId="{6A87563B-94C0-4DCA-8B16-3BA240A43B2B}" type="presOf" srcId="{C09F9D5C-0F13-4739-BDF4-CDC9B939B9A9}" destId="{3148B04D-D9ED-4C2B-9AEF-56A18CF60EA3}" srcOrd="0" destOrd="0" presId="urn:microsoft.com/office/officeart/2005/8/layout/hList3"/>
    <dgm:cxn modelId="{D984813E-125B-44BB-B18A-37B69DC18CB9}" type="presOf" srcId="{E7DEF20B-6415-4A95-A92B-BB81AD7DD217}" destId="{7725EF80-AEC1-4443-95EA-181A26C7A736}" srcOrd="0" destOrd="0" presId="urn:microsoft.com/office/officeart/2005/8/layout/hList3"/>
    <dgm:cxn modelId="{703C2B6D-891D-48CB-BA5E-59903960BD49}" srcId="{81A7B51B-C95F-4915-A570-10D438ABCC96}" destId="{0D12BA0B-3715-4DDC-9C84-550D56D71385}" srcOrd="4" destOrd="0" parTransId="{1231987F-AC27-4A21-9675-548057D5D61A}" sibTransId="{C360B1AA-0A1D-4FAE-962F-C9B33DFA7E83}"/>
    <dgm:cxn modelId="{B1DE527D-F640-4C32-AA50-F89123688B0C}" srcId="{81A7B51B-C95F-4915-A570-10D438ABCC96}" destId="{A2AECBE8-3D68-4F7C-9DAD-4F428828F0F9}" srcOrd="0" destOrd="0" parTransId="{65BF1B08-E5ED-4796-A03A-6EEA24782845}" sibTransId="{46918B57-D5B4-43D9-A04F-8E7F8CBB83E9}"/>
    <dgm:cxn modelId="{7B638B8F-9DA4-4C33-B7F3-F13CBAEE7219}" type="presOf" srcId="{135D5A7A-E4F4-4A02-A852-1465B479F345}" destId="{538BA0F4-774F-42A2-8B0C-DE2226D768B1}" srcOrd="0" destOrd="0" presId="urn:microsoft.com/office/officeart/2005/8/layout/hList3"/>
    <dgm:cxn modelId="{F7D70896-0CD2-4F7E-8B0A-A2E3970A1FC8}" type="presOf" srcId="{0FD4E8A8-9C3C-443A-A92B-1A9D7EB3811C}" destId="{78EDFCE5-1B38-4F94-81D7-997FE55B7EC7}" srcOrd="0" destOrd="0" presId="urn:microsoft.com/office/officeart/2005/8/layout/hList3"/>
    <dgm:cxn modelId="{8D87C1A5-3103-4BA9-84DC-427082814095}" type="presOf" srcId="{81A7B51B-C95F-4915-A570-10D438ABCC96}" destId="{6730C2D0-A214-4E92-86DB-19D6862B7FCB}" srcOrd="0" destOrd="0" presId="urn:microsoft.com/office/officeart/2005/8/layout/hList3"/>
    <dgm:cxn modelId="{6CE399B8-4B23-4B16-B359-89AAE82AD5B5}" srcId="{81A7B51B-C95F-4915-A570-10D438ABCC96}" destId="{E7DEF20B-6415-4A95-A92B-BB81AD7DD217}" srcOrd="1" destOrd="0" parTransId="{BBC2CDE1-02B4-4F06-9783-EF708BA842F4}" sibTransId="{C5F8399B-2E09-42E1-8F30-BF399820A81C}"/>
    <dgm:cxn modelId="{43004ABC-7831-4A06-812D-D81D73EB6ED1}" srcId="{81A7B51B-C95F-4915-A570-10D438ABCC96}" destId="{25AFF844-4123-45CD-9942-1E79FBE27F1E}" srcOrd="5" destOrd="0" parTransId="{FAEFCED4-1F62-462C-A58F-1EBE4F49DFDD}" sibTransId="{DFB3C02A-6745-484E-8F93-28C7D6A6DE8D}"/>
    <dgm:cxn modelId="{2D9776DA-2B8B-4221-9756-39F95D0DB7A8}" srcId="{135D5A7A-E4F4-4A02-A852-1465B479F345}" destId="{81A7B51B-C95F-4915-A570-10D438ABCC96}" srcOrd="0" destOrd="0" parTransId="{BF4DFE2F-FEB1-41D0-9C50-5732313F128F}" sibTransId="{6F4D18F0-0F12-49F8-98E9-938FCCCBDE22}"/>
    <dgm:cxn modelId="{CA45F2E1-958E-4E11-8745-AF94BF11448D}" type="presOf" srcId="{C18F4DC7-2F41-41FF-AD53-A81ED8C3E988}" destId="{4DBCC18D-EBB4-4415-80D6-36C43EE77561}" srcOrd="0" destOrd="0" presId="urn:microsoft.com/office/officeart/2005/8/layout/hList3"/>
    <dgm:cxn modelId="{15E3B6EC-548D-4F0D-97BA-67480619CA85}" type="presOf" srcId="{0D12BA0B-3715-4DDC-9C84-550D56D71385}" destId="{AAECF508-3EA6-4086-AE23-E94A180D558A}" srcOrd="0" destOrd="0" presId="urn:microsoft.com/office/officeart/2005/8/layout/hList3"/>
    <dgm:cxn modelId="{B7F3CFF5-66EA-4C9E-A8E8-DB1FA9996B81}" srcId="{81A7B51B-C95F-4915-A570-10D438ABCC96}" destId="{C18F4DC7-2F41-41FF-AD53-A81ED8C3E988}" srcOrd="6" destOrd="0" parTransId="{02C52B5E-2B7F-42E7-9A16-E0E47AAFB0BB}" sibTransId="{7B0FA884-AB00-4BC1-BD7D-CB07D6FF8A05}"/>
    <dgm:cxn modelId="{E8CBCAE6-EAB4-4B89-B6F4-7BA0118760F2}" type="presParOf" srcId="{538BA0F4-774F-42A2-8B0C-DE2226D768B1}" destId="{6730C2D0-A214-4E92-86DB-19D6862B7FCB}" srcOrd="0" destOrd="0" presId="urn:microsoft.com/office/officeart/2005/8/layout/hList3"/>
    <dgm:cxn modelId="{633FDF50-2935-4843-8E22-69584D0874FF}" type="presParOf" srcId="{538BA0F4-774F-42A2-8B0C-DE2226D768B1}" destId="{0359E179-95BE-4A79-B4B2-7C2023E3A1DA}" srcOrd="1" destOrd="0" presId="urn:microsoft.com/office/officeart/2005/8/layout/hList3"/>
    <dgm:cxn modelId="{A00CE01D-9387-4184-ADE3-68BFD6267F09}" type="presParOf" srcId="{0359E179-95BE-4A79-B4B2-7C2023E3A1DA}" destId="{5170E52A-1FDB-4EAA-8B07-063F5E15AF15}" srcOrd="0" destOrd="0" presId="urn:microsoft.com/office/officeart/2005/8/layout/hList3"/>
    <dgm:cxn modelId="{3AA06E29-888E-4648-AC01-EC34172E6B72}" type="presParOf" srcId="{0359E179-95BE-4A79-B4B2-7C2023E3A1DA}" destId="{7725EF80-AEC1-4443-95EA-181A26C7A736}" srcOrd="1" destOrd="0" presId="urn:microsoft.com/office/officeart/2005/8/layout/hList3"/>
    <dgm:cxn modelId="{E4FEDB8A-B123-4B61-97EA-EF7652F6F05E}" type="presParOf" srcId="{0359E179-95BE-4A79-B4B2-7C2023E3A1DA}" destId="{78EDFCE5-1B38-4F94-81D7-997FE55B7EC7}" srcOrd="2" destOrd="0" presId="urn:microsoft.com/office/officeart/2005/8/layout/hList3"/>
    <dgm:cxn modelId="{0EE94D91-456E-4F2D-AE08-0114FA0B75EE}" type="presParOf" srcId="{0359E179-95BE-4A79-B4B2-7C2023E3A1DA}" destId="{3148B04D-D9ED-4C2B-9AEF-56A18CF60EA3}" srcOrd="3" destOrd="0" presId="urn:microsoft.com/office/officeart/2005/8/layout/hList3"/>
    <dgm:cxn modelId="{2BD3A94B-F48B-479F-9693-5C42454FA643}" type="presParOf" srcId="{0359E179-95BE-4A79-B4B2-7C2023E3A1DA}" destId="{AAECF508-3EA6-4086-AE23-E94A180D558A}" srcOrd="4" destOrd="0" presId="urn:microsoft.com/office/officeart/2005/8/layout/hList3"/>
    <dgm:cxn modelId="{6511589A-97CD-44F1-B8BB-420E90992BC4}" type="presParOf" srcId="{0359E179-95BE-4A79-B4B2-7C2023E3A1DA}" destId="{14E9D29E-60EE-4C4F-A982-D5E5B7579AA4}" srcOrd="5" destOrd="0" presId="urn:microsoft.com/office/officeart/2005/8/layout/hList3"/>
    <dgm:cxn modelId="{6A0A58C9-C692-4636-9159-1CE70FBC7951}" type="presParOf" srcId="{0359E179-95BE-4A79-B4B2-7C2023E3A1DA}" destId="{4DBCC18D-EBB4-4415-80D6-36C43EE77561}" srcOrd="6" destOrd="0" presId="urn:microsoft.com/office/officeart/2005/8/layout/hList3"/>
    <dgm:cxn modelId="{EB8279FB-92F4-4CC4-AE39-FF2143AD2241}" type="presParOf" srcId="{538BA0F4-774F-42A2-8B0C-DE2226D768B1}" destId="{A32F3ED7-BFF3-410A-8289-ADC18B14F184}"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84ADF9C-41AC-4736-A649-0009554D1038}" type="doc">
      <dgm:prSet loTypeId="urn:microsoft.com/office/officeart/2005/8/layout/arrow4" loCatId="process" qsTypeId="urn:microsoft.com/office/officeart/2005/8/quickstyle/simple1" qsCatId="simple" csTypeId="urn:microsoft.com/office/officeart/2005/8/colors/accent1_2" csCatId="accent1" phldr="1"/>
      <dgm:spPr/>
    </dgm:pt>
    <dgm:pt modelId="{0E370EAF-E464-4D2C-9C14-0D23EB916384}">
      <dgm:prSet phldrT="[Text]"/>
      <dgm:spPr/>
      <dgm:t>
        <a:bodyPr/>
        <a:lstStyle/>
        <a:p>
          <a:r>
            <a:rPr lang="en-US" dirty="0">
              <a:latin typeface="Arial Black" pitchFamily="34" charset="0"/>
            </a:rPr>
            <a:t>RC’s and Services</a:t>
          </a:r>
        </a:p>
      </dgm:t>
    </dgm:pt>
    <dgm:pt modelId="{D4C3FD32-D3A0-46A0-99F4-354B0DEF0F62}" type="parTrans" cxnId="{2D21BC44-FC09-4C78-A768-F275DC809F7B}">
      <dgm:prSet/>
      <dgm:spPr/>
      <dgm:t>
        <a:bodyPr/>
        <a:lstStyle/>
        <a:p>
          <a:endParaRPr lang="en-US"/>
        </a:p>
      </dgm:t>
    </dgm:pt>
    <dgm:pt modelId="{1463EC30-F0FB-437B-B01D-7DBA9113104E}" type="sibTrans" cxnId="{2D21BC44-FC09-4C78-A768-F275DC809F7B}">
      <dgm:prSet/>
      <dgm:spPr/>
      <dgm:t>
        <a:bodyPr/>
        <a:lstStyle/>
        <a:p>
          <a:endParaRPr lang="en-US"/>
        </a:p>
      </dgm:t>
    </dgm:pt>
    <dgm:pt modelId="{E972DA6B-F3B7-4986-965C-321513B3EEF1}">
      <dgm:prSet phldrT="[Text]"/>
      <dgm:spPr/>
      <dgm:t>
        <a:bodyPr/>
        <a:lstStyle/>
        <a:p>
          <a:r>
            <a:rPr lang="en-US" dirty="0">
              <a:latin typeface="Arial Black" pitchFamily="34" charset="0"/>
            </a:rPr>
            <a:t>All Elements</a:t>
          </a:r>
        </a:p>
      </dgm:t>
    </dgm:pt>
    <dgm:pt modelId="{A32A8915-CCE0-41FA-B4A3-B8B417E96ED0}" type="parTrans" cxnId="{6A0B1FCE-E86D-43DD-9A7D-CDAF9F6D494A}">
      <dgm:prSet/>
      <dgm:spPr/>
      <dgm:t>
        <a:bodyPr/>
        <a:lstStyle/>
        <a:p>
          <a:endParaRPr lang="en-US"/>
        </a:p>
      </dgm:t>
    </dgm:pt>
    <dgm:pt modelId="{FEC7A023-178F-42B3-B8E2-6D69B364A0E5}" type="sibTrans" cxnId="{6A0B1FCE-E86D-43DD-9A7D-CDAF9F6D494A}">
      <dgm:prSet/>
      <dgm:spPr/>
      <dgm:t>
        <a:bodyPr/>
        <a:lstStyle/>
        <a:p>
          <a:endParaRPr lang="en-US"/>
        </a:p>
      </dgm:t>
    </dgm:pt>
    <dgm:pt modelId="{37C2E3EB-69E9-48AC-BD5C-A6E4E81EECA7}">
      <dgm:prSet phldrT="[Text]" phldr="1"/>
      <dgm:spPr/>
      <dgm:t>
        <a:bodyPr/>
        <a:lstStyle/>
        <a:p>
          <a:endParaRPr lang="en-US" dirty="0"/>
        </a:p>
      </dgm:t>
    </dgm:pt>
    <dgm:pt modelId="{854E849A-490B-4842-BBC6-1A88D89A4D1B}" type="parTrans" cxnId="{B21BE598-9D15-42DA-B991-DD095F204FF9}">
      <dgm:prSet/>
      <dgm:spPr/>
      <dgm:t>
        <a:bodyPr/>
        <a:lstStyle/>
        <a:p>
          <a:endParaRPr lang="en-US"/>
        </a:p>
      </dgm:t>
    </dgm:pt>
    <dgm:pt modelId="{57C11D3B-E694-417B-A2FE-44F9A5A12916}" type="sibTrans" cxnId="{B21BE598-9D15-42DA-B991-DD095F204FF9}">
      <dgm:prSet/>
      <dgm:spPr/>
      <dgm:t>
        <a:bodyPr/>
        <a:lstStyle/>
        <a:p>
          <a:endParaRPr lang="en-US"/>
        </a:p>
      </dgm:t>
    </dgm:pt>
    <dgm:pt modelId="{020B7E1F-94AE-46AC-BA8B-005D6AF596B7}" type="pres">
      <dgm:prSet presAssocID="{E84ADF9C-41AC-4736-A649-0009554D1038}" presName="compositeShape" presStyleCnt="0">
        <dgm:presLayoutVars>
          <dgm:chMax val="2"/>
          <dgm:dir/>
          <dgm:resizeHandles val="exact"/>
        </dgm:presLayoutVars>
      </dgm:prSet>
      <dgm:spPr/>
    </dgm:pt>
    <dgm:pt modelId="{E926407B-6E9C-49C9-8E99-42DB02F706BF}" type="pres">
      <dgm:prSet presAssocID="{0E370EAF-E464-4D2C-9C14-0D23EB916384}" presName="upArrow" presStyleLbl="node1" presStyleIdx="0" presStyleCnt="2"/>
      <dgm:spPr/>
    </dgm:pt>
    <dgm:pt modelId="{6B51897D-E88C-4373-BE8B-023731B22C7C}" type="pres">
      <dgm:prSet presAssocID="{0E370EAF-E464-4D2C-9C14-0D23EB916384}" presName="upArrowText" presStyleLbl="revTx" presStyleIdx="0" presStyleCnt="2">
        <dgm:presLayoutVars>
          <dgm:chMax val="0"/>
          <dgm:bulletEnabled val="1"/>
        </dgm:presLayoutVars>
      </dgm:prSet>
      <dgm:spPr/>
    </dgm:pt>
    <dgm:pt modelId="{E3601BC7-A7A3-41BC-97FA-CFB24ECFB2F5}" type="pres">
      <dgm:prSet presAssocID="{E972DA6B-F3B7-4986-965C-321513B3EEF1}" presName="downArrow" presStyleLbl="node1" presStyleIdx="1" presStyleCnt="2"/>
      <dgm:spPr/>
    </dgm:pt>
    <dgm:pt modelId="{D08AFDE5-6E31-468C-9053-2987E4EE3B94}" type="pres">
      <dgm:prSet presAssocID="{E972DA6B-F3B7-4986-965C-321513B3EEF1}" presName="downArrowText" presStyleLbl="revTx" presStyleIdx="1" presStyleCnt="2">
        <dgm:presLayoutVars>
          <dgm:chMax val="0"/>
          <dgm:bulletEnabled val="1"/>
        </dgm:presLayoutVars>
      </dgm:prSet>
      <dgm:spPr/>
    </dgm:pt>
  </dgm:ptLst>
  <dgm:cxnLst>
    <dgm:cxn modelId="{2D21BC44-FC09-4C78-A768-F275DC809F7B}" srcId="{E84ADF9C-41AC-4736-A649-0009554D1038}" destId="{0E370EAF-E464-4D2C-9C14-0D23EB916384}" srcOrd="0" destOrd="0" parTransId="{D4C3FD32-D3A0-46A0-99F4-354B0DEF0F62}" sibTransId="{1463EC30-F0FB-437B-B01D-7DBA9113104E}"/>
    <dgm:cxn modelId="{06E7CD85-F69F-45E7-AA6C-B118D8FD2426}" type="presOf" srcId="{0E370EAF-E464-4D2C-9C14-0D23EB916384}" destId="{6B51897D-E88C-4373-BE8B-023731B22C7C}" srcOrd="0" destOrd="0" presId="urn:microsoft.com/office/officeart/2005/8/layout/arrow4"/>
    <dgm:cxn modelId="{B21BE598-9D15-42DA-B991-DD095F204FF9}" srcId="{E84ADF9C-41AC-4736-A649-0009554D1038}" destId="{37C2E3EB-69E9-48AC-BD5C-A6E4E81EECA7}" srcOrd="2" destOrd="0" parTransId="{854E849A-490B-4842-BBC6-1A88D89A4D1B}" sibTransId="{57C11D3B-E694-417B-A2FE-44F9A5A12916}"/>
    <dgm:cxn modelId="{5B0430A5-3AB5-4A40-A113-B8F37555975C}" type="presOf" srcId="{E972DA6B-F3B7-4986-965C-321513B3EEF1}" destId="{D08AFDE5-6E31-468C-9053-2987E4EE3B94}" srcOrd="0" destOrd="0" presId="urn:microsoft.com/office/officeart/2005/8/layout/arrow4"/>
    <dgm:cxn modelId="{6A0B1FCE-E86D-43DD-9A7D-CDAF9F6D494A}" srcId="{E84ADF9C-41AC-4736-A649-0009554D1038}" destId="{E972DA6B-F3B7-4986-965C-321513B3EEF1}" srcOrd="1" destOrd="0" parTransId="{A32A8915-CCE0-41FA-B4A3-B8B417E96ED0}" sibTransId="{FEC7A023-178F-42B3-B8E2-6D69B364A0E5}"/>
    <dgm:cxn modelId="{33DA22EF-D36E-4F9F-8982-71291447B177}" type="presOf" srcId="{E84ADF9C-41AC-4736-A649-0009554D1038}" destId="{020B7E1F-94AE-46AC-BA8B-005D6AF596B7}" srcOrd="0" destOrd="0" presId="urn:microsoft.com/office/officeart/2005/8/layout/arrow4"/>
    <dgm:cxn modelId="{AD9AC2FD-3DD6-4A55-ADAD-3D8B54BC02B6}" type="presParOf" srcId="{020B7E1F-94AE-46AC-BA8B-005D6AF596B7}" destId="{E926407B-6E9C-49C9-8E99-42DB02F706BF}" srcOrd="0" destOrd="0" presId="urn:microsoft.com/office/officeart/2005/8/layout/arrow4"/>
    <dgm:cxn modelId="{AF0EA219-3DF0-40A6-ADBB-1A277E9768AC}" type="presParOf" srcId="{020B7E1F-94AE-46AC-BA8B-005D6AF596B7}" destId="{6B51897D-E88C-4373-BE8B-023731B22C7C}" srcOrd="1" destOrd="0" presId="urn:microsoft.com/office/officeart/2005/8/layout/arrow4"/>
    <dgm:cxn modelId="{9B0939B7-D2BB-4022-BDA6-91274105FEF6}" type="presParOf" srcId="{020B7E1F-94AE-46AC-BA8B-005D6AF596B7}" destId="{E3601BC7-A7A3-41BC-97FA-CFB24ECFB2F5}" srcOrd="2" destOrd="0" presId="urn:microsoft.com/office/officeart/2005/8/layout/arrow4"/>
    <dgm:cxn modelId="{F56E9AF4-BF6B-458A-970B-BCB89EE69B2F}" type="presParOf" srcId="{020B7E1F-94AE-46AC-BA8B-005D6AF596B7}" destId="{D08AFDE5-6E31-468C-9053-2987E4EE3B94}" srcOrd="3" destOrd="0" presId="urn:microsoft.com/office/officeart/2005/8/layout/arrow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9CBDA42-CA4F-4B4E-BBA8-0A74E7964B84}" type="doc">
      <dgm:prSet loTypeId="urn:microsoft.com/office/officeart/2005/8/layout/hList2#1" loCatId="relationship" qsTypeId="urn:microsoft.com/office/officeart/2005/8/quickstyle/3d3" qsCatId="3D" csTypeId="urn:microsoft.com/office/officeart/2005/8/colors/accent1_2" csCatId="accent1" phldr="1"/>
      <dgm:spPr/>
      <dgm:t>
        <a:bodyPr/>
        <a:lstStyle/>
        <a:p>
          <a:endParaRPr lang="en-US"/>
        </a:p>
      </dgm:t>
    </dgm:pt>
    <dgm:pt modelId="{73480CA6-4397-4AE0-BD7F-B16486275FFD}">
      <dgm:prSet phldrT="[Text]"/>
      <dgm:spPr/>
      <dgm:t>
        <a:bodyPr/>
        <a:lstStyle/>
        <a:p>
          <a:r>
            <a:rPr lang="en-US" dirty="0">
              <a:effectLst>
                <a:outerShdw blurRad="38100" dist="38100" dir="2700000" algn="tl">
                  <a:srgbClr val="000000">
                    <a:alpha val="43137"/>
                  </a:srgbClr>
                </a:outerShdw>
              </a:effectLst>
            </a:rPr>
            <a:t>Child Functioning</a:t>
          </a:r>
        </a:p>
      </dgm:t>
    </dgm:pt>
    <dgm:pt modelId="{DE30BBAC-13F8-4D26-8C08-4ED830AAE604}" type="parTrans" cxnId="{170FEC21-CA59-447D-9C7C-2BFB0C1BB39B}">
      <dgm:prSet/>
      <dgm:spPr/>
      <dgm:t>
        <a:bodyPr/>
        <a:lstStyle/>
        <a:p>
          <a:endParaRPr lang="en-US"/>
        </a:p>
      </dgm:t>
    </dgm:pt>
    <dgm:pt modelId="{8407ADD8-EFA8-4FCD-B69D-9E062FB9690C}" type="sibTrans" cxnId="{170FEC21-CA59-447D-9C7C-2BFB0C1BB39B}">
      <dgm:prSet/>
      <dgm:spPr/>
      <dgm:t>
        <a:bodyPr/>
        <a:lstStyle/>
        <a:p>
          <a:endParaRPr lang="en-US"/>
        </a:p>
      </dgm:t>
    </dgm:pt>
    <dgm:pt modelId="{DA4F35ED-C772-4061-A09C-2E52D9B4608B}">
      <dgm:prSet phldrT="[Text]"/>
      <dgm:spPr/>
      <dgm:t>
        <a:bodyPr/>
        <a:lstStyle/>
        <a:p>
          <a:pPr algn="l"/>
          <a:r>
            <a:rPr lang="en-US" dirty="0"/>
            <a:t>Self Protection</a:t>
          </a:r>
        </a:p>
      </dgm:t>
    </dgm:pt>
    <dgm:pt modelId="{7D56A5A3-B79F-4327-A7D4-36FF4126EB42}" type="parTrans" cxnId="{33875AC0-8485-4C0D-AF45-2D94E36255CE}">
      <dgm:prSet/>
      <dgm:spPr/>
      <dgm:t>
        <a:bodyPr/>
        <a:lstStyle/>
        <a:p>
          <a:endParaRPr lang="en-US"/>
        </a:p>
      </dgm:t>
    </dgm:pt>
    <dgm:pt modelId="{43E76BCC-AF4B-4E3B-9D3D-92E599133564}" type="sibTrans" cxnId="{33875AC0-8485-4C0D-AF45-2D94E36255CE}">
      <dgm:prSet/>
      <dgm:spPr/>
      <dgm:t>
        <a:bodyPr/>
        <a:lstStyle/>
        <a:p>
          <a:endParaRPr lang="en-US"/>
        </a:p>
      </dgm:t>
    </dgm:pt>
    <dgm:pt modelId="{3E4ADB3F-86DF-45C5-BD7C-D467AD147B50}">
      <dgm:prSet phldrT="[Text]"/>
      <dgm:spPr/>
      <dgm:t>
        <a:bodyPr/>
        <a:lstStyle/>
        <a:p>
          <a:pPr algn="l"/>
          <a:r>
            <a:rPr lang="en-US" dirty="0"/>
            <a:t>Physical Development</a:t>
          </a:r>
        </a:p>
      </dgm:t>
    </dgm:pt>
    <dgm:pt modelId="{90168CBC-72E5-420E-BA6B-F11B9062914B}" type="parTrans" cxnId="{0455B7B8-7764-4E7C-90B0-7251F5FA7F92}">
      <dgm:prSet/>
      <dgm:spPr/>
      <dgm:t>
        <a:bodyPr/>
        <a:lstStyle/>
        <a:p>
          <a:endParaRPr lang="en-US"/>
        </a:p>
      </dgm:t>
    </dgm:pt>
    <dgm:pt modelId="{98359D5F-7D74-4282-9684-4BA6A38F50F3}" type="sibTrans" cxnId="{0455B7B8-7764-4E7C-90B0-7251F5FA7F92}">
      <dgm:prSet/>
      <dgm:spPr/>
      <dgm:t>
        <a:bodyPr/>
        <a:lstStyle/>
        <a:p>
          <a:endParaRPr lang="en-US"/>
        </a:p>
      </dgm:t>
    </dgm:pt>
    <dgm:pt modelId="{92320B81-8767-415C-BE04-52B3A7F04CF7}">
      <dgm:prSet phldrT="[Text]"/>
      <dgm:spPr/>
      <dgm:t>
        <a:bodyPr/>
        <a:lstStyle/>
        <a:p>
          <a:r>
            <a:rPr lang="en-US" dirty="0">
              <a:effectLst>
                <a:outerShdw blurRad="38100" dist="38100" dir="2700000" algn="tl">
                  <a:srgbClr val="000000">
                    <a:alpha val="43137"/>
                  </a:srgbClr>
                </a:outerShdw>
              </a:effectLst>
            </a:rPr>
            <a:t>Adult</a:t>
          </a:r>
          <a:r>
            <a:rPr lang="en-US" dirty="0"/>
            <a:t> </a:t>
          </a:r>
          <a:r>
            <a:rPr lang="en-US" dirty="0">
              <a:effectLst>
                <a:outerShdw blurRad="38100" dist="38100" dir="2700000" algn="tl">
                  <a:srgbClr val="000000">
                    <a:alpha val="43137"/>
                  </a:srgbClr>
                </a:outerShdw>
              </a:effectLst>
            </a:rPr>
            <a:t>Functioning</a:t>
          </a:r>
        </a:p>
      </dgm:t>
    </dgm:pt>
    <dgm:pt modelId="{8968D4BE-EA7E-49E7-BC82-58D5D3D0F3C6}" type="parTrans" cxnId="{231F85F5-D01C-40E1-B235-EE5F1018B0D5}">
      <dgm:prSet/>
      <dgm:spPr/>
      <dgm:t>
        <a:bodyPr/>
        <a:lstStyle/>
        <a:p>
          <a:endParaRPr lang="en-US"/>
        </a:p>
      </dgm:t>
    </dgm:pt>
    <dgm:pt modelId="{6993FB59-D7A0-4DAF-BEA5-172861B6DFFC}" type="sibTrans" cxnId="{231F85F5-D01C-40E1-B235-EE5F1018B0D5}">
      <dgm:prSet/>
      <dgm:spPr/>
      <dgm:t>
        <a:bodyPr/>
        <a:lstStyle/>
        <a:p>
          <a:endParaRPr lang="en-US"/>
        </a:p>
      </dgm:t>
    </dgm:pt>
    <dgm:pt modelId="{99A2F782-3939-44C5-84DA-D7C58EA68669}">
      <dgm:prSet phldrT="[Text]"/>
      <dgm:spPr/>
      <dgm:t>
        <a:bodyPr/>
        <a:lstStyle/>
        <a:p>
          <a:r>
            <a:rPr lang="en-US" dirty="0"/>
            <a:t>Cognitive Abilities</a:t>
          </a:r>
        </a:p>
      </dgm:t>
    </dgm:pt>
    <dgm:pt modelId="{4DB9D162-A4AC-437B-9C25-AA56A1A31605}" type="parTrans" cxnId="{7BA15BD0-66DC-4720-A712-A3C8DB0DF731}">
      <dgm:prSet/>
      <dgm:spPr/>
      <dgm:t>
        <a:bodyPr/>
        <a:lstStyle/>
        <a:p>
          <a:endParaRPr lang="en-US"/>
        </a:p>
      </dgm:t>
    </dgm:pt>
    <dgm:pt modelId="{DB2803B8-8DA2-4A79-BC5D-08DA50CDC688}" type="sibTrans" cxnId="{7BA15BD0-66DC-4720-A712-A3C8DB0DF731}">
      <dgm:prSet/>
      <dgm:spPr/>
      <dgm:t>
        <a:bodyPr/>
        <a:lstStyle/>
        <a:p>
          <a:endParaRPr lang="en-US"/>
        </a:p>
      </dgm:t>
    </dgm:pt>
    <dgm:pt modelId="{9DC62FFE-C02A-4906-8D2C-4B3AEC93E575}">
      <dgm:prSet phldrT="[Text]"/>
      <dgm:spPr/>
      <dgm:t>
        <a:bodyPr/>
        <a:lstStyle/>
        <a:p>
          <a:r>
            <a:rPr lang="en-US" dirty="0"/>
            <a:t>Physical Health</a:t>
          </a:r>
        </a:p>
      </dgm:t>
    </dgm:pt>
    <dgm:pt modelId="{5D4975B3-E878-4A50-9D00-CBA7BAFE7F1E}" type="parTrans" cxnId="{9C31C0D4-5DE0-4839-8556-0BE492C8E86C}">
      <dgm:prSet/>
      <dgm:spPr/>
      <dgm:t>
        <a:bodyPr/>
        <a:lstStyle/>
        <a:p>
          <a:endParaRPr lang="en-US"/>
        </a:p>
      </dgm:t>
    </dgm:pt>
    <dgm:pt modelId="{B3697E90-4965-4F8D-BCFD-3C8C84AE82AD}" type="sibTrans" cxnId="{9C31C0D4-5DE0-4839-8556-0BE492C8E86C}">
      <dgm:prSet/>
      <dgm:spPr/>
      <dgm:t>
        <a:bodyPr/>
        <a:lstStyle/>
        <a:p>
          <a:endParaRPr lang="en-US"/>
        </a:p>
      </dgm:t>
    </dgm:pt>
    <dgm:pt modelId="{86DA1B25-5819-4BE9-A0DC-765D6BCB2B43}">
      <dgm:prSet phldrT="[Text]"/>
      <dgm:spPr/>
      <dgm:t>
        <a:bodyPr/>
        <a:lstStyle/>
        <a:p>
          <a:r>
            <a:rPr lang="en-US" dirty="0">
              <a:effectLst>
                <a:outerShdw blurRad="38100" dist="38100" dir="2700000" algn="tl">
                  <a:srgbClr val="000000">
                    <a:alpha val="43137"/>
                  </a:srgbClr>
                </a:outerShdw>
              </a:effectLst>
            </a:rPr>
            <a:t>Historical</a:t>
          </a:r>
        </a:p>
      </dgm:t>
    </dgm:pt>
    <dgm:pt modelId="{CC7CEFC8-F851-4B37-A11B-B8D088E067D9}" type="parTrans" cxnId="{973491B9-39EA-4BC7-9647-1E95379BF78E}">
      <dgm:prSet/>
      <dgm:spPr/>
      <dgm:t>
        <a:bodyPr/>
        <a:lstStyle/>
        <a:p>
          <a:endParaRPr lang="en-US"/>
        </a:p>
      </dgm:t>
    </dgm:pt>
    <dgm:pt modelId="{9A7EB771-3CD3-4B5D-9770-CA8D6C2720A2}" type="sibTrans" cxnId="{973491B9-39EA-4BC7-9647-1E95379BF78E}">
      <dgm:prSet/>
      <dgm:spPr/>
      <dgm:t>
        <a:bodyPr/>
        <a:lstStyle/>
        <a:p>
          <a:endParaRPr lang="en-US"/>
        </a:p>
      </dgm:t>
    </dgm:pt>
    <dgm:pt modelId="{FA6841FF-A7B5-48AD-B30D-69C980B88B18}">
      <dgm:prSet phldrT="[Text]"/>
      <dgm:spPr/>
      <dgm:t>
        <a:bodyPr/>
        <a:lstStyle/>
        <a:p>
          <a:r>
            <a:rPr lang="en-US" dirty="0"/>
            <a:t>Caretaker’s Victimization of Other Children</a:t>
          </a:r>
        </a:p>
      </dgm:t>
    </dgm:pt>
    <dgm:pt modelId="{EFCA5F55-3A67-4223-A8D6-6A86B7BCC7C4}" type="parTrans" cxnId="{46DC3585-4B80-4F68-8C65-D9BA29DEDB95}">
      <dgm:prSet/>
      <dgm:spPr/>
      <dgm:t>
        <a:bodyPr/>
        <a:lstStyle/>
        <a:p>
          <a:endParaRPr lang="en-US"/>
        </a:p>
      </dgm:t>
    </dgm:pt>
    <dgm:pt modelId="{679231FE-08DD-446E-8130-BEFBD5424778}" type="sibTrans" cxnId="{46DC3585-4B80-4F68-8C65-D9BA29DEDB95}">
      <dgm:prSet/>
      <dgm:spPr/>
      <dgm:t>
        <a:bodyPr/>
        <a:lstStyle/>
        <a:p>
          <a:endParaRPr lang="en-US"/>
        </a:p>
      </dgm:t>
    </dgm:pt>
    <dgm:pt modelId="{C6CB8E1C-8005-4F30-BCB9-80E51A2FE678}">
      <dgm:prSet phldrT="[Text]"/>
      <dgm:spPr/>
      <dgm:t>
        <a:bodyPr/>
        <a:lstStyle/>
        <a:p>
          <a:r>
            <a:rPr lang="en-US" dirty="0"/>
            <a:t>Caretaker’s Abuse / Neglect as a Child</a:t>
          </a:r>
        </a:p>
      </dgm:t>
    </dgm:pt>
    <dgm:pt modelId="{0FB960EC-2313-490A-986F-4A584F8DCEB0}" type="parTrans" cxnId="{77FADB86-88B0-48DB-872A-9E9ED1BDC2E0}">
      <dgm:prSet/>
      <dgm:spPr/>
      <dgm:t>
        <a:bodyPr/>
        <a:lstStyle/>
        <a:p>
          <a:endParaRPr lang="en-US"/>
        </a:p>
      </dgm:t>
    </dgm:pt>
    <dgm:pt modelId="{8F54955F-A33C-4FCD-86BF-8A243601FFC5}" type="sibTrans" cxnId="{77FADB86-88B0-48DB-872A-9E9ED1BDC2E0}">
      <dgm:prSet/>
      <dgm:spPr/>
      <dgm:t>
        <a:bodyPr/>
        <a:lstStyle/>
        <a:p>
          <a:endParaRPr lang="en-US"/>
        </a:p>
      </dgm:t>
    </dgm:pt>
    <dgm:pt modelId="{41C35E09-6ED3-409A-8242-12795FF0A734}">
      <dgm:prSet/>
      <dgm:spPr/>
      <dgm:t>
        <a:bodyPr/>
        <a:lstStyle/>
        <a:p>
          <a:r>
            <a:rPr lang="en-US" dirty="0">
              <a:effectLst>
                <a:outerShdw blurRad="38100" dist="38100" dir="2700000" algn="tl">
                  <a:srgbClr val="000000">
                    <a:alpha val="43137"/>
                  </a:srgbClr>
                </a:outerShdw>
              </a:effectLst>
            </a:rPr>
            <a:t>Family Functioning</a:t>
          </a:r>
        </a:p>
      </dgm:t>
    </dgm:pt>
    <dgm:pt modelId="{51345E19-90D8-4E48-8C45-AF8E00E8FBD4}" type="parTrans" cxnId="{2F6B956E-8562-46D2-A281-710FE87740D5}">
      <dgm:prSet/>
      <dgm:spPr/>
      <dgm:t>
        <a:bodyPr/>
        <a:lstStyle/>
        <a:p>
          <a:endParaRPr lang="en-US"/>
        </a:p>
      </dgm:t>
    </dgm:pt>
    <dgm:pt modelId="{12C22374-B6C8-40A5-9EB5-DEB89FB30436}" type="sibTrans" cxnId="{2F6B956E-8562-46D2-A281-710FE87740D5}">
      <dgm:prSet/>
      <dgm:spPr/>
      <dgm:t>
        <a:bodyPr/>
        <a:lstStyle/>
        <a:p>
          <a:endParaRPr lang="en-US"/>
        </a:p>
      </dgm:t>
    </dgm:pt>
    <dgm:pt modelId="{0EED136B-273D-430A-9375-F8967A6AD3C6}">
      <dgm:prSet phldrT="[Text]"/>
      <dgm:spPr/>
      <dgm:t>
        <a:bodyPr/>
        <a:lstStyle/>
        <a:p>
          <a:pPr algn="l"/>
          <a:r>
            <a:rPr lang="en-US" dirty="0"/>
            <a:t>Cognitive Development</a:t>
          </a:r>
        </a:p>
      </dgm:t>
    </dgm:pt>
    <dgm:pt modelId="{BA1F0DB2-FFD1-48BD-944F-E1BC6A37107E}" type="parTrans" cxnId="{C734AC83-88F9-4C00-AAAF-9B5AADE14CCB}">
      <dgm:prSet/>
      <dgm:spPr/>
      <dgm:t>
        <a:bodyPr/>
        <a:lstStyle/>
        <a:p>
          <a:endParaRPr lang="en-US"/>
        </a:p>
      </dgm:t>
    </dgm:pt>
    <dgm:pt modelId="{6541F910-088C-43DE-9563-B8FA7B309CFB}" type="sibTrans" cxnId="{C734AC83-88F9-4C00-AAAF-9B5AADE14CCB}">
      <dgm:prSet/>
      <dgm:spPr/>
      <dgm:t>
        <a:bodyPr/>
        <a:lstStyle/>
        <a:p>
          <a:endParaRPr lang="en-US"/>
        </a:p>
      </dgm:t>
    </dgm:pt>
    <dgm:pt modelId="{438385A4-1350-4583-85D2-EAFF5125E1FF}">
      <dgm:prSet phldrT="[Text]"/>
      <dgm:spPr/>
      <dgm:t>
        <a:bodyPr/>
        <a:lstStyle/>
        <a:p>
          <a:pPr algn="l"/>
          <a:r>
            <a:rPr lang="en-US" dirty="0"/>
            <a:t>Social Development</a:t>
          </a:r>
        </a:p>
      </dgm:t>
    </dgm:pt>
    <dgm:pt modelId="{5D085871-3158-436C-9D6D-427912491DCD}" type="parTrans" cxnId="{2C0E299C-5968-473A-B375-94D0FED0FE12}">
      <dgm:prSet/>
      <dgm:spPr/>
      <dgm:t>
        <a:bodyPr/>
        <a:lstStyle/>
        <a:p>
          <a:endParaRPr lang="en-US"/>
        </a:p>
      </dgm:t>
    </dgm:pt>
    <dgm:pt modelId="{F61C1EAB-EFBC-45AB-9732-870B5A181B40}" type="sibTrans" cxnId="{2C0E299C-5968-473A-B375-94D0FED0FE12}">
      <dgm:prSet/>
      <dgm:spPr/>
      <dgm:t>
        <a:bodyPr/>
        <a:lstStyle/>
        <a:p>
          <a:endParaRPr lang="en-US"/>
        </a:p>
      </dgm:t>
    </dgm:pt>
    <dgm:pt modelId="{94F3FF9A-B236-447F-9B2F-F7B4D5BE2DC4}">
      <dgm:prSet phldrT="[Text]"/>
      <dgm:spPr/>
      <dgm:t>
        <a:bodyPr/>
        <a:lstStyle/>
        <a:p>
          <a:r>
            <a:rPr lang="en-US" dirty="0"/>
            <a:t>Emotional</a:t>
          </a:r>
        </a:p>
      </dgm:t>
    </dgm:pt>
    <dgm:pt modelId="{B7339C4D-37CA-427E-B9FC-C6B1E96135AB}" type="parTrans" cxnId="{EFCB324C-70A0-45C9-9976-050C2C72BFA8}">
      <dgm:prSet/>
      <dgm:spPr/>
      <dgm:t>
        <a:bodyPr/>
        <a:lstStyle/>
        <a:p>
          <a:endParaRPr lang="en-US"/>
        </a:p>
      </dgm:t>
    </dgm:pt>
    <dgm:pt modelId="{C8ABBBF9-8A20-492A-B2C3-ECEC58E1AF8B}" type="sibTrans" cxnId="{EFCB324C-70A0-45C9-9976-050C2C72BFA8}">
      <dgm:prSet/>
      <dgm:spPr/>
      <dgm:t>
        <a:bodyPr/>
        <a:lstStyle/>
        <a:p>
          <a:endParaRPr lang="en-US"/>
        </a:p>
      </dgm:t>
    </dgm:pt>
    <dgm:pt modelId="{2D6CAC1C-FB23-4A14-8A88-9FBF0C37F913}">
      <dgm:prSet phldrT="[Text]"/>
      <dgm:spPr/>
      <dgm:t>
        <a:bodyPr/>
        <a:lstStyle/>
        <a:p>
          <a:r>
            <a:rPr lang="en-US" dirty="0"/>
            <a:t>Domestic Relations</a:t>
          </a:r>
        </a:p>
      </dgm:t>
    </dgm:pt>
    <dgm:pt modelId="{660CF8EF-306B-415F-8AA2-C5B8835E873B}" type="parTrans" cxnId="{78AAD75C-FDAF-481B-9643-C302F4E3EEE5}">
      <dgm:prSet/>
      <dgm:spPr/>
      <dgm:t>
        <a:bodyPr/>
        <a:lstStyle/>
        <a:p>
          <a:endParaRPr lang="en-US"/>
        </a:p>
      </dgm:t>
    </dgm:pt>
    <dgm:pt modelId="{AD7B71B4-4599-42D3-843B-5D84FCA016BB}" type="sibTrans" cxnId="{78AAD75C-FDAF-481B-9643-C302F4E3EEE5}">
      <dgm:prSet/>
      <dgm:spPr/>
      <dgm:t>
        <a:bodyPr/>
        <a:lstStyle/>
        <a:p>
          <a:endParaRPr lang="en-US"/>
        </a:p>
      </dgm:t>
    </dgm:pt>
    <dgm:pt modelId="{273C66D5-014C-4484-9F67-4EA1CB632F1E}">
      <dgm:prSet phldrT="[Text]"/>
      <dgm:spPr/>
      <dgm:t>
        <a:bodyPr/>
        <a:lstStyle/>
        <a:p>
          <a:r>
            <a:rPr lang="en-US" dirty="0"/>
            <a:t>Substance Abuse</a:t>
          </a:r>
        </a:p>
      </dgm:t>
    </dgm:pt>
    <dgm:pt modelId="{EDF91B0F-0C6E-489B-8AC7-BCFF9D462506}" type="parTrans" cxnId="{E3D89C80-F642-49D8-A9A7-B9D04DCBBC38}">
      <dgm:prSet/>
      <dgm:spPr/>
      <dgm:t>
        <a:bodyPr/>
        <a:lstStyle/>
        <a:p>
          <a:endParaRPr lang="en-US"/>
        </a:p>
      </dgm:t>
    </dgm:pt>
    <dgm:pt modelId="{1C00853D-28BE-40A5-9D90-0FBF0C832280}" type="sibTrans" cxnId="{E3D89C80-F642-49D8-A9A7-B9D04DCBBC38}">
      <dgm:prSet/>
      <dgm:spPr/>
      <dgm:t>
        <a:bodyPr/>
        <a:lstStyle/>
        <a:p>
          <a:endParaRPr lang="en-US"/>
        </a:p>
      </dgm:t>
    </dgm:pt>
    <dgm:pt modelId="{B02CD0B7-4DCB-46B6-9772-F25FC18F0A75}">
      <dgm:prSet phldrT="[Text]"/>
      <dgm:spPr/>
      <dgm:t>
        <a:bodyPr/>
        <a:lstStyle/>
        <a:p>
          <a:r>
            <a:rPr lang="en-US" dirty="0"/>
            <a:t>Response to Stressors</a:t>
          </a:r>
        </a:p>
      </dgm:t>
    </dgm:pt>
    <dgm:pt modelId="{E55BFF3A-1CF6-499B-8CC9-87AB83901B2F}" type="parTrans" cxnId="{BE1D53A7-86F8-46D1-B2EB-F1ED55F02A3B}">
      <dgm:prSet/>
      <dgm:spPr/>
      <dgm:t>
        <a:bodyPr/>
        <a:lstStyle/>
        <a:p>
          <a:endParaRPr lang="en-US"/>
        </a:p>
      </dgm:t>
    </dgm:pt>
    <dgm:pt modelId="{F8805983-0C45-4DCA-AA78-2060325112E8}" type="sibTrans" cxnId="{BE1D53A7-86F8-46D1-B2EB-F1ED55F02A3B}">
      <dgm:prSet/>
      <dgm:spPr/>
      <dgm:t>
        <a:bodyPr/>
        <a:lstStyle/>
        <a:p>
          <a:endParaRPr lang="en-US"/>
        </a:p>
      </dgm:t>
    </dgm:pt>
    <dgm:pt modelId="{37C7A431-ADA1-4351-B361-A3DC6F567B0D}">
      <dgm:prSet phldrT="[Text]"/>
      <dgm:spPr/>
      <dgm:t>
        <a:bodyPr/>
        <a:lstStyle/>
        <a:p>
          <a:r>
            <a:rPr lang="en-US" dirty="0"/>
            <a:t>Parenting Practices</a:t>
          </a:r>
        </a:p>
      </dgm:t>
    </dgm:pt>
    <dgm:pt modelId="{4C6C380E-B3B0-4F6A-B44E-40689697A4E2}" type="parTrans" cxnId="{234FF5D3-01E0-4EAB-815E-62687698A6AB}">
      <dgm:prSet/>
      <dgm:spPr/>
      <dgm:t>
        <a:bodyPr/>
        <a:lstStyle/>
        <a:p>
          <a:endParaRPr lang="en-US"/>
        </a:p>
      </dgm:t>
    </dgm:pt>
    <dgm:pt modelId="{3E995EF8-74DC-4BB6-B01D-C844E0566F46}" type="sibTrans" cxnId="{234FF5D3-01E0-4EAB-815E-62687698A6AB}">
      <dgm:prSet/>
      <dgm:spPr/>
      <dgm:t>
        <a:bodyPr/>
        <a:lstStyle/>
        <a:p>
          <a:endParaRPr lang="en-US"/>
        </a:p>
      </dgm:t>
    </dgm:pt>
    <dgm:pt modelId="{B317C904-07EC-46A4-8845-B16F16588A26}">
      <dgm:prSet/>
      <dgm:spPr/>
      <dgm:t>
        <a:bodyPr/>
        <a:lstStyle/>
        <a:p>
          <a:r>
            <a:rPr lang="en-US" dirty="0"/>
            <a:t>Family Roles, Interactions, and Relationships</a:t>
          </a:r>
        </a:p>
      </dgm:t>
    </dgm:pt>
    <dgm:pt modelId="{E9C47C69-2B88-45E0-92F4-33147A041491}" type="parTrans" cxnId="{7AC99137-9AA0-42D2-83AD-F9D74FC93D6E}">
      <dgm:prSet/>
      <dgm:spPr/>
      <dgm:t>
        <a:bodyPr/>
        <a:lstStyle/>
        <a:p>
          <a:endParaRPr lang="en-US"/>
        </a:p>
      </dgm:t>
    </dgm:pt>
    <dgm:pt modelId="{C2776853-FB83-4BF1-AC3D-36B745560A5B}" type="sibTrans" cxnId="{7AC99137-9AA0-42D2-83AD-F9D74FC93D6E}">
      <dgm:prSet/>
      <dgm:spPr/>
      <dgm:t>
        <a:bodyPr/>
        <a:lstStyle/>
        <a:p>
          <a:endParaRPr lang="en-US"/>
        </a:p>
      </dgm:t>
    </dgm:pt>
    <dgm:pt modelId="{7F54352B-E38F-495A-86E9-5B3BDB6DB6B7}">
      <dgm:prSet/>
      <dgm:spPr/>
      <dgm:t>
        <a:bodyPr/>
        <a:lstStyle/>
        <a:p>
          <a:r>
            <a:rPr lang="en-US" dirty="0"/>
            <a:t>Resource Management and Household Maintenance</a:t>
          </a:r>
        </a:p>
      </dgm:t>
    </dgm:pt>
    <dgm:pt modelId="{F31BE965-44EA-4580-A5CA-52ADB04B049A}" type="parTrans" cxnId="{C5FCC4BC-1FB9-42AF-9F3C-5CDA671DB9B7}">
      <dgm:prSet/>
      <dgm:spPr/>
      <dgm:t>
        <a:bodyPr/>
        <a:lstStyle/>
        <a:p>
          <a:endParaRPr lang="en-US"/>
        </a:p>
      </dgm:t>
    </dgm:pt>
    <dgm:pt modelId="{EB026BD6-91C8-486C-868A-175F4D8108A8}" type="sibTrans" cxnId="{C5FCC4BC-1FB9-42AF-9F3C-5CDA671DB9B7}">
      <dgm:prSet/>
      <dgm:spPr/>
      <dgm:t>
        <a:bodyPr/>
        <a:lstStyle/>
        <a:p>
          <a:endParaRPr lang="en-US"/>
        </a:p>
      </dgm:t>
    </dgm:pt>
    <dgm:pt modelId="{1475C3D1-079F-4A07-AD5D-32E4B6E89DBD}">
      <dgm:prSet/>
      <dgm:spPr/>
      <dgm:t>
        <a:bodyPr/>
        <a:lstStyle/>
        <a:p>
          <a:r>
            <a:rPr lang="en-US" dirty="0"/>
            <a:t>Extended Family, Social and Community Connectedness</a:t>
          </a:r>
        </a:p>
      </dgm:t>
    </dgm:pt>
    <dgm:pt modelId="{AB50CAB7-F08C-47F4-934D-3481B2D3CD5C}" type="parTrans" cxnId="{A630ABCF-34E1-48CB-89ED-0B4A44936BBA}">
      <dgm:prSet/>
      <dgm:spPr/>
      <dgm:t>
        <a:bodyPr/>
        <a:lstStyle/>
        <a:p>
          <a:endParaRPr lang="en-US"/>
        </a:p>
      </dgm:t>
    </dgm:pt>
    <dgm:pt modelId="{8D0448A1-35C0-4E4E-A79C-2570FA612BC2}" type="sibTrans" cxnId="{A630ABCF-34E1-48CB-89ED-0B4A44936BBA}">
      <dgm:prSet/>
      <dgm:spPr/>
      <dgm:t>
        <a:bodyPr/>
        <a:lstStyle/>
        <a:p>
          <a:endParaRPr lang="en-US"/>
        </a:p>
      </dgm:t>
    </dgm:pt>
    <dgm:pt modelId="{6A553E9A-C24E-44D2-B20F-E1AC65C12E51}">
      <dgm:prSet phldrT="[Text]"/>
      <dgm:spPr/>
      <dgm:t>
        <a:bodyPr/>
        <a:lstStyle/>
        <a:p>
          <a:r>
            <a:rPr lang="en-US" dirty="0"/>
            <a:t>Impact of Past Services</a:t>
          </a:r>
        </a:p>
      </dgm:t>
    </dgm:pt>
    <dgm:pt modelId="{DEC3D459-DD6A-47A9-B39A-2809E9A520B9}" type="parTrans" cxnId="{B810854D-373E-4009-937C-3D6CE179D970}">
      <dgm:prSet/>
      <dgm:spPr/>
      <dgm:t>
        <a:bodyPr/>
        <a:lstStyle/>
        <a:p>
          <a:endParaRPr lang="en-US"/>
        </a:p>
      </dgm:t>
    </dgm:pt>
    <dgm:pt modelId="{A9FC0F3F-1253-456F-9D84-9887AA344D19}" type="sibTrans" cxnId="{B810854D-373E-4009-937C-3D6CE179D970}">
      <dgm:prSet/>
      <dgm:spPr/>
      <dgm:t>
        <a:bodyPr/>
        <a:lstStyle/>
        <a:p>
          <a:endParaRPr lang="en-US"/>
        </a:p>
      </dgm:t>
    </dgm:pt>
    <dgm:pt modelId="{2E6BD970-1571-4714-9F12-A1AC3B834308}">
      <dgm:prSet phldrT="[Text]"/>
      <dgm:spPr/>
      <dgm:t>
        <a:bodyPr/>
        <a:lstStyle/>
        <a:p>
          <a:pPr algn="l"/>
          <a:endParaRPr lang="en-US" dirty="0"/>
        </a:p>
      </dgm:t>
    </dgm:pt>
    <dgm:pt modelId="{8ED0FE02-E4C1-42D1-8F2A-91168EA6C8D6}" type="parTrans" cxnId="{6DAC20F5-4DD9-484B-87DA-D46EF934917D}">
      <dgm:prSet/>
      <dgm:spPr/>
      <dgm:t>
        <a:bodyPr/>
        <a:lstStyle/>
        <a:p>
          <a:endParaRPr lang="en-US"/>
        </a:p>
      </dgm:t>
    </dgm:pt>
    <dgm:pt modelId="{BDFDAD78-7AC0-4D41-A570-FD61DBA2B566}" type="sibTrans" cxnId="{6DAC20F5-4DD9-484B-87DA-D46EF934917D}">
      <dgm:prSet/>
      <dgm:spPr/>
      <dgm:t>
        <a:bodyPr/>
        <a:lstStyle/>
        <a:p>
          <a:endParaRPr lang="en-US"/>
        </a:p>
      </dgm:t>
    </dgm:pt>
    <dgm:pt modelId="{CF8A39A8-30F7-4195-8FD2-212A3D42A4FE}">
      <dgm:prSet phldrT="[Text]"/>
      <dgm:spPr/>
      <dgm:t>
        <a:bodyPr/>
        <a:lstStyle/>
        <a:p>
          <a:pPr algn="l"/>
          <a:endParaRPr lang="en-US" dirty="0"/>
        </a:p>
      </dgm:t>
    </dgm:pt>
    <dgm:pt modelId="{DB1FDDCE-4FCD-4B5F-98A2-067BCEC87D62}" type="parTrans" cxnId="{159A22F6-C7AE-48A4-B504-140D651F1E7E}">
      <dgm:prSet/>
      <dgm:spPr/>
      <dgm:t>
        <a:bodyPr/>
        <a:lstStyle/>
        <a:p>
          <a:endParaRPr lang="en-US"/>
        </a:p>
      </dgm:t>
    </dgm:pt>
    <dgm:pt modelId="{89DA0442-DBDB-4648-829F-AFF4C6CD9FF3}" type="sibTrans" cxnId="{159A22F6-C7AE-48A4-B504-140D651F1E7E}">
      <dgm:prSet/>
      <dgm:spPr/>
      <dgm:t>
        <a:bodyPr/>
        <a:lstStyle/>
        <a:p>
          <a:endParaRPr lang="en-US"/>
        </a:p>
      </dgm:t>
    </dgm:pt>
    <dgm:pt modelId="{5038A4AD-08D6-4F88-8A49-3BE160B68BA0}">
      <dgm:prSet phldrT="[Text]"/>
      <dgm:spPr/>
      <dgm:t>
        <a:bodyPr/>
        <a:lstStyle/>
        <a:p>
          <a:pPr algn="l"/>
          <a:endParaRPr lang="en-US" dirty="0"/>
        </a:p>
      </dgm:t>
    </dgm:pt>
    <dgm:pt modelId="{B6580B95-5639-46C1-B35A-C36477B1343E}" type="parTrans" cxnId="{958D66E8-711F-48D2-86B2-A0E311C2DC22}">
      <dgm:prSet/>
      <dgm:spPr/>
      <dgm:t>
        <a:bodyPr/>
        <a:lstStyle/>
        <a:p>
          <a:endParaRPr lang="en-US"/>
        </a:p>
      </dgm:t>
    </dgm:pt>
    <dgm:pt modelId="{6107B8B4-EA41-4B85-B63E-2EF6F37C06C7}" type="sibTrans" cxnId="{958D66E8-711F-48D2-86B2-A0E311C2DC22}">
      <dgm:prSet/>
      <dgm:spPr/>
      <dgm:t>
        <a:bodyPr/>
        <a:lstStyle/>
        <a:p>
          <a:endParaRPr lang="en-US"/>
        </a:p>
      </dgm:t>
    </dgm:pt>
    <dgm:pt modelId="{DCC07C66-8E68-4D59-8AE0-990A51DD1DF0}">
      <dgm:prSet phldrT="[Text]"/>
      <dgm:spPr/>
      <dgm:t>
        <a:bodyPr/>
        <a:lstStyle/>
        <a:p>
          <a:pPr algn="l"/>
          <a:endParaRPr lang="en-US" dirty="0"/>
        </a:p>
      </dgm:t>
    </dgm:pt>
    <dgm:pt modelId="{C39A30A5-DBBA-4E6E-BA20-562DE4A9A51A}" type="parTrans" cxnId="{F0DB66E4-5C59-4238-9850-B5610778D566}">
      <dgm:prSet/>
      <dgm:spPr/>
      <dgm:t>
        <a:bodyPr/>
        <a:lstStyle/>
        <a:p>
          <a:endParaRPr lang="en-US"/>
        </a:p>
      </dgm:t>
    </dgm:pt>
    <dgm:pt modelId="{DB0FCC1A-9A0A-4D7F-A038-30D21E36A575}" type="sibTrans" cxnId="{F0DB66E4-5C59-4238-9850-B5610778D566}">
      <dgm:prSet/>
      <dgm:spPr/>
      <dgm:t>
        <a:bodyPr/>
        <a:lstStyle/>
        <a:p>
          <a:endParaRPr lang="en-US"/>
        </a:p>
      </dgm:t>
    </dgm:pt>
    <dgm:pt modelId="{66332920-100D-4DCD-BB4F-926375FD3B5D}">
      <dgm:prSet phldrT="[Text]"/>
      <dgm:spPr/>
      <dgm:t>
        <a:bodyPr/>
        <a:lstStyle/>
        <a:p>
          <a:pPr algn="l"/>
          <a:endParaRPr lang="en-US" dirty="0"/>
        </a:p>
      </dgm:t>
    </dgm:pt>
    <dgm:pt modelId="{9C53AA5F-3FFB-4451-A64D-AEEFE02D42E5}" type="parTrans" cxnId="{082D91DF-1821-4125-ABF6-6E081263B145}">
      <dgm:prSet/>
      <dgm:spPr/>
      <dgm:t>
        <a:bodyPr/>
        <a:lstStyle/>
        <a:p>
          <a:endParaRPr lang="en-US"/>
        </a:p>
      </dgm:t>
    </dgm:pt>
    <dgm:pt modelId="{4106AD59-ACDF-417D-9A44-D4EC9ADCBFFC}" type="sibTrans" cxnId="{082D91DF-1821-4125-ABF6-6E081263B145}">
      <dgm:prSet/>
      <dgm:spPr/>
      <dgm:t>
        <a:bodyPr/>
        <a:lstStyle/>
        <a:p>
          <a:endParaRPr lang="en-US"/>
        </a:p>
      </dgm:t>
    </dgm:pt>
    <dgm:pt modelId="{97132B27-8165-4F08-A947-233592B9FF4D}">
      <dgm:prSet phldrT="[Text]"/>
      <dgm:spPr/>
      <dgm:t>
        <a:bodyPr/>
        <a:lstStyle/>
        <a:p>
          <a:pPr algn="l"/>
          <a:endParaRPr lang="en-US" dirty="0"/>
        </a:p>
      </dgm:t>
    </dgm:pt>
    <dgm:pt modelId="{AE085297-B14A-476B-8C5C-A91E78543784}" type="parTrans" cxnId="{21AB953A-D199-41F4-9735-56191174BE79}">
      <dgm:prSet/>
      <dgm:spPr/>
      <dgm:t>
        <a:bodyPr/>
        <a:lstStyle/>
        <a:p>
          <a:endParaRPr lang="en-US"/>
        </a:p>
      </dgm:t>
    </dgm:pt>
    <dgm:pt modelId="{256F65F9-082C-4CEC-A470-7F5EC139BFA5}" type="sibTrans" cxnId="{21AB953A-D199-41F4-9735-56191174BE79}">
      <dgm:prSet/>
      <dgm:spPr/>
      <dgm:t>
        <a:bodyPr/>
        <a:lstStyle/>
        <a:p>
          <a:endParaRPr lang="en-US"/>
        </a:p>
      </dgm:t>
    </dgm:pt>
    <dgm:pt modelId="{62B8EC50-5623-47AF-B607-710207A8877B}">
      <dgm:prSet phldrT="[Text]"/>
      <dgm:spPr/>
      <dgm:t>
        <a:bodyPr/>
        <a:lstStyle/>
        <a:p>
          <a:pPr algn="l"/>
          <a:endParaRPr lang="en-US" dirty="0"/>
        </a:p>
      </dgm:t>
    </dgm:pt>
    <dgm:pt modelId="{7EC6E11D-D5ED-4D40-82E9-412BDD374DF7}" type="parTrans" cxnId="{1E5C90D1-2209-4541-BF89-3B2348BB53F9}">
      <dgm:prSet/>
      <dgm:spPr/>
      <dgm:t>
        <a:bodyPr/>
        <a:lstStyle/>
        <a:p>
          <a:endParaRPr lang="en-US"/>
        </a:p>
      </dgm:t>
    </dgm:pt>
    <dgm:pt modelId="{F28A905F-75F5-4106-BFCC-CFFC047271FA}" type="sibTrans" cxnId="{1E5C90D1-2209-4541-BF89-3B2348BB53F9}">
      <dgm:prSet/>
      <dgm:spPr/>
      <dgm:t>
        <a:bodyPr/>
        <a:lstStyle/>
        <a:p>
          <a:endParaRPr lang="en-US"/>
        </a:p>
      </dgm:t>
    </dgm:pt>
    <dgm:pt modelId="{51F22D84-8D89-49A9-B279-BEEA8C1F5489}">
      <dgm:prSet phldrT="[Text]"/>
      <dgm:spPr/>
      <dgm:t>
        <a:bodyPr/>
        <a:lstStyle/>
        <a:p>
          <a:pPr algn="l"/>
          <a:endParaRPr lang="en-US" dirty="0"/>
        </a:p>
      </dgm:t>
    </dgm:pt>
    <dgm:pt modelId="{6F6032D8-1B76-4890-A248-93712E5F4E88}" type="parTrans" cxnId="{B5261B92-E465-4B19-B31A-4E3F17E2E33F}">
      <dgm:prSet/>
      <dgm:spPr/>
      <dgm:t>
        <a:bodyPr/>
        <a:lstStyle/>
        <a:p>
          <a:endParaRPr lang="en-US"/>
        </a:p>
      </dgm:t>
    </dgm:pt>
    <dgm:pt modelId="{80FA167F-E052-49A8-8D05-87AAAEE67A0F}" type="sibTrans" cxnId="{B5261B92-E465-4B19-B31A-4E3F17E2E33F}">
      <dgm:prSet/>
      <dgm:spPr/>
      <dgm:t>
        <a:bodyPr/>
        <a:lstStyle/>
        <a:p>
          <a:endParaRPr lang="en-US"/>
        </a:p>
      </dgm:t>
    </dgm:pt>
    <dgm:pt modelId="{6266BA1A-6C25-4E8F-9600-656259C4409F}">
      <dgm:prSet phldrT="[Text]"/>
      <dgm:spPr/>
      <dgm:t>
        <a:bodyPr/>
        <a:lstStyle/>
        <a:p>
          <a:endParaRPr lang="en-US" dirty="0"/>
        </a:p>
      </dgm:t>
    </dgm:pt>
    <dgm:pt modelId="{19CA4B81-719E-4692-A1E7-F2961492760D}" type="parTrans" cxnId="{05A1B7E5-73F4-43AB-A6AB-6E10E658BFFB}">
      <dgm:prSet/>
      <dgm:spPr/>
      <dgm:t>
        <a:bodyPr/>
        <a:lstStyle/>
        <a:p>
          <a:endParaRPr lang="en-US"/>
        </a:p>
      </dgm:t>
    </dgm:pt>
    <dgm:pt modelId="{59BF4C54-98F6-454C-8753-0E1018E290D0}" type="sibTrans" cxnId="{05A1B7E5-73F4-43AB-A6AB-6E10E658BFFB}">
      <dgm:prSet/>
      <dgm:spPr/>
      <dgm:t>
        <a:bodyPr/>
        <a:lstStyle/>
        <a:p>
          <a:endParaRPr lang="en-US"/>
        </a:p>
      </dgm:t>
    </dgm:pt>
    <dgm:pt modelId="{53FA0811-7900-4E0E-B2BA-22271B025881}">
      <dgm:prSet phldrT="[Text]"/>
      <dgm:spPr/>
      <dgm:t>
        <a:bodyPr/>
        <a:lstStyle/>
        <a:p>
          <a:r>
            <a:rPr lang="en-US" dirty="0"/>
            <a:t>Mental Health Functioning</a:t>
          </a:r>
        </a:p>
      </dgm:t>
    </dgm:pt>
    <dgm:pt modelId="{9416C990-4E0E-4358-9DE2-2D72E5D5DC04}" type="parTrans" cxnId="{F8DFAE5F-1531-471C-A903-41E2744E8D4D}">
      <dgm:prSet/>
      <dgm:spPr/>
      <dgm:t>
        <a:bodyPr/>
        <a:lstStyle/>
        <a:p>
          <a:endParaRPr lang="en-US"/>
        </a:p>
      </dgm:t>
    </dgm:pt>
    <dgm:pt modelId="{F6EB1833-5C75-4931-A810-BDEACFB82F5A}" type="sibTrans" cxnId="{F8DFAE5F-1531-471C-A903-41E2744E8D4D}">
      <dgm:prSet/>
      <dgm:spPr/>
      <dgm:t>
        <a:bodyPr/>
        <a:lstStyle/>
        <a:p>
          <a:endParaRPr lang="en-US"/>
        </a:p>
      </dgm:t>
    </dgm:pt>
    <dgm:pt modelId="{522CF58D-FD58-4C88-8FE5-D5366CAA86EE}">
      <dgm:prSet phldrT="[Text]"/>
      <dgm:spPr/>
      <dgm:t>
        <a:bodyPr/>
        <a:lstStyle/>
        <a:p>
          <a:endParaRPr lang="en-US" dirty="0"/>
        </a:p>
      </dgm:t>
    </dgm:pt>
    <dgm:pt modelId="{C756FD0A-9528-4CEB-A9E8-7A24F1916DE7}" type="parTrans" cxnId="{F623CC3A-B325-4200-A7CC-3B39BFBA1BE0}">
      <dgm:prSet/>
      <dgm:spPr/>
      <dgm:t>
        <a:bodyPr/>
        <a:lstStyle/>
        <a:p>
          <a:endParaRPr lang="en-US"/>
        </a:p>
      </dgm:t>
    </dgm:pt>
    <dgm:pt modelId="{E3FF6DEE-2825-4114-94E2-0DC3A176D897}" type="sibTrans" cxnId="{F623CC3A-B325-4200-A7CC-3B39BFBA1BE0}">
      <dgm:prSet/>
      <dgm:spPr/>
      <dgm:t>
        <a:bodyPr/>
        <a:lstStyle/>
        <a:p>
          <a:endParaRPr lang="en-US"/>
        </a:p>
      </dgm:t>
    </dgm:pt>
    <dgm:pt modelId="{C705462B-D6EA-4BBD-9E7A-53062546D9FA}">
      <dgm:prSet phldrT="[Text]"/>
      <dgm:spPr/>
      <dgm:t>
        <a:bodyPr/>
        <a:lstStyle/>
        <a:p>
          <a:endParaRPr lang="en-US" dirty="0"/>
        </a:p>
      </dgm:t>
    </dgm:pt>
    <dgm:pt modelId="{3504D53D-1295-42EC-8941-DE80A99806D1}" type="parTrans" cxnId="{4956B49D-E4E1-4655-B402-3A41C8034963}">
      <dgm:prSet/>
      <dgm:spPr/>
      <dgm:t>
        <a:bodyPr/>
        <a:lstStyle/>
        <a:p>
          <a:endParaRPr lang="en-US"/>
        </a:p>
      </dgm:t>
    </dgm:pt>
    <dgm:pt modelId="{99D39ACC-53E2-4960-A93C-4C923589BB3D}" type="sibTrans" cxnId="{4956B49D-E4E1-4655-B402-3A41C8034963}">
      <dgm:prSet/>
      <dgm:spPr/>
      <dgm:t>
        <a:bodyPr/>
        <a:lstStyle/>
        <a:p>
          <a:endParaRPr lang="en-US"/>
        </a:p>
      </dgm:t>
    </dgm:pt>
    <dgm:pt modelId="{A0B185C1-7836-47C6-B287-9D592637E3AD}">
      <dgm:prSet phldrT="[Text]"/>
      <dgm:spPr/>
      <dgm:t>
        <a:bodyPr/>
        <a:lstStyle/>
        <a:p>
          <a:endParaRPr lang="en-US" dirty="0"/>
        </a:p>
      </dgm:t>
    </dgm:pt>
    <dgm:pt modelId="{B3A01EC8-BF69-485A-8060-29D7F8E9C6FB}" type="parTrans" cxnId="{D506A071-F71F-4139-8003-BD349220F81C}">
      <dgm:prSet/>
      <dgm:spPr/>
      <dgm:t>
        <a:bodyPr/>
        <a:lstStyle/>
        <a:p>
          <a:endParaRPr lang="en-US"/>
        </a:p>
      </dgm:t>
    </dgm:pt>
    <dgm:pt modelId="{FB01BBCD-9886-4E99-9E76-4B8CCF2DF383}" type="sibTrans" cxnId="{D506A071-F71F-4139-8003-BD349220F81C}">
      <dgm:prSet/>
      <dgm:spPr/>
      <dgm:t>
        <a:bodyPr/>
        <a:lstStyle/>
        <a:p>
          <a:endParaRPr lang="en-US"/>
        </a:p>
      </dgm:t>
    </dgm:pt>
    <dgm:pt modelId="{F1DB1F81-D9F3-420D-A1C7-2AFC2A6E4C75}">
      <dgm:prSet phldrT="[Text]"/>
      <dgm:spPr/>
      <dgm:t>
        <a:bodyPr/>
        <a:lstStyle/>
        <a:p>
          <a:endParaRPr lang="en-US" dirty="0"/>
        </a:p>
      </dgm:t>
    </dgm:pt>
    <dgm:pt modelId="{281FAF09-1A56-4BBE-99F3-2419E250A0DC}" type="parTrans" cxnId="{E3EA31E3-BC6F-4146-B650-03DCECCCE2BE}">
      <dgm:prSet/>
      <dgm:spPr/>
      <dgm:t>
        <a:bodyPr/>
        <a:lstStyle/>
        <a:p>
          <a:endParaRPr lang="en-US"/>
        </a:p>
      </dgm:t>
    </dgm:pt>
    <dgm:pt modelId="{E35A4D45-EE9A-4780-8B1F-0F124E62B0F4}" type="sibTrans" cxnId="{E3EA31E3-BC6F-4146-B650-03DCECCCE2BE}">
      <dgm:prSet/>
      <dgm:spPr/>
      <dgm:t>
        <a:bodyPr/>
        <a:lstStyle/>
        <a:p>
          <a:endParaRPr lang="en-US"/>
        </a:p>
      </dgm:t>
    </dgm:pt>
    <dgm:pt modelId="{47F9E760-F7BB-40D2-8850-C9178C55E3F2}">
      <dgm:prSet phldrT="[Text]"/>
      <dgm:spPr/>
      <dgm:t>
        <a:bodyPr/>
        <a:lstStyle/>
        <a:p>
          <a:endParaRPr lang="en-US" dirty="0"/>
        </a:p>
      </dgm:t>
    </dgm:pt>
    <dgm:pt modelId="{6739BBEA-5646-4ABC-905B-7778938EFDF6}" type="parTrans" cxnId="{BED26A8F-6686-491E-A7F4-88EA438F12F7}">
      <dgm:prSet/>
      <dgm:spPr/>
      <dgm:t>
        <a:bodyPr/>
        <a:lstStyle/>
        <a:p>
          <a:endParaRPr lang="en-US"/>
        </a:p>
      </dgm:t>
    </dgm:pt>
    <dgm:pt modelId="{34C32B64-D099-4EEB-ADBB-97D7093313A3}" type="sibTrans" cxnId="{BED26A8F-6686-491E-A7F4-88EA438F12F7}">
      <dgm:prSet/>
      <dgm:spPr/>
      <dgm:t>
        <a:bodyPr/>
        <a:lstStyle/>
        <a:p>
          <a:endParaRPr lang="en-US"/>
        </a:p>
      </dgm:t>
    </dgm:pt>
    <dgm:pt modelId="{A97C9A0C-47CE-445A-8C0D-F47F5E9CD738}">
      <dgm:prSet/>
      <dgm:spPr/>
      <dgm:t>
        <a:bodyPr/>
        <a:lstStyle/>
        <a:p>
          <a:endParaRPr lang="en-US" dirty="0"/>
        </a:p>
      </dgm:t>
    </dgm:pt>
    <dgm:pt modelId="{4DC37221-91A7-406F-8751-9D1E1D726248}" type="parTrans" cxnId="{10800241-88B0-46E9-8EA1-8E9AC80FB3AB}">
      <dgm:prSet/>
      <dgm:spPr/>
      <dgm:t>
        <a:bodyPr/>
        <a:lstStyle/>
        <a:p>
          <a:endParaRPr lang="en-US"/>
        </a:p>
      </dgm:t>
    </dgm:pt>
    <dgm:pt modelId="{852F5DA4-D3B3-49D9-862F-B11F6F64E797}" type="sibTrans" cxnId="{10800241-88B0-46E9-8EA1-8E9AC80FB3AB}">
      <dgm:prSet/>
      <dgm:spPr/>
      <dgm:t>
        <a:bodyPr/>
        <a:lstStyle/>
        <a:p>
          <a:endParaRPr lang="en-US"/>
        </a:p>
      </dgm:t>
    </dgm:pt>
    <dgm:pt modelId="{98CA3493-0655-49F6-B9BD-7125FAF5AFF8}">
      <dgm:prSet/>
      <dgm:spPr/>
      <dgm:t>
        <a:bodyPr/>
        <a:lstStyle/>
        <a:p>
          <a:endParaRPr lang="en-US" dirty="0"/>
        </a:p>
      </dgm:t>
    </dgm:pt>
    <dgm:pt modelId="{B5764E60-20D2-4C9B-BD44-DC6C508A1C1F}" type="parTrans" cxnId="{D30E4FF4-22CB-47DD-B8A0-A73A54078065}">
      <dgm:prSet/>
      <dgm:spPr/>
      <dgm:t>
        <a:bodyPr/>
        <a:lstStyle/>
        <a:p>
          <a:endParaRPr lang="en-US"/>
        </a:p>
      </dgm:t>
    </dgm:pt>
    <dgm:pt modelId="{B8CC7044-A662-415E-A5A8-7C03B3A6BA4F}" type="sibTrans" cxnId="{D30E4FF4-22CB-47DD-B8A0-A73A54078065}">
      <dgm:prSet/>
      <dgm:spPr/>
      <dgm:t>
        <a:bodyPr/>
        <a:lstStyle/>
        <a:p>
          <a:endParaRPr lang="en-US"/>
        </a:p>
      </dgm:t>
    </dgm:pt>
    <dgm:pt modelId="{D010B137-C65F-43A7-BDF2-67873AE5AC74}">
      <dgm:prSet/>
      <dgm:spPr/>
      <dgm:t>
        <a:bodyPr/>
        <a:lstStyle/>
        <a:p>
          <a:endParaRPr lang="en-US" dirty="0"/>
        </a:p>
      </dgm:t>
    </dgm:pt>
    <dgm:pt modelId="{F00C1184-0BE2-45ED-96A3-2930E44C85DC}" type="parTrans" cxnId="{CA10A223-D059-4D29-A09F-373F73030BDD}">
      <dgm:prSet/>
      <dgm:spPr/>
      <dgm:t>
        <a:bodyPr/>
        <a:lstStyle/>
        <a:p>
          <a:endParaRPr lang="en-US"/>
        </a:p>
      </dgm:t>
    </dgm:pt>
    <dgm:pt modelId="{E57E5FA3-F87E-4B80-817F-608626398727}" type="sibTrans" cxnId="{CA10A223-D059-4D29-A09F-373F73030BDD}">
      <dgm:prSet/>
      <dgm:spPr/>
      <dgm:t>
        <a:bodyPr/>
        <a:lstStyle/>
        <a:p>
          <a:endParaRPr lang="en-US"/>
        </a:p>
      </dgm:t>
    </dgm:pt>
    <dgm:pt modelId="{EE3C6443-83B4-40B8-8402-68B94C3D9BB5}">
      <dgm:prSet/>
      <dgm:spPr/>
      <dgm:t>
        <a:bodyPr/>
        <a:lstStyle/>
        <a:p>
          <a:endParaRPr lang="en-US" dirty="0"/>
        </a:p>
      </dgm:t>
    </dgm:pt>
    <dgm:pt modelId="{E838B64F-22B2-4E24-BA82-B34813958980}" type="parTrans" cxnId="{D06ED7C6-FD1A-4F71-880E-A5A192B24D82}">
      <dgm:prSet/>
      <dgm:spPr/>
      <dgm:t>
        <a:bodyPr/>
        <a:lstStyle/>
        <a:p>
          <a:endParaRPr lang="en-US"/>
        </a:p>
      </dgm:t>
    </dgm:pt>
    <dgm:pt modelId="{A8BA9068-4C68-4017-AD6A-E5BD65B40482}" type="sibTrans" cxnId="{D06ED7C6-FD1A-4F71-880E-A5A192B24D82}">
      <dgm:prSet/>
      <dgm:spPr/>
      <dgm:t>
        <a:bodyPr/>
        <a:lstStyle/>
        <a:p>
          <a:endParaRPr lang="en-US"/>
        </a:p>
      </dgm:t>
    </dgm:pt>
    <dgm:pt modelId="{7A58F859-71B9-4F53-88A0-B215220DF6F0}">
      <dgm:prSet phldrT="[Text]"/>
      <dgm:spPr/>
      <dgm:t>
        <a:bodyPr/>
        <a:lstStyle/>
        <a:p>
          <a:endParaRPr lang="en-US" dirty="0"/>
        </a:p>
      </dgm:t>
    </dgm:pt>
    <dgm:pt modelId="{F99EBCD3-1FC4-46A2-AAAF-046615938BAC}" type="parTrans" cxnId="{D6F48C2D-A3E1-4168-BBEB-AD7DAD518D70}">
      <dgm:prSet/>
      <dgm:spPr/>
      <dgm:t>
        <a:bodyPr/>
        <a:lstStyle/>
        <a:p>
          <a:endParaRPr lang="en-US"/>
        </a:p>
      </dgm:t>
    </dgm:pt>
    <dgm:pt modelId="{886E5A89-CBFC-426A-A032-A730E0336177}" type="sibTrans" cxnId="{D6F48C2D-A3E1-4168-BBEB-AD7DAD518D70}">
      <dgm:prSet/>
      <dgm:spPr/>
      <dgm:t>
        <a:bodyPr/>
        <a:lstStyle/>
        <a:p>
          <a:endParaRPr lang="en-US"/>
        </a:p>
      </dgm:t>
    </dgm:pt>
    <dgm:pt modelId="{7B6789D1-0812-47F7-8C76-36B7B95BA320}">
      <dgm:prSet phldrT="[Text]"/>
      <dgm:spPr/>
      <dgm:t>
        <a:bodyPr/>
        <a:lstStyle/>
        <a:p>
          <a:endParaRPr lang="en-US" dirty="0"/>
        </a:p>
      </dgm:t>
    </dgm:pt>
    <dgm:pt modelId="{4FFED04E-4B80-493F-B9A6-826EF095A313}" type="parTrans" cxnId="{42D94B71-3871-4B91-A536-201F9B08D1CA}">
      <dgm:prSet/>
      <dgm:spPr/>
      <dgm:t>
        <a:bodyPr/>
        <a:lstStyle/>
        <a:p>
          <a:endParaRPr lang="en-US"/>
        </a:p>
      </dgm:t>
    </dgm:pt>
    <dgm:pt modelId="{CC2B2EEF-E8CD-41C4-8FB8-58962411EF7A}" type="sibTrans" cxnId="{42D94B71-3871-4B91-A536-201F9B08D1CA}">
      <dgm:prSet/>
      <dgm:spPr/>
      <dgm:t>
        <a:bodyPr/>
        <a:lstStyle/>
        <a:p>
          <a:endParaRPr lang="en-US"/>
        </a:p>
      </dgm:t>
    </dgm:pt>
    <dgm:pt modelId="{5ABBDB67-C553-4867-BF4B-595F9A43ADDF}">
      <dgm:prSet phldrT="[Text]"/>
      <dgm:spPr/>
      <dgm:t>
        <a:bodyPr/>
        <a:lstStyle/>
        <a:p>
          <a:endParaRPr lang="en-US" dirty="0"/>
        </a:p>
      </dgm:t>
    </dgm:pt>
    <dgm:pt modelId="{ACD26498-13B3-454A-A649-D5F733472066}" type="parTrans" cxnId="{234942ED-7758-4856-9460-FE96EDBAE224}">
      <dgm:prSet/>
      <dgm:spPr/>
      <dgm:t>
        <a:bodyPr/>
        <a:lstStyle/>
        <a:p>
          <a:endParaRPr lang="en-US"/>
        </a:p>
      </dgm:t>
    </dgm:pt>
    <dgm:pt modelId="{00188A0B-AF93-4B09-9837-D84962235CF1}" type="sibTrans" cxnId="{234942ED-7758-4856-9460-FE96EDBAE224}">
      <dgm:prSet/>
      <dgm:spPr/>
      <dgm:t>
        <a:bodyPr/>
        <a:lstStyle/>
        <a:p>
          <a:endParaRPr lang="en-US"/>
        </a:p>
      </dgm:t>
    </dgm:pt>
    <dgm:pt modelId="{14C5069D-E7E9-4340-B3F9-1F87CA175AB4}">
      <dgm:prSet phldrT="[Text]"/>
      <dgm:spPr/>
      <dgm:t>
        <a:bodyPr/>
        <a:lstStyle/>
        <a:p>
          <a:endParaRPr lang="en-US" dirty="0"/>
        </a:p>
      </dgm:t>
    </dgm:pt>
    <dgm:pt modelId="{1ADF4518-37B4-48D5-B8FC-C2F9C98B61E4}" type="parTrans" cxnId="{B2AFC682-FBCB-4953-B621-143049081556}">
      <dgm:prSet/>
      <dgm:spPr/>
      <dgm:t>
        <a:bodyPr/>
        <a:lstStyle/>
        <a:p>
          <a:endParaRPr lang="en-US"/>
        </a:p>
      </dgm:t>
    </dgm:pt>
    <dgm:pt modelId="{F85C4FB1-9ECB-45C2-9214-5C88923D1447}" type="sibTrans" cxnId="{B2AFC682-FBCB-4953-B621-143049081556}">
      <dgm:prSet/>
      <dgm:spPr/>
      <dgm:t>
        <a:bodyPr/>
        <a:lstStyle/>
        <a:p>
          <a:endParaRPr lang="en-US"/>
        </a:p>
      </dgm:t>
    </dgm:pt>
    <dgm:pt modelId="{F34D8BB4-8263-4937-82CC-5BF268F18992}">
      <dgm:prSet/>
      <dgm:spPr/>
      <dgm:t>
        <a:bodyPr/>
        <a:lstStyle/>
        <a:p>
          <a:endParaRPr lang="en-US" dirty="0"/>
        </a:p>
      </dgm:t>
    </dgm:pt>
    <dgm:pt modelId="{000D4FA2-B764-410C-8EE1-BF7EAA53044A}" type="parTrans" cxnId="{95B0F9C5-A2F1-43C8-AE61-9AADFAAA7258}">
      <dgm:prSet/>
      <dgm:spPr/>
      <dgm:t>
        <a:bodyPr/>
        <a:lstStyle/>
        <a:p>
          <a:endParaRPr lang="en-US"/>
        </a:p>
      </dgm:t>
    </dgm:pt>
    <dgm:pt modelId="{EC4C111E-D736-4983-A7EF-2FE333DFACBD}" type="sibTrans" cxnId="{95B0F9C5-A2F1-43C8-AE61-9AADFAAA7258}">
      <dgm:prSet/>
      <dgm:spPr/>
      <dgm:t>
        <a:bodyPr/>
        <a:lstStyle/>
        <a:p>
          <a:endParaRPr lang="en-US"/>
        </a:p>
      </dgm:t>
    </dgm:pt>
    <dgm:pt modelId="{2B7912B6-5C82-4891-BC2B-86E9F5AA1CB4}">
      <dgm:prSet/>
      <dgm:spPr/>
      <dgm:t>
        <a:bodyPr/>
        <a:lstStyle/>
        <a:p>
          <a:endParaRPr lang="en-US" dirty="0"/>
        </a:p>
      </dgm:t>
    </dgm:pt>
    <dgm:pt modelId="{C49B0C59-9FF1-4CAE-90F1-D59E8ED4DCD3}" type="parTrans" cxnId="{2C612E45-4E6A-4512-B07A-2AA0437B9191}">
      <dgm:prSet/>
      <dgm:spPr/>
      <dgm:t>
        <a:bodyPr/>
        <a:lstStyle/>
        <a:p>
          <a:endParaRPr lang="en-US"/>
        </a:p>
      </dgm:t>
    </dgm:pt>
    <dgm:pt modelId="{BE249E5C-E237-4A07-B56F-A0F7D8239F6B}" type="sibTrans" cxnId="{2C612E45-4E6A-4512-B07A-2AA0437B9191}">
      <dgm:prSet/>
      <dgm:spPr/>
      <dgm:t>
        <a:bodyPr/>
        <a:lstStyle/>
        <a:p>
          <a:endParaRPr lang="en-US"/>
        </a:p>
      </dgm:t>
    </dgm:pt>
    <dgm:pt modelId="{6EBCAB43-CA4D-4FFB-B464-93D3557A6DA0}">
      <dgm:prSet phldrT="[Text]"/>
      <dgm:spPr/>
      <dgm:t>
        <a:bodyPr/>
        <a:lstStyle/>
        <a:p>
          <a:endParaRPr lang="en-US" dirty="0"/>
        </a:p>
      </dgm:t>
    </dgm:pt>
    <dgm:pt modelId="{6AA5A66B-61EC-4A3B-89A1-9E26D7CC10FC}" type="parTrans" cxnId="{B5A32F16-0E8D-4BEF-82C6-EB6F287BA035}">
      <dgm:prSet/>
      <dgm:spPr/>
      <dgm:t>
        <a:bodyPr/>
        <a:lstStyle/>
        <a:p>
          <a:endParaRPr lang="en-US"/>
        </a:p>
      </dgm:t>
    </dgm:pt>
    <dgm:pt modelId="{21B1B3C5-3EEC-4200-B38D-4622442BCD21}" type="sibTrans" cxnId="{B5A32F16-0E8D-4BEF-82C6-EB6F287BA035}">
      <dgm:prSet/>
      <dgm:spPr/>
      <dgm:t>
        <a:bodyPr/>
        <a:lstStyle/>
        <a:p>
          <a:endParaRPr lang="en-US"/>
        </a:p>
      </dgm:t>
    </dgm:pt>
    <dgm:pt modelId="{2A4C79D0-522C-4CDC-A2FE-F3B3F1AF157E}">
      <dgm:prSet phldrT="[Text]"/>
      <dgm:spPr/>
      <dgm:t>
        <a:bodyPr/>
        <a:lstStyle/>
        <a:p>
          <a:endParaRPr lang="en-US" dirty="0"/>
        </a:p>
      </dgm:t>
    </dgm:pt>
    <dgm:pt modelId="{813FD1D8-4494-48D1-ACE3-BD0DC3D79AFE}" type="parTrans" cxnId="{D937D6C6-8840-4BB5-849D-BF1702397826}">
      <dgm:prSet/>
      <dgm:spPr/>
      <dgm:t>
        <a:bodyPr/>
        <a:lstStyle/>
        <a:p>
          <a:endParaRPr lang="en-US"/>
        </a:p>
      </dgm:t>
    </dgm:pt>
    <dgm:pt modelId="{60F1AC29-A771-4CB3-9180-296AFE42EDF6}" type="sibTrans" cxnId="{D937D6C6-8840-4BB5-849D-BF1702397826}">
      <dgm:prSet/>
      <dgm:spPr/>
      <dgm:t>
        <a:bodyPr/>
        <a:lstStyle/>
        <a:p>
          <a:endParaRPr lang="en-US"/>
        </a:p>
      </dgm:t>
    </dgm:pt>
    <dgm:pt modelId="{5A472068-34A4-465B-8BA4-A5507AD19B2F}">
      <dgm:prSet phldrT="[Text]"/>
      <dgm:spPr/>
      <dgm:t>
        <a:bodyPr/>
        <a:lstStyle/>
        <a:p>
          <a:endParaRPr lang="en-US" dirty="0"/>
        </a:p>
      </dgm:t>
    </dgm:pt>
    <dgm:pt modelId="{82BD54B9-E128-4EF1-9013-1F17EE24B970}" type="parTrans" cxnId="{67A0527B-8260-43FA-B256-9EEAE378D07C}">
      <dgm:prSet/>
      <dgm:spPr/>
    </dgm:pt>
    <dgm:pt modelId="{6DC703AC-72A9-43A5-91ED-59B9602199D0}" type="sibTrans" cxnId="{67A0527B-8260-43FA-B256-9EEAE378D07C}">
      <dgm:prSet/>
      <dgm:spPr/>
    </dgm:pt>
    <dgm:pt modelId="{A4D46287-4AFD-4BCF-8133-0836202E483E}">
      <dgm:prSet phldrT="[Text]"/>
      <dgm:spPr/>
      <dgm:t>
        <a:bodyPr/>
        <a:lstStyle/>
        <a:p>
          <a:endParaRPr lang="en-US" dirty="0"/>
        </a:p>
      </dgm:t>
    </dgm:pt>
    <dgm:pt modelId="{5C91F660-7CB9-4D82-8C84-A73868F78CA1}" type="parTrans" cxnId="{8266DE97-5471-4280-B08B-47AD743BA357}">
      <dgm:prSet/>
      <dgm:spPr/>
    </dgm:pt>
    <dgm:pt modelId="{8181CC05-E240-4FB8-BF63-1AEF04BABD41}" type="sibTrans" cxnId="{8266DE97-5471-4280-B08B-47AD743BA357}">
      <dgm:prSet/>
      <dgm:spPr/>
    </dgm:pt>
    <dgm:pt modelId="{E89C904A-1125-4CCC-9F9C-C579B4F24EAE}" type="pres">
      <dgm:prSet presAssocID="{E9CBDA42-CA4F-4B4E-BBA8-0A74E7964B84}" presName="linearFlow" presStyleCnt="0">
        <dgm:presLayoutVars>
          <dgm:dir/>
          <dgm:animLvl val="lvl"/>
          <dgm:resizeHandles/>
        </dgm:presLayoutVars>
      </dgm:prSet>
      <dgm:spPr/>
    </dgm:pt>
    <dgm:pt modelId="{ECF94A8A-7C72-41E8-8A13-F038B431E233}" type="pres">
      <dgm:prSet presAssocID="{73480CA6-4397-4AE0-BD7F-B16486275FFD}" presName="compositeNode" presStyleCnt="0">
        <dgm:presLayoutVars>
          <dgm:bulletEnabled val="1"/>
        </dgm:presLayoutVars>
      </dgm:prSet>
      <dgm:spPr/>
    </dgm:pt>
    <dgm:pt modelId="{30E4C9EE-F023-4838-A394-8B260A8BA2B7}" type="pres">
      <dgm:prSet presAssocID="{73480CA6-4397-4AE0-BD7F-B16486275FFD}" presName="image" presStyleLbl="fgImgPlace1" presStyleIdx="0" presStyleCnt="4"/>
      <dgm:spPr>
        <a:blipFill rotWithShape="0">
          <a:blip xmlns:r="http://schemas.openxmlformats.org/officeDocument/2006/relationships" r:embed="rId1" cstate="print">
            <a:extLst>
              <a:ext uri="{28A0092B-C50C-407E-A947-70E740481C1C}">
                <a14:useLocalDpi xmlns:a14="http://schemas.microsoft.com/office/drawing/2010/main"/>
              </a:ext>
            </a:extLst>
          </a:blip>
          <a:stretch>
            <a:fillRect/>
          </a:stretch>
        </a:blipFill>
      </dgm:spPr>
    </dgm:pt>
    <dgm:pt modelId="{CC8EE0F3-6C55-453A-B0C1-4EA7056CFCFB}" type="pres">
      <dgm:prSet presAssocID="{73480CA6-4397-4AE0-BD7F-B16486275FFD}" presName="childNode" presStyleLbl="node1" presStyleIdx="0" presStyleCnt="4" custScaleY="112249">
        <dgm:presLayoutVars>
          <dgm:bulletEnabled val="1"/>
        </dgm:presLayoutVars>
      </dgm:prSet>
      <dgm:spPr/>
    </dgm:pt>
    <dgm:pt modelId="{E69C4CCF-6DC3-4D96-9CC7-FF58344B10C7}" type="pres">
      <dgm:prSet presAssocID="{73480CA6-4397-4AE0-BD7F-B16486275FFD}" presName="parentNode" presStyleLbl="revTx" presStyleIdx="0" presStyleCnt="4">
        <dgm:presLayoutVars>
          <dgm:chMax val="0"/>
          <dgm:bulletEnabled val="1"/>
        </dgm:presLayoutVars>
      </dgm:prSet>
      <dgm:spPr/>
    </dgm:pt>
    <dgm:pt modelId="{916A0D4E-F127-4719-A0B4-D50B2C457D22}" type="pres">
      <dgm:prSet presAssocID="{8407ADD8-EFA8-4FCD-B69D-9E062FB9690C}" presName="sibTrans" presStyleCnt="0"/>
      <dgm:spPr/>
    </dgm:pt>
    <dgm:pt modelId="{7383D61E-591F-48E3-B5A5-49A243DA0AD9}" type="pres">
      <dgm:prSet presAssocID="{92320B81-8767-415C-BE04-52B3A7F04CF7}" presName="compositeNode" presStyleCnt="0">
        <dgm:presLayoutVars>
          <dgm:bulletEnabled val="1"/>
        </dgm:presLayoutVars>
      </dgm:prSet>
      <dgm:spPr/>
    </dgm:pt>
    <dgm:pt modelId="{FEBCEFBD-2265-4D02-A129-32CDB76733C3}" type="pres">
      <dgm:prSet presAssocID="{92320B81-8767-415C-BE04-52B3A7F04CF7}" presName="image" presStyleLbl="fgImgPlace1" presStyleIdx="1" presStyleCnt="4"/>
      <dgm:spPr>
        <a:blipFill rotWithShape="0">
          <a:blip xmlns:r="http://schemas.openxmlformats.org/officeDocument/2006/relationships" r:embed="rId2" cstate="print">
            <a:extLst>
              <a:ext uri="{28A0092B-C50C-407E-A947-70E740481C1C}">
                <a14:useLocalDpi xmlns:a14="http://schemas.microsoft.com/office/drawing/2010/main"/>
              </a:ext>
            </a:extLst>
          </a:blip>
          <a:stretch>
            <a:fillRect/>
          </a:stretch>
        </a:blipFill>
      </dgm:spPr>
    </dgm:pt>
    <dgm:pt modelId="{3EA8AEA9-FFE1-4B00-82C9-08C696BBBFE6}" type="pres">
      <dgm:prSet presAssocID="{92320B81-8767-415C-BE04-52B3A7F04CF7}" presName="childNode" presStyleLbl="node1" presStyleIdx="1" presStyleCnt="4" custScaleY="115393">
        <dgm:presLayoutVars>
          <dgm:bulletEnabled val="1"/>
        </dgm:presLayoutVars>
      </dgm:prSet>
      <dgm:spPr/>
    </dgm:pt>
    <dgm:pt modelId="{BF318944-6794-43E3-8BF7-24D7B0EC68C7}" type="pres">
      <dgm:prSet presAssocID="{92320B81-8767-415C-BE04-52B3A7F04CF7}" presName="parentNode" presStyleLbl="revTx" presStyleIdx="1" presStyleCnt="4">
        <dgm:presLayoutVars>
          <dgm:chMax val="0"/>
          <dgm:bulletEnabled val="1"/>
        </dgm:presLayoutVars>
      </dgm:prSet>
      <dgm:spPr/>
    </dgm:pt>
    <dgm:pt modelId="{E40A1D53-3BFF-495E-B372-4275AA8E2E48}" type="pres">
      <dgm:prSet presAssocID="{6993FB59-D7A0-4DAF-BEA5-172861B6DFFC}" presName="sibTrans" presStyleCnt="0"/>
      <dgm:spPr/>
    </dgm:pt>
    <dgm:pt modelId="{131A1F66-99BD-49EB-9E89-213DB3DC0C31}" type="pres">
      <dgm:prSet presAssocID="{41C35E09-6ED3-409A-8242-12795FF0A734}" presName="compositeNode" presStyleCnt="0">
        <dgm:presLayoutVars>
          <dgm:bulletEnabled val="1"/>
        </dgm:presLayoutVars>
      </dgm:prSet>
      <dgm:spPr/>
    </dgm:pt>
    <dgm:pt modelId="{8D162690-31DB-494B-8910-2407D885DA47}" type="pres">
      <dgm:prSet presAssocID="{41C35E09-6ED3-409A-8242-12795FF0A734}" presName="image" presStyleLbl="fgImgPlace1" presStyleIdx="2" presStyleCnt="4"/>
      <dgm:spPr>
        <a:blipFill rotWithShape="0">
          <a:blip xmlns:r="http://schemas.openxmlformats.org/officeDocument/2006/relationships" r:embed="rId3" cstate="print">
            <a:extLst>
              <a:ext uri="{28A0092B-C50C-407E-A947-70E740481C1C}">
                <a14:useLocalDpi xmlns:a14="http://schemas.microsoft.com/office/drawing/2010/main"/>
              </a:ext>
            </a:extLst>
          </a:blip>
          <a:stretch>
            <a:fillRect/>
          </a:stretch>
        </a:blipFill>
      </dgm:spPr>
    </dgm:pt>
    <dgm:pt modelId="{A3041015-C68D-433C-9199-0A3BBA314AD1}" type="pres">
      <dgm:prSet presAssocID="{41C35E09-6ED3-409A-8242-12795FF0A734}" presName="childNode" presStyleLbl="node1" presStyleIdx="2" presStyleCnt="4" custScaleY="115862">
        <dgm:presLayoutVars>
          <dgm:bulletEnabled val="1"/>
        </dgm:presLayoutVars>
      </dgm:prSet>
      <dgm:spPr/>
    </dgm:pt>
    <dgm:pt modelId="{C84783E6-3275-49A6-8749-F850D613844C}" type="pres">
      <dgm:prSet presAssocID="{41C35E09-6ED3-409A-8242-12795FF0A734}" presName="parentNode" presStyleLbl="revTx" presStyleIdx="2" presStyleCnt="4">
        <dgm:presLayoutVars>
          <dgm:chMax val="0"/>
          <dgm:bulletEnabled val="1"/>
        </dgm:presLayoutVars>
      </dgm:prSet>
      <dgm:spPr/>
    </dgm:pt>
    <dgm:pt modelId="{EC28CFF5-1858-400D-AE14-BFA057997AFF}" type="pres">
      <dgm:prSet presAssocID="{12C22374-B6C8-40A5-9EB5-DEB89FB30436}" presName="sibTrans" presStyleCnt="0"/>
      <dgm:spPr/>
    </dgm:pt>
    <dgm:pt modelId="{D1B4639D-5557-4180-88D3-985C437825C8}" type="pres">
      <dgm:prSet presAssocID="{86DA1B25-5819-4BE9-A0DC-765D6BCB2B43}" presName="compositeNode" presStyleCnt="0">
        <dgm:presLayoutVars>
          <dgm:bulletEnabled val="1"/>
        </dgm:presLayoutVars>
      </dgm:prSet>
      <dgm:spPr/>
    </dgm:pt>
    <dgm:pt modelId="{9CB90F6D-0BBF-4CE0-8BE9-AC9FE1BEED84}" type="pres">
      <dgm:prSet presAssocID="{86DA1B25-5819-4BE9-A0DC-765D6BCB2B43}" presName="image" presStyleLbl="fgImgPlace1" presStyleIdx="3" presStyleCnt="4"/>
      <dgm:spPr>
        <a:blipFill rotWithShape="0">
          <a:blip xmlns:r="http://schemas.openxmlformats.org/officeDocument/2006/relationships" r:embed="rId4" cstate="print">
            <a:extLst>
              <a:ext uri="{28A0092B-C50C-407E-A947-70E740481C1C}">
                <a14:useLocalDpi xmlns:a14="http://schemas.microsoft.com/office/drawing/2010/main"/>
              </a:ext>
            </a:extLst>
          </a:blip>
          <a:stretch>
            <a:fillRect/>
          </a:stretch>
        </a:blipFill>
      </dgm:spPr>
    </dgm:pt>
    <dgm:pt modelId="{25473ACB-8707-4945-9EEF-5E3BA93EADDF}" type="pres">
      <dgm:prSet presAssocID="{86DA1B25-5819-4BE9-A0DC-765D6BCB2B43}" presName="childNode" presStyleLbl="node1" presStyleIdx="3" presStyleCnt="4" custScaleY="116097">
        <dgm:presLayoutVars>
          <dgm:bulletEnabled val="1"/>
        </dgm:presLayoutVars>
      </dgm:prSet>
      <dgm:spPr/>
    </dgm:pt>
    <dgm:pt modelId="{CE6A5AD6-6CF1-420F-A767-FF543422C5D1}" type="pres">
      <dgm:prSet presAssocID="{86DA1B25-5819-4BE9-A0DC-765D6BCB2B43}" presName="parentNode" presStyleLbl="revTx" presStyleIdx="3" presStyleCnt="4">
        <dgm:presLayoutVars>
          <dgm:chMax val="0"/>
          <dgm:bulletEnabled val="1"/>
        </dgm:presLayoutVars>
      </dgm:prSet>
      <dgm:spPr/>
    </dgm:pt>
  </dgm:ptLst>
  <dgm:cxnLst>
    <dgm:cxn modelId="{F80F4106-9458-433D-BD9F-21D3D0B90632}" type="presOf" srcId="{14C5069D-E7E9-4340-B3F9-1F87CA175AB4}" destId="{25473ACB-8707-4945-9EEF-5E3BA93EADDF}" srcOrd="0" destOrd="6" presId="urn:microsoft.com/office/officeart/2005/8/layout/hList2#1"/>
    <dgm:cxn modelId="{D7301D07-D5AB-4425-9AAC-F0F5613855F3}" type="presOf" srcId="{66332920-100D-4DCD-BB4F-926375FD3B5D}" destId="{CC8EE0F3-6C55-453A-B0C1-4EA7056CFCFB}" srcOrd="0" destOrd="7" presId="urn:microsoft.com/office/officeart/2005/8/layout/hList2#1"/>
    <dgm:cxn modelId="{13970E0F-FFF1-441C-8472-2D85E6C4788E}" type="presOf" srcId="{B02CD0B7-4DCB-46B6-9772-F25FC18F0A75}" destId="{3EA8AEA9-FFE1-4B00-82C9-08C696BBBFE6}" srcOrd="0" destOrd="13" presId="urn:microsoft.com/office/officeart/2005/8/layout/hList2#1"/>
    <dgm:cxn modelId="{B5A32F16-0E8D-4BEF-82C6-EB6F287BA035}" srcId="{86DA1B25-5819-4BE9-A0DC-765D6BCB2B43}" destId="{6EBCAB43-CA4D-4FFB-B464-93D3557A6DA0}" srcOrd="0" destOrd="0" parTransId="{6AA5A66B-61EC-4A3B-89A1-9E26D7CC10FC}" sibTransId="{21B1B3C5-3EEC-4200-B38D-4622442BCD21}"/>
    <dgm:cxn modelId="{164C3118-D818-406A-84A5-0D0CF8556259}" type="presOf" srcId="{1475C3D1-079F-4A07-AD5D-32E4B6E89DBD}" destId="{A3041015-C68D-433C-9199-0A3BBA314AD1}" srcOrd="0" destOrd="8" presId="urn:microsoft.com/office/officeart/2005/8/layout/hList2#1"/>
    <dgm:cxn modelId="{82BBF320-0C95-498F-9A3D-5B44748F959D}" type="presOf" srcId="{73480CA6-4397-4AE0-BD7F-B16486275FFD}" destId="{E69C4CCF-6DC3-4D96-9CC7-FF58344B10C7}" srcOrd="0" destOrd="0" presId="urn:microsoft.com/office/officeart/2005/8/layout/hList2#1"/>
    <dgm:cxn modelId="{170FEC21-CA59-447D-9C7C-2BFB0C1BB39B}" srcId="{E9CBDA42-CA4F-4B4E-BBA8-0A74E7964B84}" destId="{73480CA6-4397-4AE0-BD7F-B16486275FFD}" srcOrd="0" destOrd="0" parTransId="{DE30BBAC-13F8-4D26-8C08-4ED830AAE604}" sibTransId="{8407ADD8-EFA8-4FCD-B69D-9E062FB9690C}"/>
    <dgm:cxn modelId="{CA10A223-D059-4D29-A09F-373F73030BDD}" srcId="{41C35E09-6ED3-409A-8242-12795FF0A734}" destId="{D010B137-C65F-43A7-BDF2-67873AE5AC74}" srcOrd="7" destOrd="0" parTransId="{F00C1184-0BE2-45ED-96A3-2930E44C85DC}" sibTransId="{E57E5FA3-F87E-4B80-817F-608626398727}"/>
    <dgm:cxn modelId="{02A2E624-9251-4F43-8F6C-7DEECD9B2818}" type="presOf" srcId="{2E6BD970-1571-4714-9F12-A1AC3B834308}" destId="{CC8EE0F3-6C55-453A-B0C1-4EA7056CFCFB}" srcOrd="0" destOrd="0" presId="urn:microsoft.com/office/officeart/2005/8/layout/hList2#1"/>
    <dgm:cxn modelId="{C5FF0F25-4FCE-44D3-858F-F729B785E694}" type="presOf" srcId="{DA4F35ED-C772-4061-A09C-2E52D9B4608B}" destId="{CC8EE0F3-6C55-453A-B0C1-4EA7056CFCFB}" srcOrd="0" destOrd="2" presId="urn:microsoft.com/office/officeart/2005/8/layout/hList2#1"/>
    <dgm:cxn modelId="{E0E9C626-A371-4639-A007-561305F5ECE3}" type="presOf" srcId="{47F9E760-F7BB-40D2-8850-C9178C55E3F2}" destId="{3EA8AEA9-FFE1-4B00-82C9-08C696BBBFE6}" srcOrd="0" destOrd="14" presId="urn:microsoft.com/office/officeart/2005/8/layout/hList2#1"/>
    <dgm:cxn modelId="{7DA9762B-CF0C-4F63-A93F-D0F85C7BC400}" type="presOf" srcId="{2A4C79D0-522C-4CDC-A2FE-F3B3F1AF157E}" destId="{25473ACB-8707-4945-9EEF-5E3BA93EADDF}" srcOrd="0" destOrd="1" presId="urn:microsoft.com/office/officeart/2005/8/layout/hList2#1"/>
    <dgm:cxn modelId="{1CB3662C-11E4-4ECD-AB79-2BB00B6C4A81}" type="presOf" srcId="{273C66D5-014C-4484-9F67-4EA1CB632F1E}" destId="{3EA8AEA9-FFE1-4B00-82C9-08C696BBBFE6}" srcOrd="0" destOrd="11" presId="urn:microsoft.com/office/officeart/2005/8/layout/hList2#1"/>
    <dgm:cxn modelId="{D6F48C2D-A3E1-4168-BBEB-AD7DAD518D70}" srcId="{86DA1B25-5819-4BE9-A0DC-765D6BCB2B43}" destId="{7A58F859-71B9-4F53-88A0-B215220DF6F0}" srcOrd="4" destOrd="0" parTransId="{F99EBCD3-1FC4-46A2-AAAF-046615938BAC}" sibTransId="{886E5A89-CBFC-426A-A032-A730E0336177}"/>
    <dgm:cxn modelId="{D515A432-B47E-40B4-8DE1-B9157217153F}" type="presOf" srcId="{7F54352B-E38F-495A-86E9-5B3BDB6DB6B7}" destId="{A3041015-C68D-433C-9199-0A3BBA314AD1}" srcOrd="0" destOrd="5" presId="urn:microsoft.com/office/officeart/2005/8/layout/hList2#1"/>
    <dgm:cxn modelId="{9826D532-0529-4576-85AF-0F783FD73949}" type="presOf" srcId="{37C7A431-ADA1-4351-B361-A3DC6F567B0D}" destId="{3EA8AEA9-FFE1-4B00-82C9-08C696BBBFE6}" srcOrd="0" destOrd="15" presId="urn:microsoft.com/office/officeart/2005/8/layout/hList2#1"/>
    <dgm:cxn modelId="{C3778335-3FC1-48E0-9940-A3F69EF269E3}" type="presOf" srcId="{DCC07C66-8E68-4D59-8AE0-990A51DD1DF0}" destId="{CC8EE0F3-6C55-453A-B0C1-4EA7056CFCFB}" srcOrd="0" destOrd="3" presId="urn:microsoft.com/office/officeart/2005/8/layout/hList2#1"/>
    <dgm:cxn modelId="{7AC99137-9AA0-42D2-83AD-F9D74FC93D6E}" srcId="{41C35E09-6ED3-409A-8242-12795FF0A734}" destId="{B317C904-07EC-46A4-8845-B16F16588A26}" srcOrd="2" destOrd="0" parTransId="{E9C47C69-2B88-45E0-92F4-33147A041491}" sibTransId="{C2776853-FB83-4BF1-AC3D-36B745560A5B}"/>
    <dgm:cxn modelId="{B1A92339-B825-4E04-B59C-6A6E988FCF96}" type="presOf" srcId="{5038A4AD-08D6-4F88-8A49-3BE160B68BA0}" destId="{CC8EE0F3-6C55-453A-B0C1-4EA7056CFCFB}" srcOrd="0" destOrd="4" presId="urn:microsoft.com/office/officeart/2005/8/layout/hList2#1"/>
    <dgm:cxn modelId="{21AB953A-D199-41F4-9735-56191174BE79}" srcId="{73480CA6-4397-4AE0-BD7F-B16486275FFD}" destId="{97132B27-8165-4F08-A947-233592B9FF4D}" srcOrd="6" destOrd="0" parTransId="{AE085297-B14A-476B-8C5C-A91E78543784}" sibTransId="{256F65F9-082C-4CEC-A470-7F5EC139BFA5}"/>
    <dgm:cxn modelId="{F623CC3A-B325-4200-A7CC-3B39BFBA1BE0}" srcId="{92320B81-8767-415C-BE04-52B3A7F04CF7}" destId="{522CF58D-FD58-4C88-8FE5-D5366CAA86EE}" srcOrd="6" destOrd="0" parTransId="{C756FD0A-9528-4CEB-A9E8-7A24F1916DE7}" sibTransId="{E3FF6DEE-2825-4114-94E2-0DC3A176D897}"/>
    <dgm:cxn modelId="{88E6033E-F3B2-4388-B18F-B98C7405A633}" type="presOf" srcId="{5A472068-34A4-465B-8BA4-A5507AD19B2F}" destId="{3EA8AEA9-FFE1-4B00-82C9-08C696BBBFE6}" srcOrd="0" destOrd="0" presId="urn:microsoft.com/office/officeart/2005/8/layout/hList2#1"/>
    <dgm:cxn modelId="{78AAD75C-FDAF-481B-9643-C302F4E3EEE5}" srcId="{92320B81-8767-415C-BE04-52B3A7F04CF7}" destId="{2D6CAC1C-FB23-4A14-8A88-9FBF0C37F913}" srcOrd="9" destOrd="0" parTransId="{660CF8EF-306B-415F-8AA2-C5B8835E873B}" sibTransId="{AD7B71B4-4599-42D3-843B-5D84FCA016BB}"/>
    <dgm:cxn modelId="{F8DFAE5F-1531-471C-A903-41E2744E8D4D}" srcId="{92320B81-8767-415C-BE04-52B3A7F04CF7}" destId="{53FA0811-7900-4E0E-B2BA-22271B025881}" srcOrd="7" destOrd="0" parTransId="{9416C990-4E0E-4358-9DE2-2D72E5D5DC04}" sibTransId="{F6EB1833-5C75-4931-A810-BDEACFB82F5A}"/>
    <dgm:cxn modelId="{10800241-88B0-46E9-8EA1-8E9AC80FB3AB}" srcId="{41C35E09-6ED3-409A-8242-12795FF0A734}" destId="{A97C9A0C-47CE-445A-8C0D-F47F5E9CD738}" srcOrd="3" destOrd="0" parTransId="{4DC37221-91A7-406F-8751-9D1E1D726248}" sibTransId="{852F5DA4-D3B3-49D9-862F-B11F6F64E797}"/>
    <dgm:cxn modelId="{A08DDE63-D2B7-4A1B-B7AE-E41431AAB206}" type="presOf" srcId="{B317C904-07EC-46A4-8845-B16F16588A26}" destId="{A3041015-C68D-433C-9199-0A3BBA314AD1}" srcOrd="0" destOrd="2" presId="urn:microsoft.com/office/officeart/2005/8/layout/hList2#1"/>
    <dgm:cxn modelId="{2C612E45-4E6A-4512-B07A-2AA0437B9191}" srcId="{41C35E09-6ED3-409A-8242-12795FF0A734}" destId="{2B7912B6-5C82-4891-BC2B-86E9F5AA1CB4}" srcOrd="1" destOrd="0" parTransId="{C49B0C59-9FF1-4CAE-90F1-D59E8ED4DCD3}" sibTransId="{BE249E5C-E237-4A07-B56F-A0F7D8239F6B}"/>
    <dgm:cxn modelId="{3CDE0969-E5D3-4442-BDB5-BEF190C980E2}" type="presOf" srcId="{6266BA1A-6C25-4E8F-9600-656259C4409F}" destId="{3EA8AEA9-FFE1-4B00-82C9-08C696BBBFE6}" srcOrd="0" destOrd="3" presId="urn:microsoft.com/office/officeart/2005/8/layout/hList2#1"/>
    <dgm:cxn modelId="{3D9E9669-9E21-4688-9D5B-77E87E244B11}" type="presOf" srcId="{97132B27-8165-4F08-A947-233592B9FF4D}" destId="{CC8EE0F3-6C55-453A-B0C1-4EA7056CFCFB}" srcOrd="0" destOrd="6" presId="urn:microsoft.com/office/officeart/2005/8/layout/hList2#1"/>
    <dgm:cxn modelId="{EFCB324C-70A0-45C9-9976-050C2C72BFA8}" srcId="{92320B81-8767-415C-BE04-52B3A7F04CF7}" destId="{94F3FF9A-B236-447F-9B2F-F7B4D5BE2DC4}" srcOrd="5" destOrd="0" parTransId="{B7339C4D-37CA-427E-B9FC-C6B1E96135AB}" sibTransId="{C8ABBBF9-8A20-492A-B2C3-ECEC58E1AF8B}"/>
    <dgm:cxn modelId="{5CCB5A4C-9343-4F10-87D2-0FACE0F293A2}" type="presOf" srcId="{86DA1B25-5819-4BE9-A0DC-765D6BCB2B43}" destId="{CE6A5AD6-6CF1-420F-A767-FF543422C5D1}" srcOrd="0" destOrd="0" presId="urn:microsoft.com/office/officeart/2005/8/layout/hList2#1"/>
    <dgm:cxn modelId="{B810854D-373E-4009-937C-3D6CE179D970}" srcId="{86DA1B25-5819-4BE9-A0DC-765D6BCB2B43}" destId="{6A553E9A-C24E-44D2-B20F-E1AC65C12E51}" srcOrd="8" destOrd="0" parTransId="{DEC3D459-DD6A-47A9-B39A-2809E9A520B9}" sibTransId="{A9FC0F3F-1253-456F-9D84-9887AA344D19}"/>
    <dgm:cxn modelId="{10FDE46D-2FEB-4EBD-A848-E853AB7A1FEF}" type="presOf" srcId="{522CF58D-FD58-4C88-8FE5-D5366CAA86EE}" destId="{3EA8AEA9-FFE1-4B00-82C9-08C696BBBFE6}" srcOrd="0" destOrd="6" presId="urn:microsoft.com/office/officeart/2005/8/layout/hList2#1"/>
    <dgm:cxn modelId="{C3E34F6E-F422-4165-A33D-A05DA14CF432}" type="presOf" srcId="{7B6789D1-0812-47F7-8C76-36B7B95BA320}" destId="{25473ACB-8707-4945-9EEF-5E3BA93EADDF}" srcOrd="0" destOrd="3" presId="urn:microsoft.com/office/officeart/2005/8/layout/hList2#1"/>
    <dgm:cxn modelId="{2F6B956E-8562-46D2-A281-710FE87740D5}" srcId="{E9CBDA42-CA4F-4B4E-BBA8-0A74E7964B84}" destId="{41C35E09-6ED3-409A-8242-12795FF0A734}" srcOrd="2" destOrd="0" parTransId="{51345E19-90D8-4E48-8C45-AF8E00E8FBD4}" sibTransId="{12C22374-B6C8-40A5-9EB5-DEB89FB30436}"/>
    <dgm:cxn modelId="{5AC14851-D0B3-4F97-8B66-18FE5B81E253}" type="presOf" srcId="{438385A4-1350-4583-85D2-EAFF5125E1FF}" destId="{CC8EE0F3-6C55-453A-B0C1-4EA7056CFCFB}" srcOrd="0" destOrd="11" presId="urn:microsoft.com/office/officeart/2005/8/layout/hList2#1"/>
    <dgm:cxn modelId="{42D94B71-3871-4B91-A536-201F9B08D1CA}" srcId="{86DA1B25-5819-4BE9-A0DC-765D6BCB2B43}" destId="{7B6789D1-0812-47F7-8C76-36B7B95BA320}" srcOrd="3" destOrd="0" parTransId="{4FFED04E-4B80-493F-B9A6-826EF095A313}" sibTransId="{CC2B2EEF-E8CD-41C4-8FB8-58962411EF7A}"/>
    <dgm:cxn modelId="{D506A071-F71F-4139-8003-BD349220F81C}" srcId="{92320B81-8767-415C-BE04-52B3A7F04CF7}" destId="{A0B185C1-7836-47C6-B287-9D592637E3AD}" srcOrd="10" destOrd="0" parTransId="{B3A01EC8-BF69-485A-8060-29D7F8E9C6FB}" sibTransId="{FB01BBCD-9886-4E99-9E76-4B8CCF2DF383}"/>
    <dgm:cxn modelId="{85A4E551-1377-4FAE-9E03-F18C2FD42A36}" type="presOf" srcId="{C6CB8E1C-8005-4F30-BCB9-80E51A2FE678}" destId="{25473ACB-8707-4945-9EEF-5E3BA93EADDF}" srcOrd="0" destOrd="5" presId="urn:microsoft.com/office/officeart/2005/8/layout/hList2#1"/>
    <dgm:cxn modelId="{8455AB73-0AC5-4429-8DAC-2371A63A16FF}" type="presOf" srcId="{98CA3493-0655-49F6-B9BD-7125FAF5AFF8}" destId="{A3041015-C68D-433C-9199-0A3BBA314AD1}" srcOrd="0" destOrd="4" presId="urn:microsoft.com/office/officeart/2005/8/layout/hList2#1"/>
    <dgm:cxn modelId="{E4ACFD54-04FF-414E-B4FF-8331622744E2}" type="presOf" srcId="{A4D46287-4AFD-4BCF-8133-0836202E483E}" destId="{3EA8AEA9-FFE1-4B00-82C9-08C696BBBFE6}" srcOrd="0" destOrd="1" presId="urn:microsoft.com/office/officeart/2005/8/layout/hList2#1"/>
    <dgm:cxn modelId="{C87FBE57-79A3-4D0B-BD6F-E00AF5F16D57}" type="presOf" srcId="{A97C9A0C-47CE-445A-8C0D-F47F5E9CD738}" destId="{A3041015-C68D-433C-9199-0A3BBA314AD1}" srcOrd="0" destOrd="3" presId="urn:microsoft.com/office/officeart/2005/8/layout/hList2#1"/>
    <dgm:cxn modelId="{67A0527B-8260-43FA-B256-9EEAE378D07C}" srcId="{92320B81-8767-415C-BE04-52B3A7F04CF7}" destId="{5A472068-34A4-465B-8BA4-A5507AD19B2F}" srcOrd="0" destOrd="0" parTransId="{82BD54B9-E128-4EF1-9013-1F17EE24B970}" sibTransId="{6DC703AC-72A9-43A5-91ED-59B9602199D0}"/>
    <dgm:cxn modelId="{A38F537F-E053-4797-AEC6-E64AAFFF8126}" type="presOf" srcId="{92320B81-8767-415C-BE04-52B3A7F04CF7}" destId="{BF318944-6794-43E3-8BF7-24D7B0EC68C7}" srcOrd="0" destOrd="0" presId="urn:microsoft.com/office/officeart/2005/8/layout/hList2#1"/>
    <dgm:cxn modelId="{E3D89C80-F642-49D8-A9A7-B9D04DCBBC38}" srcId="{92320B81-8767-415C-BE04-52B3A7F04CF7}" destId="{273C66D5-014C-4484-9F67-4EA1CB632F1E}" srcOrd="11" destOrd="0" parTransId="{EDF91B0F-0C6E-489B-8AC7-BCFF9D462506}" sibTransId="{1C00853D-28BE-40A5-9D90-0FBF0C832280}"/>
    <dgm:cxn modelId="{B7C6A181-6645-497F-8C13-9557F1651088}" type="presOf" srcId="{FA6841FF-A7B5-48AD-B30D-69C980B88B18}" destId="{25473ACB-8707-4945-9EEF-5E3BA93EADDF}" srcOrd="0" destOrd="2" presId="urn:microsoft.com/office/officeart/2005/8/layout/hList2#1"/>
    <dgm:cxn modelId="{F73F4182-9B8E-4C3A-A82D-31CDB99F5D2A}" type="presOf" srcId="{99A2F782-3939-44C5-84DA-D7C58EA68669}" destId="{3EA8AEA9-FFE1-4B00-82C9-08C696BBBFE6}" srcOrd="0" destOrd="2" presId="urn:microsoft.com/office/officeart/2005/8/layout/hList2#1"/>
    <dgm:cxn modelId="{B2AFC682-FBCB-4953-B621-143049081556}" srcId="{86DA1B25-5819-4BE9-A0DC-765D6BCB2B43}" destId="{14C5069D-E7E9-4340-B3F9-1F87CA175AB4}" srcOrd="6" destOrd="0" parTransId="{1ADF4518-37B4-48D5-B8FC-C2F9C98B61E4}" sibTransId="{F85C4FB1-9ECB-45C2-9214-5C88923D1447}"/>
    <dgm:cxn modelId="{C734AC83-88F9-4C00-AAAF-9B5AADE14CCB}" srcId="{73480CA6-4397-4AE0-BD7F-B16486275FFD}" destId="{0EED136B-273D-430A-9375-F8967A6AD3C6}" srcOrd="8" destOrd="0" parTransId="{BA1F0DB2-FFD1-48BD-944F-E1BC6A37107E}" sibTransId="{6541F910-088C-43DE-9563-B8FA7B309CFB}"/>
    <dgm:cxn modelId="{46DC3585-4B80-4F68-8C65-D9BA29DEDB95}" srcId="{86DA1B25-5819-4BE9-A0DC-765D6BCB2B43}" destId="{FA6841FF-A7B5-48AD-B30D-69C980B88B18}" srcOrd="2" destOrd="0" parTransId="{EFCA5F55-3A67-4223-A8D6-6A86B7BCC7C4}" sibTransId="{679231FE-08DD-446E-8130-BEFBD5424778}"/>
    <dgm:cxn modelId="{77FADB86-88B0-48DB-872A-9E9ED1BDC2E0}" srcId="{86DA1B25-5819-4BE9-A0DC-765D6BCB2B43}" destId="{C6CB8E1C-8005-4F30-BCB9-80E51A2FE678}" srcOrd="5" destOrd="0" parTransId="{0FB960EC-2313-490A-986F-4A584F8DCEB0}" sibTransId="{8F54955F-A33C-4FCD-86BF-8A243601FFC5}"/>
    <dgm:cxn modelId="{462BFC88-80B4-444E-814E-4ECFE1EC54D1}" type="presOf" srcId="{0EED136B-273D-430A-9375-F8967A6AD3C6}" destId="{CC8EE0F3-6C55-453A-B0C1-4EA7056CFCFB}" srcOrd="0" destOrd="8" presId="urn:microsoft.com/office/officeart/2005/8/layout/hList2#1"/>
    <dgm:cxn modelId="{2FD1438C-9E8F-4D6A-AE00-E25EFD2E2721}" type="presOf" srcId="{41C35E09-6ED3-409A-8242-12795FF0A734}" destId="{C84783E6-3275-49A6-8749-F850D613844C}" srcOrd="0" destOrd="0" presId="urn:microsoft.com/office/officeart/2005/8/layout/hList2#1"/>
    <dgm:cxn modelId="{5D59418D-3DDB-455F-9AF1-9EDC9ACC6589}" type="presOf" srcId="{F1DB1F81-D9F3-420D-A1C7-2AFC2A6E4C75}" destId="{3EA8AEA9-FFE1-4B00-82C9-08C696BBBFE6}" srcOrd="0" destOrd="12" presId="urn:microsoft.com/office/officeart/2005/8/layout/hList2#1"/>
    <dgm:cxn modelId="{BED26A8F-6686-491E-A7F4-88EA438F12F7}" srcId="{92320B81-8767-415C-BE04-52B3A7F04CF7}" destId="{47F9E760-F7BB-40D2-8850-C9178C55E3F2}" srcOrd="14" destOrd="0" parTransId="{6739BBEA-5646-4ABC-905B-7778938EFDF6}" sibTransId="{34C32B64-D099-4EEB-ADBB-97D7093313A3}"/>
    <dgm:cxn modelId="{B5261B92-E465-4B19-B31A-4E3F17E2E33F}" srcId="{73480CA6-4397-4AE0-BD7F-B16486275FFD}" destId="{51F22D84-8D89-49A9-B279-BEEA8C1F5489}" srcOrd="9" destOrd="0" parTransId="{6F6032D8-1B76-4890-A248-93712E5F4E88}" sibTransId="{80FA167F-E052-49A8-8D05-87AAAEE67A0F}"/>
    <dgm:cxn modelId="{5D384992-DE5B-4D2C-B3A2-09852610211E}" type="presOf" srcId="{2D6CAC1C-FB23-4A14-8A88-9FBF0C37F913}" destId="{3EA8AEA9-FFE1-4B00-82C9-08C696BBBFE6}" srcOrd="0" destOrd="9" presId="urn:microsoft.com/office/officeart/2005/8/layout/hList2#1"/>
    <dgm:cxn modelId="{8266DE97-5471-4280-B08B-47AD743BA357}" srcId="{92320B81-8767-415C-BE04-52B3A7F04CF7}" destId="{A4D46287-4AFD-4BCF-8133-0836202E483E}" srcOrd="1" destOrd="0" parTransId="{5C91F660-7CB9-4D82-8C84-A73868F78CA1}" sibTransId="{8181CC05-E240-4FB8-BF63-1AEF04BABD41}"/>
    <dgm:cxn modelId="{2C0E299C-5968-473A-B375-94D0FED0FE12}" srcId="{73480CA6-4397-4AE0-BD7F-B16486275FFD}" destId="{438385A4-1350-4583-85D2-EAFF5125E1FF}" srcOrd="11" destOrd="0" parTransId="{5D085871-3158-436C-9D6D-427912491DCD}" sibTransId="{F61C1EAB-EFBC-45AB-9732-870B5A181B40}"/>
    <dgm:cxn modelId="{4956B49D-E4E1-4655-B402-3A41C8034963}" srcId="{92320B81-8767-415C-BE04-52B3A7F04CF7}" destId="{C705462B-D6EA-4BBD-9E7A-53062546D9FA}" srcOrd="8" destOrd="0" parTransId="{3504D53D-1295-42EC-8941-DE80A99806D1}" sibTransId="{99D39ACC-53E2-4960-A93C-4C923589BB3D}"/>
    <dgm:cxn modelId="{BE1D53A7-86F8-46D1-B2EB-F1ED55F02A3B}" srcId="{92320B81-8767-415C-BE04-52B3A7F04CF7}" destId="{B02CD0B7-4DCB-46B6-9772-F25FC18F0A75}" srcOrd="13" destOrd="0" parTransId="{E55BFF3A-1CF6-499B-8CC9-87AB83901B2F}" sibTransId="{F8805983-0C45-4DCA-AA78-2060325112E8}"/>
    <dgm:cxn modelId="{0970BCAB-4B10-4CAC-8C76-6FDC14145422}" type="presOf" srcId="{6A553E9A-C24E-44D2-B20F-E1AC65C12E51}" destId="{25473ACB-8707-4945-9EEF-5E3BA93EADDF}" srcOrd="0" destOrd="8" presId="urn:microsoft.com/office/officeart/2005/8/layout/hList2#1"/>
    <dgm:cxn modelId="{3CC2C5AD-03F3-4AD5-9015-1760A300F63D}" type="presOf" srcId="{94F3FF9A-B236-447F-9B2F-F7B4D5BE2DC4}" destId="{3EA8AEA9-FFE1-4B00-82C9-08C696BBBFE6}" srcOrd="0" destOrd="5" presId="urn:microsoft.com/office/officeart/2005/8/layout/hList2#1"/>
    <dgm:cxn modelId="{D13342B0-60BC-4C18-95D1-92D644B3335B}" type="presOf" srcId="{2B7912B6-5C82-4891-BC2B-86E9F5AA1CB4}" destId="{A3041015-C68D-433C-9199-0A3BBA314AD1}" srcOrd="0" destOrd="1" presId="urn:microsoft.com/office/officeart/2005/8/layout/hList2#1"/>
    <dgm:cxn modelId="{D71F43B2-BC44-4925-BD0D-BADD2B09CAA7}" type="presOf" srcId="{7A58F859-71B9-4F53-88A0-B215220DF6F0}" destId="{25473ACB-8707-4945-9EEF-5E3BA93EADDF}" srcOrd="0" destOrd="4" presId="urn:microsoft.com/office/officeart/2005/8/layout/hList2#1"/>
    <dgm:cxn modelId="{1D4C86B4-ACFF-49E1-9BD7-7D1B855E6BE0}" type="presOf" srcId="{CF8A39A8-30F7-4195-8FD2-212A3D42A4FE}" destId="{CC8EE0F3-6C55-453A-B0C1-4EA7056CFCFB}" srcOrd="0" destOrd="1" presId="urn:microsoft.com/office/officeart/2005/8/layout/hList2#1"/>
    <dgm:cxn modelId="{4CA7ACB5-6E33-4165-9B37-653A94462F4E}" type="presOf" srcId="{6EBCAB43-CA4D-4FFB-B464-93D3557A6DA0}" destId="{25473ACB-8707-4945-9EEF-5E3BA93EADDF}" srcOrd="0" destOrd="0" presId="urn:microsoft.com/office/officeart/2005/8/layout/hList2#1"/>
    <dgm:cxn modelId="{450958B6-6BB9-41C5-8533-DF98BC4ECC64}" type="presOf" srcId="{E9CBDA42-CA4F-4B4E-BBA8-0A74E7964B84}" destId="{E89C904A-1125-4CCC-9F9C-C579B4F24EAE}" srcOrd="0" destOrd="0" presId="urn:microsoft.com/office/officeart/2005/8/layout/hList2#1"/>
    <dgm:cxn modelId="{0455B7B8-7764-4E7C-90B0-7251F5FA7F92}" srcId="{73480CA6-4397-4AE0-BD7F-B16486275FFD}" destId="{3E4ADB3F-86DF-45C5-BD7C-D467AD147B50}" srcOrd="5" destOrd="0" parTransId="{90168CBC-72E5-420E-BA6B-F11B9062914B}" sibTransId="{98359D5F-7D74-4282-9684-4BA6A38F50F3}"/>
    <dgm:cxn modelId="{973491B9-39EA-4BC7-9647-1E95379BF78E}" srcId="{E9CBDA42-CA4F-4B4E-BBA8-0A74E7964B84}" destId="{86DA1B25-5819-4BE9-A0DC-765D6BCB2B43}" srcOrd="3" destOrd="0" parTransId="{CC7CEFC8-F851-4B37-A11B-B8D088E067D9}" sibTransId="{9A7EB771-3CD3-4B5D-9770-CA8D6C2720A2}"/>
    <dgm:cxn modelId="{C5FCC4BC-1FB9-42AF-9F3C-5CDA671DB9B7}" srcId="{41C35E09-6ED3-409A-8242-12795FF0A734}" destId="{7F54352B-E38F-495A-86E9-5B3BDB6DB6B7}" srcOrd="5" destOrd="0" parTransId="{F31BE965-44EA-4580-A5CA-52ADB04B049A}" sibTransId="{EB026BD6-91C8-486C-868A-175F4D8108A8}"/>
    <dgm:cxn modelId="{860E18BF-0662-48FB-8B12-3A2289952E26}" type="presOf" srcId="{C705462B-D6EA-4BBD-9E7A-53062546D9FA}" destId="{3EA8AEA9-FFE1-4B00-82C9-08C696BBBFE6}" srcOrd="0" destOrd="8" presId="urn:microsoft.com/office/officeart/2005/8/layout/hList2#1"/>
    <dgm:cxn modelId="{33875AC0-8485-4C0D-AF45-2D94E36255CE}" srcId="{73480CA6-4397-4AE0-BD7F-B16486275FFD}" destId="{DA4F35ED-C772-4061-A09C-2E52D9B4608B}" srcOrd="2" destOrd="0" parTransId="{7D56A5A3-B79F-4327-A7D4-36FF4126EB42}" sibTransId="{43E76BCC-AF4B-4E3B-9D3D-92E599133564}"/>
    <dgm:cxn modelId="{6EB696C3-FEAD-4C4A-A7EC-3C58D0385CD7}" type="presOf" srcId="{51F22D84-8D89-49A9-B279-BEEA8C1F5489}" destId="{CC8EE0F3-6C55-453A-B0C1-4EA7056CFCFB}" srcOrd="0" destOrd="9" presId="urn:microsoft.com/office/officeart/2005/8/layout/hList2#1"/>
    <dgm:cxn modelId="{95B0F9C5-A2F1-43C8-AE61-9AADFAAA7258}" srcId="{41C35E09-6ED3-409A-8242-12795FF0A734}" destId="{F34D8BB4-8263-4937-82CC-5BF268F18992}" srcOrd="0" destOrd="0" parTransId="{000D4FA2-B764-410C-8EE1-BF7EAA53044A}" sibTransId="{EC4C111E-D736-4983-A7EF-2FE333DFACBD}"/>
    <dgm:cxn modelId="{D937D6C6-8840-4BB5-849D-BF1702397826}" srcId="{86DA1B25-5819-4BE9-A0DC-765D6BCB2B43}" destId="{2A4C79D0-522C-4CDC-A2FE-F3B3F1AF157E}" srcOrd="1" destOrd="0" parTransId="{813FD1D8-4494-48D1-ACE3-BD0DC3D79AFE}" sibTransId="{60F1AC29-A771-4CB3-9180-296AFE42EDF6}"/>
    <dgm:cxn modelId="{D06ED7C6-FD1A-4F71-880E-A5A192B24D82}" srcId="{41C35E09-6ED3-409A-8242-12795FF0A734}" destId="{EE3C6443-83B4-40B8-8402-68B94C3D9BB5}" srcOrd="6" destOrd="0" parTransId="{E838B64F-22B2-4E24-BA82-B34813958980}" sibTransId="{A8BA9068-4C68-4017-AD6A-E5BD65B40482}"/>
    <dgm:cxn modelId="{32D764CE-C3B9-42F4-A209-D30D7119EA95}" type="presOf" srcId="{3E4ADB3F-86DF-45C5-BD7C-D467AD147B50}" destId="{CC8EE0F3-6C55-453A-B0C1-4EA7056CFCFB}" srcOrd="0" destOrd="5" presId="urn:microsoft.com/office/officeart/2005/8/layout/hList2#1"/>
    <dgm:cxn modelId="{A630ABCF-34E1-48CB-89ED-0B4A44936BBA}" srcId="{41C35E09-6ED3-409A-8242-12795FF0A734}" destId="{1475C3D1-079F-4A07-AD5D-32E4B6E89DBD}" srcOrd="8" destOrd="0" parTransId="{AB50CAB7-F08C-47F4-934D-3481B2D3CD5C}" sibTransId="{8D0448A1-35C0-4E4E-A79C-2570FA612BC2}"/>
    <dgm:cxn modelId="{7BA15BD0-66DC-4720-A712-A3C8DB0DF731}" srcId="{92320B81-8767-415C-BE04-52B3A7F04CF7}" destId="{99A2F782-3939-44C5-84DA-D7C58EA68669}" srcOrd="2" destOrd="0" parTransId="{4DB9D162-A4AC-437B-9C25-AA56A1A31605}" sibTransId="{DB2803B8-8DA2-4A79-BC5D-08DA50CDC688}"/>
    <dgm:cxn modelId="{1E5C90D1-2209-4541-BF89-3B2348BB53F9}" srcId="{73480CA6-4397-4AE0-BD7F-B16486275FFD}" destId="{62B8EC50-5623-47AF-B607-710207A8877B}" srcOrd="10" destOrd="0" parTransId="{7EC6E11D-D5ED-4D40-82E9-412BDD374DF7}" sibTransId="{F28A905F-75F5-4106-BFCC-CFFC047271FA}"/>
    <dgm:cxn modelId="{234FF5D3-01E0-4EAB-815E-62687698A6AB}" srcId="{92320B81-8767-415C-BE04-52B3A7F04CF7}" destId="{37C7A431-ADA1-4351-B361-A3DC6F567B0D}" srcOrd="15" destOrd="0" parTransId="{4C6C380E-B3B0-4F6A-B44E-40689697A4E2}" sibTransId="{3E995EF8-74DC-4BB6-B01D-C844E0566F46}"/>
    <dgm:cxn modelId="{9C31C0D4-5DE0-4839-8556-0BE492C8E86C}" srcId="{92320B81-8767-415C-BE04-52B3A7F04CF7}" destId="{9DC62FFE-C02A-4906-8D2C-4B3AEC93E575}" srcOrd="4" destOrd="0" parTransId="{5D4975B3-E878-4A50-9D00-CBA7BAFE7F1E}" sibTransId="{B3697E90-4965-4F8D-BCFD-3C8C84AE82AD}"/>
    <dgm:cxn modelId="{FDC9DFD6-2A3B-4AD4-8552-946C98183A66}" type="presOf" srcId="{F34D8BB4-8263-4937-82CC-5BF268F18992}" destId="{A3041015-C68D-433C-9199-0A3BBA314AD1}" srcOrd="0" destOrd="0" presId="urn:microsoft.com/office/officeart/2005/8/layout/hList2#1"/>
    <dgm:cxn modelId="{57EAC6D7-E41C-42EC-AE5B-CBFA46E07531}" type="presOf" srcId="{9DC62FFE-C02A-4906-8D2C-4B3AEC93E575}" destId="{3EA8AEA9-FFE1-4B00-82C9-08C696BBBFE6}" srcOrd="0" destOrd="4" presId="urn:microsoft.com/office/officeart/2005/8/layout/hList2#1"/>
    <dgm:cxn modelId="{61403BD9-CB51-4FFE-B3DC-9B660D297433}" type="presOf" srcId="{A0B185C1-7836-47C6-B287-9D592637E3AD}" destId="{3EA8AEA9-FFE1-4B00-82C9-08C696BBBFE6}" srcOrd="0" destOrd="10" presId="urn:microsoft.com/office/officeart/2005/8/layout/hList2#1"/>
    <dgm:cxn modelId="{38A847D9-558F-4E80-B4B7-B81560761B75}" type="presOf" srcId="{EE3C6443-83B4-40B8-8402-68B94C3D9BB5}" destId="{A3041015-C68D-433C-9199-0A3BBA314AD1}" srcOrd="0" destOrd="6" presId="urn:microsoft.com/office/officeart/2005/8/layout/hList2#1"/>
    <dgm:cxn modelId="{082D91DF-1821-4125-ABF6-6E081263B145}" srcId="{73480CA6-4397-4AE0-BD7F-B16486275FFD}" destId="{66332920-100D-4DCD-BB4F-926375FD3B5D}" srcOrd="7" destOrd="0" parTransId="{9C53AA5F-3FFB-4451-A64D-AEEFE02D42E5}" sibTransId="{4106AD59-ACDF-417D-9A44-D4EC9ADCBFFC}"/>
    <dgm:cxn modelId="{E3EA31E3-BC6F-4146-B650-03DCECCCE2BE}" srcId="{92320B81-8767-415C-BE04-52B3A7F04CF7}" destId="{F1DB1F81-D9F3-420D-A1C7-2AFC2A6E4C75}" srcOrd="12" destOrd="0" parTransId="{281FAF09-1A56-4BBE-99F3-2419E250A0DC}" sibTransId="{E35A4D45-EE9A-4780-8B1F-0F124E62B0F4}"/>
    <dgm:cxn modelId="{91795FE3-96A2-4DC6-804E-72E4E3AD4278}" type="presOf" srcId="{5ABBDB67-C553-4867-BF4B-595F9A43ADDF}" destId="{25473ACB-8707-4945-9EEF-5E3BA93EADDF}" srcOrd="0" destOrd="7" presId="urn:microsoft.com/office/officeart/2005/8/layout/hList2#1"/>
    <dgm:cxn modelId="{F0DB66E4-5C59-4238-9850-B5610778D566}" srcId="{73480CA6-4397-4AE0-BD7F-B16486275FFD}" destId="{DCC07C66-8E68-4D59-8AE0-990A51DD1DF0}" srcOrd="3" destOrd="0" parTransId="{C39A30A5-DBBA-4E6E-BA20-562DE4A9A51A}" sibTransId="{DB0FCC1A-9A0A-4D7F-A038-30D21E36A575}"/>
    <dgm:cxn modelId="{3FAC57E4-ED89-401A-AF66-DFCEEBB77299}" type="presOf" srcId="{53FA0811-7900-4E0E-B2BA-22271B025881}" destId="{3EA8AEA9-FFE1-4B00-82C9-08C696BBBFE6}" srcOrd="0" destOrd="7" presId="urn:microsoft.com/office/officeart/2005/8/layout/hList2#1"/>
    <dgm:cxn modelId="{05A1B7E5-73F4-43AB-A6AB-6E10E658BFFB}" srcId="{92320B81-8767-415C-BE04-52B3A7F04CF7}" destId="{6266BA1A-6C25-4E8F-9600-656259C4409F}" srcOrd="3" destOrd="0" parTransId="{19CA4B81-719E-4692-A1E7-F2961492760D}" sibTransId="{59BF4C54-98F6-454C-8753-0E1018E290D0}"/>
    <dgm:cxn modelId="{958D66E8-711F-48D2-86B2-A0E311C2DC22}" srcId="{73480CA6-4397-4AE0-BD7F-B16486275FFD}" destId="{5038A4AD-08D6-4F88-8A49-3BE160B68BA0}" srcOrd="4" destOrd="0" parTransId="{B6580B95-5639-46C1-B35A-C36477B1343E}" sibTransId="{6107B8B4-EA41-4B85-B63E-2EF6F37C06C7}"/>
    <dgm:cxn modelId="{234942ED-7758-4856-9460-FE96EDBAE224}" srcId="{86DA1B25-5819-4BE9-A0DC-765D6BCB2B43}" destId="{5ABBDB67-C553-4867-BF4B-595F9A43ADDF}" srcOrd="7" destOrd="0" parTransId="{ACD26498-13B3-454A-A649-D5F733472066}" sibTransId="{00188A0B-AF93-4B09-9837-D84962235CF1}"/>
    <dgm:cxn modelId="{D30E4FF4-22CB-47DD-B8A0-A73A54078065}" srcId="{41C35E09-6ED3-409A-8242-12795FF0A734}" destId="{98CA3493-0655-49F6-B9BD-7125FAF5AFF8}" srcOrd="4" destOrd="0" parTransId="{B5764E60-20D2-4C9B-BD44-DC6C508A1C1F}" sibTransId="{B8CC7044-A662-415E-A5A8-7C03B3A6BA4F}"/>
    <dgm:cxn modelId="{6DAC20F5-4DD9-484B-87DA-D46EF934917D}" srcId="{73480CA6-4397-4AE0-BD7F-B16486275FFD}" destId="{2E6BD970-1571-4714-9F12-A1AC3B834308}" srcOrd="0" destOrd="0" parTransId="{8ED0FE02-E4C1-42D1-8F2A-91168EA6C8D6}" sibTransId="{BDFDAD78-7AC0-4D41-A570-FD61DBA2B566}"/>
    <dgm:cxn modelId="{231F85F5-D01C-40E1-B235-EE5F1018B0D5}" srcId="{E9CBDA42-CA4F-4B4E-BBA8-0A74E7964B84}" destId="{92320B81-8767-415C-BE04-52B3A7F04CF7}" srcOrd="1" destOrd="0" parTransId="{8968D4BE-EA7E-49E7-BC82-58D5D3D0F3C6}" sibTransId="{6993FB59-D7A0-4DAF-BEA5-172861B6DFFC}"/>
    <dgm:cxn modelId="{159A22F6-C7AE-48A4-B504-140D651F1E7E}" srcId="{73480CA6-4397-4AE0-BD7F-B16486275FFD}" destId="{CF8A39A8-30F7-4195-8FD2-212A3D42A4FE}" srcOrd="1" destOrd="0" parTransId="{DB1FDDCE-4FCD-4B5F-98A2-067BCEC87D62}" sibTransId="{89DA0442-DBDB-4648-829F-AFF4C6CD9FF3}"/>
    <dgm:cxn modelId="{9C6511F7-48E6-463E-AB1B-6895CBB61B7E}" type="presOf" srcId="{62B8EC50-5623-47AF-B607-710207A8877B}" destId="{CC8EE0F3-6C55-453A-B0C1-4EA7056CFCFB}" srcOrd="0" destOrd="10" presId="urn:microsoft.com/office/officeart/2005/8/layout/hList2#1"/>
    <dgm:cxn modelId="{A5ECEBFD-4E94-4830-888A-7FF60D4CDDC9}" type="presOf" srcId="{D010B137-C65F-43A7-BDF2-67873AE5AC74}" destId="{A3041015-C68D-433C-9199-0A3BBA314AD1}" srcOrd="0" destOrd="7" presId="urn:microsoft.com/office/officeart/2005/8/layout/hList2#1"/>
    <dgm:cxn modelId="{CC0F6D2F-A11F-4A11-9F09-F2DFF41B4257}" type="presParOf" srcId="{E89C904A-1125-4CCC-9F9C-C579B4F24EAE}" destId="{ECF94A8A-7C72-41E8-8A13-F038B431E233}" srcOrd="0" destOrd="0" presId="urn:microsoft.com/office/officeart/2005/8/layout/hList2#1"/>
    <dgm:cxn modelId="{586727D3-AFB3-49B5-A3D7-CEBBE48618CC}" type="presParOf" srcId="{ECF94A8A-7C72-41E8-8A13-F038B431E233}" destId="{30E4C9EE-F023-4838-A394-8B260A8BA2B7}" srcOrd="0" destOrd="0" presId="urn:microsoft.com/office/officeart/2005/8/layout/hList2#1"/>
    <dgm:cxn modelId="{93EA3C70-5A33-4BA3-A0E7-127DE43FFEA9}" type="presParOf" srcId="{ECF94A8A-7C72-41E8-8A13-F038B431E233}" destId="{CC8EE0F3-6C55-453A-B0C1-4EA7056CFCFB}" srcOrd="1" destOrd="0" presId="urn:microsoft.com/office/officeart/2005/8/layout/hList2#1"/>
    <dgm:cxn modelId="{152B7A57-6E1F-4CC9-8C1F-6D434AB58467}" type="presParOf" srcId="{ECF94A8A-7C72-41E8-8A13-F038B431E233}" destId="{E69C4CCF-6DC3-4D96-9CC7-FF58344B10C7}" srcOrd="2" destOrd="0" presId="urn:microsoft.com/office/officeart/2005/8/layout/hList2#1"/>
    <dgm:cxn modelId="{C40FB825-4DDB-48F8-9447-B8A396A01EE3}" type="presParOf" srcId="{E89C904A-1125-4CCC-9F9C-C579B4F24EAE}" destId="{916A0D4E-F127-4719-A0B4-D50B2C457D22}" srcOrd="1" destOrd="0" presId="urn:microsoft.com/office/officeart/2005/8/layout/hList2#1"/>
    <dgm:cxn modelId="{B8277EF9-578A-43BD-A795-F06D8E002C11}" type="presParOf" srcId="{E89C904A-1125-4CCC-9F9C-C579B4F24EAE}" destId="{7383D61E-591F-48E3-B5A5-49A243DA0AD9}" srcOrd="2" destOrd="0" presId="urn:microsoft.com/office/officeart/2005/8/layout/hList2#1"/>
    <dgm:cxn modelId="{D246BD26-54C9-4002-8D0D-239701284EC0}" type="presParOf" srcId="{7383D61E-591F-48E3-B5A5-49A243DA0AD9}" destId="{FEBCEFBD-2265-4D02-A129-32CDB76733C3}" srcOrd="0" destOrd="0" presId="urn:microsoft.com/office/officeart/2005/8/layout/hList2#1"/>
    <dgm:cxn modelId="{A1775B9F-D4FE-42EB-B062-41CD86E1A743}" type="presParOf" srcId="{7383D61E-591F-48E3-B5A5-49A243DA0AD9}" destId="{3EA8AEA9-FFE1-4B00-82C9-08C696BBBFE6}" srcOrd="1" destOrd="0" presId="urn:microsoft.com/office/officeart/2005/8/layout/hList2#1"/>
    <dgm:cxn modelId="{F7834727-940C-4762-BDA3-974802439538}" type="presParOf" srcId="{7383D61E-591F-48E3-B5A5-49A243DA0AD9}" destId="{BF318944-6794-43E3-8BF7-24D7B0EC68C7}" srcOrd="2" destOrd="0" presId="urn:microsoft.com/office/officeart/2005/8/layout/hList2#1"/>
    <dgm:cxn modelId="{BB5CCC6E-E477-42D6-B344-E4CFE11C48E0}" type="presParOf" srcId="{E89C904A-1125-4CCC-9F9C-C579B4F24EAE}" destId="{E40A1D53-3BFF-495E-B372-4275AA8E2E48}" srcOrd="3" destOrd="0" presId="urn:microsoft.com/office/officeart/2005/8/layout/hList2#1"/>
    <dgm:cxn modelId="{BB8264D1-24D5-41FB-AB00-EC1E94702BF3}" type="presParOf" srcId="{E89C904A-1125-4CCC-9F9C-C579B4F24EAE}" destId="{131A1F66-99BD-49EB-9E89-213DB3DC0C31}" srcOrd="4" destOrd="0" presId="urn:microsoft.com/office/officeart/2005/8/layout/hList2#1"/>
    <dgm:cxn modelId="{4D3A3FC3-F970-429A-9BB4-373C8BAD23C7}" type="presParOf" srcId="{131A1F66-99BD-49EB-9E89-213DB3DC0C31}" destId="{8D162690-31DB-494B-8910-2407D885DA47}" srcOrd="0" destOrd="0" presId="urn:microsoft.com/office/officeart/2005/8/layout/hList2#1"/>
    <dgm:cxn modelId="{16E388B4-F336-4A6C-B540-4D5C9155D1BA}" type="presParOf" srcId="{131A1F66-99BD-49EB-9E89-213DB3DC0C31}" destId="{A3041015-C68D-433C-9199-0A3BBA314AD1}" srcOrd="1" destOrd="0" presId="urn:microsoft.com/office/officeart/2005/8/layout/hList2#1"/>
    <dgm:cxn modelId="{D64AA93F-2C3B-479F-A012-FCBF1D48823E}" type="presParOf" srcId="{131A1F66-99BD-49EB-9E89-213DB3DC0C31}" destId="{C84783E6-3275-49A6-8749-F850D613844C}" srcOrd="2" destOrd="0" presId="urn:microsoft.com/office/officeart/2005/8/layout/hList2#1"/>
    <dgm:cxn modelId="{36B8A98A-A502-48BE-B275-C79C06042580}" type="presParOf" srcId="{E89C904A-1125-4CCC-9F9C-C579B4F24EAE}" destId="{EC28CFF5-1858-400D-AE14-BFA057997AFF}" srcOrd="5" destOrd="0" presId="urn:microsoft.com/office/officeart/2005/8/layout/hList2#1"/>
    <dgm:cxn modelId="{8F60EEC9-9B7C-440F-BA20-93CC5A7A9F74}" type="presParOf" srcId="{E89C904A-1125-4CCC-9F9C-C579B4F24EAE}" destId="{D1B4639D-5557-4180-88D3-985C437825C8}" srcOrd="6" destOrd="0" presId="urn:microsoft.com/office/officeart/2005/8/layout/hList2#1"/>
    <dgm:cxn modelId="{6882B931-36CC-4769-88D2-2F6019B3368E}" type="presParOf" srcId="{D1B4639D-5557-4180-88D3-985C437825C8}" destId="{9CB90F6D-0BBF-4CE0-8BE9-AC9FE1BEED84}" srcOrd="0" destOrd="0" presId="urn:microsoft.com/office/officeart/2005/8/layout/hList2#1"/>
    <dgm:cxn modelId="{14886A5F-3085-4343-8093-7F4435ED01AD}" type="presParOf" srcId="{D1B4639D-5557-4180-88D3-985C437825C8}" destId="{25473ACB-8707-4945-9EEF-5E3BA93EADDF}" srcOrd="1" destOrd="0" presId="urn:microsoft.com/office/officeart/2005/8/layout/hList2#1"/>
    <dgm:cxn modelId="{43E49B08-9BE5-4A98-8569-0D973CD68FEE}" type="presParOf" srcId="{D1B4639D-5557-4180-88D3-985C437825C8}" destId="{CE6A5AD6-6CF1-420F-A767-FF543422C5D1}" srcOrd="2" destOrd="0" presId="urn:microsoft.com/office/officeart/2005/8/layout/hList2#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9CBDA42-CA4F-4B4E-BBA8-0A74E7964B84}" type="doc">
      <dgm:prSet loTypeId="urn:microsoft.com/office/officeart/2005/8/layout/hList2#2" loCatId="relationship" qsTypeId="urn:microsoft.com/office/officeart/2005/8/quickstyle/3d3" qsCatId="3D" csTypeId="urn:microsoft.com/office/officeart/2005/8/colors/accent1_2" csCatId="accent1" phldr="1"/>
      <dgm:spPr/>
      <dgm:t>
        <a:bodyPr/>
        <a:lstStyle/>
        <a:p>
          <a:endParaRPr lang="en-US"/>
        </a:p>
      </dgm:t>
    </dgm:pt>
    <dgm:pt modelId="{73480CA6-4397-4AE0-BD7F-B16486275FFD}">
      <dgm:prSet phldrT="[Text]"/>
      <dgm:spPr/>
      <dgm:t>
        <a:bodyPr/>
        <a:lstStyle/>
        <a:p>
          <a:r>
            <a:rPr lang="en-US" dirty="0">
              <a:effectLst>
                <a:outerShdw blurRad="38100" dist="38100" dir="2700000" algn="tl">
                  <a:srgbClr val="000000">
                    <a:alpha val="43137"/>
                  </a:srgbClr>
                </a:outerShdw>
              </a:effectLst>
            </a:rPr>
            <a:t>Child Functioning</a:t>
          </a:r>
        </a:p>
      </dgm:t>
    </dgm:pt>
    <dgm:pt modelId="{DE30BBAC-13F8-4D26-8C08-4ED830AAE604}" type="parTrans" cxnId="{170FEC21-CA59-447D-9C7C-2BFB0C1BB39B}">
      <dgm:prSet/>
      <dgm:spPr/>
      <dgm:t>
        <a:bodyPr/>
        <a:lstStyle/>
        <a:p>
          <a:endParaRPr lang="en-US"/>
        </a:p>
      </dgm:t>
    </dgm:pt>
    <dgm:pt modelId="{8407ADD8-EFA8-4FCD-B69D-9E062FB9690C}" type="sibTrans" cxnId="{170FEC21-CA59-447D-9C7C-2BFB0C1BB39B}">
      <dgm:prSet/>
      <dgm:spPr/>
      <dgm:t>
        <a:bodyPr/>
        <a:lstStyle/>
        <a:p>
          <a:endParaRPr lang="en-US"/>
        </a:p>
      </dgm:t>
    </dgm:pt>
    <dgm:pt modelId="{DA4F35ED-C772-4061-A09C-2E52D9B4608B}">
      <dgm:prSet phldrT="[Text]"/>
      <dgm:spPr/>
      <dgm:t>
        <a:bodyPr/>
        <a:lstStyle/>
        <a:p>
          <a:pPr algn="l"/>
          <a:r>
            <a:rPr lang="en-US" dirty="0"/>
            <a:t>Self Protection</a:t>
          </a:r>
        </a:p>
      </dgm:t>
    </dgm:pt>
    <dgm:pt modelId="{7D56A5A3-B79F-4327-A7D4-36FF4126EB42}" type="parTrans" cxnId="{33875AC0-8485-4C0D-AF45-2D94E36255CE}">
      <dgm:prSet/>
      <dgm:spPr/>
      <dgm:t>
        <a:bodyPr/>
        <a:lstStyle/>
        <a:p>
          <a:endParaRPr lang="en-US"/>
        </a:p>
      </dgm:t>
    </dgm:pt>
    <dgm:pt modelId="{43E76BCC-AF4B-4E3B-9D3D-92E599133564}" type="sibTrans" cxnId="{33875AC0-8485-4C0D-AF45-2D94E36255CE}">
      <dgm:prSet/>
      <dgm:spPr/>
      <dgm:t>
        <a:bodyPr/>
        <a:lstStyle/>
        <a:p>
          <a:endParaRPr lang="en-US"/>
        </a:p>
      </dgm:t>
    </dgm:pt>
    <dgm:pt modelId="{3E4ADB3F-86DF-45C5-BD7C-D467AD147B50}">
      <dgm:prSet phldrT="[Text]"/>
      <dgm:spPr/>
      <dgm:t>
        <a:bodyPr/>
        <a:lstStyle/>
        <a:p>
          <a:pPr algn="l"/>
          <a:r>
            <a:rPr lang="en-US" dirty="0"/>
            <a:t>Physical Development</a:t>
          </a:r>
        </a:p>
      </dgm:t>
    </dgm:pt>
    <dgm:pt modelId="{90168CBC-72E5-420E-BA6B-F11B9062914B}" type="parTrans" cxnId="{0455B7B8-7764-4E7C-90B0-7251F5FA7F92}">
      <dgm:prSet/>
      <dgm:spPr/>
      <dgm:t>
        <a:bodyPr/>
        <a:lstStyle/>
        <a:p>
          <a:endParaRPr lang="en-US"/>
        </a:p>
      </dgm:t>
    </dgm:pt>
    <dgm:pt modelId="{98359D5F-7D74-4282-9684-4BA6A38F50F3}" type="sibTrans" cxnId="{0455B7B8-7764-4E7C-90B0-7251F5FA7F92}">
      <dgm:prSet/>
      <dgm:spPr/>
      <dgm:t>
        <a:bodyPr/>
        <a:lstStyle/>
        <a:p>
          <a:endParaRPr lang="en-US"/>
        </a:p>
      </dgm:t>
    </dgm:pt>
    <dgm:pt modelId="{92320B81-8767-415C-BE04-52B3A7F04CF7}">
      <dgm:prSet phldrT="[Text]"/>
      <dgm:spPr/>
      <dgm:t>
        <a:bodyPr/>
        <a:lstStyle/>
        <a:p>
          <a:r>
            <a:rPr lang="en-US" dirty="0">
              <a:effectLst>
                <a:outerShdw blurRad="38100" dist="38100" dir="2700000" algn="tl">
                  <a:srgbClr val="000000">
                    <a:alpha val="43137"/>
                  </a:srgbClr>
                </a:outerShdw>
              </a:effectLst>
            </a:rPr>
            <a:t>Adult</a:t>
          </a:r>
          <a:r>
            <a:rPr lang="en-US" dirty="0"/>
            <a:t> </a:t>
          </a:r>
          <a:r>
            <a:rPr lang="en-US" dirty="0">
              <a:effectLst>
                <a:outerShdw blurRad="38100" dist="38100" dir="2700000" algn="tl">
                  <a:srgbClr val="000000">
                    <a:alpha val="43137"/>
                  </a:srgbClr>
                </a:outerShdw>
              </a:effectLst>
            </a:rPr>
            <a:t>Functioning</a:t>
          </a:r>
        </a:p>
      </dgm:t>
    </dgm:pt>
    <dgm:pt modelId="{8968D4BE-EA7E-49E7-BC82-58D5D3D0F3C6}" type="parTrans" cxnId="{231F85F5-D01C-40E1-B235-EE5F1018B0D5}">
      <dgm:prSet/>
      <dgm:spPr/>
      <dgm:t>
        <a:bodyPr/>
        <a:lstStyle/>
        <a:p>
          <a:endParaRPr lang="en-US"/>
        </a:p>
      </dgm:t>
    </dgm:pt>
    <dgm:pt modelId="{6993FB59-D7A0-4DAF-BEA5-172861B6DFFC}" type="sibTrans" cxnId="{231F85F5-D01C-40E1-B235-EE5F1018B0D5}">
      <dgm:prSet/>
      <dgm:spPr/>
      <dgm:t>
        <a:bodyPr/>
        <a:lstStyle/>
        <a:p>
          <a:endParaRPr lang="en-US"/>
        </a:p>
      </dgm:t>
    </dgm:pt>
    <dgm:pt modelId="{99A2F782-3939-44C5-84DA-D7C58EA68669}">
      <dgm:prSet phldrT="[Text]"/>
      <dgm:spPr/>
      <dgm:t>
        <a:bodyPr/>
        <a:lstStyle/>
        <a:p>
          <a:r>
            <a:rPr lang="en-US" dirty="0"/>
            <a:t>Cognitive Abilities</a:t>
          </a:r>
        </a:p>
      </dgm:t>
    </dgm:pt>
    <dgm:pt modelId="{4DB9D162-A4AC-437B-9C25-AA56A1A31605}" type="parTrans" cxnId="{7BA15BD0-66DC-4720-A712-A3C8DB0DF731}">
      <dgm:prSet/>
      <dgm:spPr/>
      <dgm:t>
        <a:bodyPr/>
        <a:lstStyle/>
        <a:p>
          <a:endParaRPr lang="en-US"/>
        </a:p>
      </dgm:t>
    </dgm:pt>
    <dgm:pt modelId="{DB2803B8-8DA2-4A79-BC5D-08DA50CDC688}" type="sibTrans" cxnId="{7BA15BD0-66DC-4720-A712-A3C8DB0DF731}">
      <dgm:prSet/>
      <dgm:spPr/>
      <dgm:t>
        <a:bodyPr/>
        <a:lstStyle/>
        <a:p>
          <a:endParaRPr lang="en-US"/>
        </a:p>
      </dgm:t>
    </dgm:pt>
    <dgm:pt modelId="{9DC62FFE-C02A-4906-8D2C-4B3AEC93E575}">
      <dgm:prSet phldrT="[Text]"/>
      <dgm:spPr/>
      <dgm:t>
        <a:bodyPr/>
        <a:lstStyle/>
        <a:p>
          <a:r>
            <a:rPr lang="en-US" dirty="0"/>
            <a:t>Physical Health</a:t>
          </a:r>
        </a:p>
      </dgm:t>
    </dgm:pt>
    <dgm:pt modelId="{5D4975B3-E878-4A50-9D00-CBA7BAFE7F1E}" type="parTrans" cxnId="{9C31C0D4-5DE0-4839-8556-0BE492C8E86C}">
      <dgm:prSet/>
      <dgm:spPr/>
      <dgm:t>
        <a:bodyPr/>
        <a:lstStyle/>
        <a:p>
          <a:endParaRPr lang="en-US"/>
        </a:p>
      </dgm:t>
    </dgm:pt>
    <dgm:pt modelId="{B3697E90-4965-4F8D-BCFD-3C8C84AE82AD}" type="sibTrans" cxnId="{9C31C0D4-5DE0-4839-8556-0BE492C8E86C}">
      <dgm:prSet/>
      <dgm:spPr/>
      <dgm:t>
        <a:bodyPr/>
        <a:lstStyle/>
        <a:p>
          <a:endParaRPr lang="en-US"/>
        </a:p>
      </dgm:t>
    </dgm:pt>
    <dgm:pt modelId="{86DA1B25-5819-4BE9-A0DC-765D6BCB2B43}">
      <dgm:prSet phldrT="[Text]"/>
      <dgm:spPr/>
      <dgm:t>
        <a:bodyPr/>
        <a:lstStyle/>
        <a:p>
          <a:r>
            <a:rPr lang="en-US" dirty="0">
              <a:effectLst>
                <a:outerShdw blurRad="38100" dist="38100" dir="2700000" algn="tl">
                  <a:srgbClr val="000000">
                    <a:alpha val="43137"/>
                  </a:srgbClr>
                </a:outerShdw>
              </a:effectLst>
            </a:rPr>
            <a:t>Historical</a:t>
          </a:r>
        </a:p>
      </dgm:t>
    </dgm:pt>
    <dgm:pt modelId="{CC7CEFC8-F851-4B37-A11B-B8D088E067D9}" type="parTrans" cxnId="{973491B9-39EA-4BC7-9647-1E95379BF78E}">
      <dgm:prSet/>
      <dgm:spPr/>
      <dgm:t>
        <a:bodyPr/>
        <a:lstStyle/>
        <a:p>
          <a:endParaRPr lang="en-US"/>
        </a:p>
      </dgm:t>
    </dgm:pt>
    <dgm:pt modelId="{9A7EB771-3CD3-4B5D-9770-CA8D6C2720A2}" type="sibTrans" cxnId="{973491B9-39EA-4BC7-9647-1E95379BF78E}">
      <dgm:prSet/>
      <dgm:spPr/>
      <dgm:t>
        <a:bodyPr/>
        <a:lstStyle/>
        <a:p>
          <a:endParaRPr lang="en-US"/>
        </a:p>
      </dgm:t>
    </dgm:pt>
    <dgm:pt modelId="{FA6841FF-A7B5-48AD-B30D-69C980B88B18}">
      <dgm:prSet phldrT="[Text]"/>
      <dgm:spPr/>
      <dgm:t>
        <a:bodyPr/>
        <a:lstStyle/>
        <a:p>
          <a:r>
            <a:rPr lang="en-US" dirty="0"/>
            <a:t>Caretaker’s Victimization of Other Children</a:t>
          </a:r>
        </a:p>
      </dgm:t>
    </dgm:pt>
    <dgm:pt modelId="{EFCA5F55-3A67-4223-A8D6-6A86B7BCC7C4}" type="parTrans" cxnId="{46DC3585-4B80-4F68-8C65-D9BA29DEDB95}">
      <dgm:prSet/>
      <dgm:spPr/>
      <dgm:t>
        <a:bodyPr/>
        <a:lstStyle/>
        <a:p>
          <a:endParaRPr lang="en-US"/>
        </a:p>
      </dgm:t>
    </dgm:pt>
    <dgm:pt modelId="{679231FE-08DD-446E-8130-BEFBD5424778}" type="sibTrans" cxnId="{46DC3585-4B80-4F68-8C65-D9BA29DEDB95}">
      <dgm:prSet/>
      <dgm:spPr/>
      <dgm:t>
        <a:bodyPr/>
        <a:lstStyle/>
        <a:p>
          <a:endParaRPr lang="en-US"/>
        </a:p>
      </dgm:t>
    </dgm:pt>
    <dgm:pt modelId="{C6CB8E1C-8005-4F30-BCB9-80E51A2FE678}">
      <dgm:prSet phldrT="[Text]"/>
      <dgm:spPr/>
      <dgm:t>
        <a:bodyPr/>
        <a:lstStyle/>
        <a:p>
          <a:r>
            <a:rPr lang="en-US" dirty="0"/>
            <a:t>Caretaker’s Abuse / Neglect as a Child</a:t>
          </a:r>
        </a:p>
      </dgm:t>
    </dgm:pt>
    <dgm:pt modelId="{0FB960EC-2313-490A-986F-4A584F8DCEB0}" type="parTrans" cxnId="{77FADB86-88B0-48DB-872A-9E9ED1BDC2E0}">
      <dgm:prSet/>
      <dgm:spPr/>
      <dgm:t>
        <a:bodyPr/>
        <a:lstStyle/>
        <a:p>
          <a:endParaRPr lang="en-US"/>
        </a:p>
      </dgm:t>
    </dgm:pt>
    <dgm:pt modelId="{8F54955F-A33C-4FCD-86BF-8A243601FFC5}" type="sibTrans" cxnId="{77FADB86-88B0-48DB-872A-9E9ED1BDC2E0}">
      <dgm:prSet/>
      <dgm:spPr/>
      <dgm:t>
        <a:bodyPr/>
        <a:lstStyle/>
        <a:p>
          <a:endParaRPr lang="en-US"/>
        </a:p>
      </dgm:t>
    </dgm:pt>
    <dgm:pt modelId="{41C35E09-6ED3-409A-8242-12795FF0A734}">
      <dgm:prSet/>
      <dgm:spPr/>
      <dgm:t>
        <a:bodyPr/>
        <a:lstStyle/>
        <a:p>
          <a:r>
            <a:rPr lang="en-US" dirty="0">
              <a:effectLst>
                <a:outerShdw blurRad="38100" dist="38100" dir="2700000" algn="tl">
                  <a:srgbClr val="000000">
                    <a:alpha val="43137"/>
                  </a:srgbClr>
                </a:outerShdw>
              </a:effectLst>
            </a:rPr>
            <a:t>Family Functioning</a:t>
          </a:r>
        </a:p>
      </dgm:t>
    </dgm:pt>
    <dgm:pt modelId="{51345E19-90D8-4E48-8C45-AF8E00E8FBD4}" type="parTrans" cxnId="{2F6B956E-8562-46D2-A281-710FE87740D5}">
      <dgm:prSet/>
      <dgm:spPr/>
      <dgm:t>
        <a:bodyPr/>
        <a:lstStyle/>
        <a:p>
          <a:endParaRPr lang="en-US"/>
        </a:p>
      </dgm:t>
    </dgm:pt>
    <dgm:pt modelId="{12C22374-B6C8-40A5-9EB5-DEB89FB30436}" type="sibTrans" cxnId="{2F6B956E-8562-46D2-A281-710FE87740D5}">
      <dgm:prSet/>
      <dgm:spPr/>
      <dgm:t>
        <a:bodyPr/>
        <a:lstStyle/>
        <a:p>
          <a:endParaRPr lang="en-US"/>
        </a:p>
      </dgm:t>
    </dgm:pt>
    <dgm:pt modelId="{0EED136B-273D-430A-9375-F8967A6AD3C6}">
      <dgm:prSet phldrT="[Text]"/>
      <dgm:spPr/>
      <dgm:t>
        <a:bodyPr/>
        <a:lstStyle/>
        <a:p>
          <a:pPr algn="l"/>
          <a:r>
            <a:rPr lang="en-US" dirty="0"/>
            <a:t>Cognitive Development</a:t>
          </a:r>
        </a:p>
      </dgm:t>
    </dgm:pt>
    <dgm:pt modelId="{BA1F0DB2-FFD1-48BD-944F-E1BC6A37107E}" type="parTrans" cxnId="{C734AC83-88F9-4C00-AAAF-9B5AADE14CCB}">
      <dgm:prSet/>
      <dgm:spPr/>
      <dgm:t>
        <a:bodyPr/>
        <a:lstStyle/>
        <a:p>
          <a:endParaRPr lang="en-US"/>
        </a:p>
      </dgm:t>
    </dgm:pt>
    <dgm:pt modelId="{6541F910-088C-43DE-9563-B8FA7B309CFB}" type="sibTrans" cxnId="{C734AC83-88F9-4C00-AAAF-9B5AADE14CCB}">
      <dgm:prSet/>
      <dgm:spPr/>
      <dgm:t>
        <a:bodyPr/>
        <a:lstStyle/>
        <a:p>
          <a:endParaRPr lang="en-US"/>
        </a:p>
      </dgm:t>
    </dgm:pt>
    <dgm:pt modelId="{438385A4-1350-4583-85D2-EAFF5125E1FF}">
      <dgm:prSet phldrT="[Text]"/>
      <dgm:spPr/>
      <dgm:t>
        <a:bodyPr/>
        <a:lstStyle/>
        <a:p>
          <a:pPr algn="l"/>
          <a:r>
            <a:rPr lang="en-US" dirty="0"/>
            <a:t>Social Development</a:t>
          </a:r>
        </a:p>
      </dgm:t>
    </dgm:pt>
    <dgm:pt modelId="{5D085871-3158-436C-9D6D-427912491DCD}" type="parTrans" cxnId="{2C0E299C-5968-473A-B375-94D0FED0FE12}">
      <dgm:prSet/>
      <dgm:spPr/>
      <dgm:t>
        <a:bodyPr/>
        <a:lstStyle/>
        <a:p>
          <a:endParaRPr lang="en-US"/>
        </a:p>
      </dgm:t>
    </dgm:pt>
    <dgm:pt modelId="{F61C1EAB-EFBC-45AB-9732-870B5A181B40}" type="sibTrans" cxnId="{2C0E299C-5968-473A-B375-94D0FED0FE12}">
      <dgm:prSet/>
      <dgm:spPr/>
      <dgm:t>
        <a:bodyPr/>
        <a:lstStyle/>
        <a:p>
          <a:endParaRPr lang="en-US"/>
        </a:p>
      </dgm:t>
    </dgm:pt>
    <dgm:pt modelId="{94F3FF9A-B236-447F-9B2F-F7B4D5BE2DC4}">
      <dgm:prSet phldrT="[Text]"/>
      <dgm:spPr/>
      <dgm:t>
        <a:bodyPr/>
        <a:lstStyle/>
        <a:p>
          <a:r>
            <a:rPr lang="en-US" dirty="0"/>
            <a:t>Emotional</a:t>
          </a:r>
        </a:p>
      </dgm:t>
    </dgm:pt>
    <dgm:pt modelId="{B7339C4D-37CA-427E-B9FC-C6B1E96135AB}" type="parTrans" cxnId="{EFCB324C-70A0-45C9-9976-050C2C72BFA8}">
      <dgm:prSet/>
      <dgm:spPr/>
      <dgm:t>
        <a:bodyPr/>
        <a:lstStyle/>
        <a:p>
          <a:endParaRPr lang="en-US"/>
        </a:p>
      </dgm:t>
    </dgm:pt>
    <dgm:pt modelId="{C8ABBBF9-8A20-492A-B2C3-ECEC58E1AF8B}" type="sibTrans" cxnId="{EFCB324C-70A0-45C9-9976-050C2C72BFA8}">
      <dgm:prSet/>
      <dgm:spPr/>
      <dgm:t>
        <a:bodyPr/>
        <a:lstStyle/>
        <a:p>
          <a:endParaRPr lang="en-US"/>
        </a:p>
      </dgm:t>
    </dgm:pt>
    <dgm:pt modelId="{2D6CAC1C-FB23-4A14-8A88-9FBF0C37F913}">
      <dgm:prSet phldrT="[Text]"/>
      <dgm:spPr/>
      <dgm:t>
        <a:bodyPr/>
        <a:lstStyle/>
        <a:p>
          <a:r>
            <a:rPr lang="en-US" dirty="0"/>
            <a:t>Domestic Relations</a:t>
          </a:r>
        </a:p>
      </dgm:t>
    </dgm:pt>
    <dgm:pt modelId="{660CF8EF-306B-415F-8AA2-C5B8835E873B}" type="parTrans" cxnId="{78AAD75C-FDAF-481B-9643-C302F4E3EEE5}">
      <dgm:prSet/>
      <dgm:spPr/>
      <dgm:t>
        <a:bodyPr/>
        <a:lstStyle/>
        <a:p>
          <a:endParaRPr lang="en-US"/>
        </a:p>
      </dgm:t>
    </dgm:pt>
    <dgm:pt modelId="{AD7B71B4-4599-42D3-843B-5D84FCA016BB}" type="sibTrans" cxnId="{78AAD75C-FDAF-481B-9643-C302F4E3EEE5}">
      <dgm:prSet/>
      <dgm:spPr/>
      <dgm:t>
        <a:bodyPr/>
        <a:lstStyle/>
        <a:p>
          <a:endParaRPr lang="en-US"/>
        </a:p>
      </dgm:t>
    </dgm:pt>
    <dgm:pt modelId="{273C66D5-014C-4484-9F67-4EA1CB632F1E}">
      <dgm:prSet phldrT="[Text]"/>
      <dgm:spPr/>
      <dgm:t>
        <a:bodyPr/>
        <a:lstStyle/>
        <a:p>
          <a:r>
            <a:rPr lang="en-US" dirty="0"/>
            <a:t>Substance Abuse</a:t>
          </a:r>
        </a:p>
      </dgm:t>
    </dgm:pt>
    <dgm:pt modelId="{EDF91B0F-0C6E-489B-8AC7-BCFF9D462506}" type="parTrans" cxnId="{E3D89C80-F642-49D8-A9A7-B9D04DCBBC38}">
      <dgm:prSet/>
      <dgm:spPr/>
      <dgm:t>
        <a:bodyPr/>
        <a:lstStyle/>
        <a:p>
          <a:endParaRPr lang="en-US"/>
        </a:p>
      </dgm:t>
    </dgm:pt>
    <dgm:pt modelId="{1C00853D-28BE-40A5-9D90-0FBF0C832280}" type="sibTrans" cxnId="{E3D89C80-F642-49D8-A9A7-B9D04DCBBC38}">
      <dgm:prSet/>
      <dgm:spPr/>
      <dgm:t>
        <a:bodyPr/>
        <a:lstStyle/>
        <a:p>
          <a:endParaRPr lang="en-US"/>
        </a:p>
      </dgm:t>
    </dgm:pt>
    <dgm:pt modelId="{B02CD0B7-4DCB-46B6-9772-F25FC18F0A75}">
      <dgm:prSet phldrT="[Text]"/>
      <dgm:spPr/>
      <dgm:t>
        <a:bodyPr/>
        <a:lstStyle/>
        <a:p>
          <a:r>
            <a:rPr lang="en-US" dirty="0"/>
            <a:t>Response to Stressors</a:t>
          </a:r>
        </a:p>
      </dgm:t>
    </dgm:pt>
    <dgm:pt modelId="{E55BFF3A-1CF6-499B-8CC9-87AB83901B2F}" type="parTrans" cxnId="{BE1D53A7-86F8-46D1-B2EB-F1ED55F02A3B}">
      <dgm:prSet/>
      <dgm:spPr/>
      <dgm:t>
        <a:bodyPr/>
        <a:lstStyle/>
        <a:p>
          <a:endParaRPr lang="en-US"/>
        </a:p>
      </dgm:t>
    </dgm:pt>
    <dgm:pt modelId="{F8805983-0C45-4DCA-AA78-2060325112E8}" type="sibTrans" cxnId="{BE1D53A7-86F8-46D1-B2EB-F1ED55F02A3B}">
      <dgm:prSet/>
      <dgm:spPr/>
      <dgm:t>
        <a:bodyPr/>
        <a:lstStyle/>
        <a:p>
          <a:endParaRPr lang="en-US"/>
        </a:p>
      </dgm:t>
    </dgm:pt>
    <dgm:pt modelId="{37C7A431-ADA1-4351-B361-A3DC6F567B0D}">
      <dgm:prSet phldrT="[Text]"/>
      <dgm:spPr/>
      <dgm:t>
        <a:bodyPr/>
        <a:lstStyle/>
        <a:p>
          <a:r>
            <a:rPr lang="en-US" dirty="0"/>
            <a:t>Parenting Practices</a:t>
          </a:r>
        </a:p>
      </dgm:t>
    </dgm:pt>
    <dgm:pt modelId="{4C6C380E-B3B0-4F6A-B44E-40689697A4E2}" type="parTrans" cxnId="{234FF5D3-01E0-4EAB-815E-62687698A6AB}">
      <dgm:prSet/>
      <dgm:spPr/>
      <dgm:t>
        <a:bodyPr/>
        <a:lstStyle/>
        <a:p>
          <a:endParaRPr lang="en-US"/>
        </a:p>
      </dgm:t>
    </dgm:pt>
    <dgm:pt modelId="{3E995EF8-74DC-4BB6-B01D-C844E0566F46}" type="sibTrans" cxnId="{234FF5D3-01E0-4EAB-815E-62687698A6AB}">
      <dgm:prSet/>
      <dgm:spPr/>
      <dgm:t>
        <a:bodyPr/>
        <a:lstStyle/>
        <a:p>
          <a:endParaRPr lang="en-US"/>
        </a:p>
      </dgm:t>
    </dgm:pt>
    <dgm:pt modelId="{B317C904-07EC-46A4-8845-B16F16588A26}">
      <dgm:prSet/>
      <dgm:spPr/>
      <dgm:t>
        <a:bodyPr/>
        <a:lstStyle/>
        <a:p>
          <a:r>
            <a:rPr lang="en-US" dirty="0"/>
            <a:t>Family Roles, Interactions, and Relationships</a:t>
          </a:r>
        </a:p>
      </dgm:t>
    </dgm:pt>
    <dgm:pt modelId="{E9C47C69-2B88-45E0-92F4-33147A041491}" type="parTrans" cxnId="{7AC99137-9AA0-42D2-83AD-F9D74FC93D6E}">
      <dgm:prSet/>
      <dgm:spPr/>
      <dgm:t>
        <a:bodyPr/>
        <a:lstStyle/>
        <a:p>
          <a:endParaRPr lang="en-US"/>
        </a:p>
      </dgm:t>
    </dgm:pt>
    <dgm:pt modelId="{C2776853-FB83-4BF1-AC3D-36B745560A5B}" type="sibTrans" cxnId="{7AC99137-9AA0-42D2-83AD-F9D74FC93D6E}">
      <dgm:prSet/>
      <dgm:spPr/>
      <dgm:t>
        <a:bodyPr/>
        <a:lstStyle/>
        <a:p>
          <a:endParaRPr lang="en-US"/>
        </a:p>
      </dgm:t>
    </dgm:pt>
    <dgm:pt modelId="{7F54352B-E38F-495A-86E9-5B3BDB6DB6B7}">
      <dgm:prSet/>
      <dgm:spPr/>
      <dgm:t>
        <a:bodyPr/>
        <a:lstStyle/>
        <a:p>
          <a:r>
            <a:rPr lang="en-US" dirty="0"/>
            <a:t>Resource Management and Household Maintenance</a:t>
          </a:r>
        </a:p>
      </dgm:t>
    </dgm:pt>
    <dgm:pt modelId="{F31BE965-44EA-4580-A5CA-52ADB04B049A}" type="parTrans" cxnId="{C5FCC4BC-1FB9-42AF-9F3C-5CDA671DB9B7}">
      <dgm:prSet/>
      <dgm:spPr/>
      <dgm:t>
        <a:bodyPr/>
        <a:lstStyle/>
        <a:p>
          <a:endParaRPr lang="en-US"/>
        </a:p>
      </dgm:t>
    </dgm:pt>
    <dgm:pt modelId="{EB026BD6-91C8-486C-868A-175F4D8108A8}" type="sibTrans" cxnId="{C5FCC4BC-1FB9-42AF-9F3C-5CDA671DB9B7}">
      <dgm:prSet/>
      <dgm:spPr/>
      <dgm:t>
        <a:bodyPr/>
        <a:lstStyle/>
        <a:p>
          <a:endParaRPr lang="en-US"/>
        </a:p>
      </dgm:t>
    </dgm:pt>
    <dgm:pt modelId="{1475C3D1-079F-4A07-AD5D-32E4B6E89DBD}">
      <dgm:prSet/>
      <dgm:spPr/>
      <dgm:t>
        <a:bodyPr/>
        <a:lstStyle/>
        <a:p>
          <a:r>
            <a:rPr lang="en-US" dirty="0"/>
            <a:t>Extended Family, Social and Community Connectedness</a:t>
          </a:r>
        </a:p>
      </dgm:t>
    </dgm:pt>
    <dgm:pt modelId="{AB50CAB7-F08C-47F4-934D-3481B2D3CD5C}" type="parTrans" cxnId="{A630ABCF-34E1-48CB-89ED-0B4A44936BBA}">
      <dgm:prSet/>
      <dgm:spPr/>
      <dgm:t>
        <a:bodyPr/>
        <a:lstStyle/>
        <a:p>
          <a:endParaRPr lang="en-US"/>
        </a:p>
      </dgm:t>
    </dgm:pt>
    <dgm:pt modelId="{8D0448A1-35C0-4E4E-A79C-2570FA612BC2}" type="sibTrans" cxnId="{A630ABCF-34E1-48CB-89ED-0B4A44936BBA}">
      <dgm:prSet/>
      <dgm:spPr/>
      <dgm:t>
        <a:bodyPr/>
        <a:lstStyle/>
        <a:p>
          <a:endParaRPr lang="en-US"/>
        </a:p>
      </dgm:t>
    </dgm:pt>
    <dgm:pt modelId="{6A553E9A-C24E-44D2-B20F-E1AC65C12E51}">
      <dgm:prSet phldrT="[Text]"/>
      <dgm:spPr/>
      <dgm:t>
        <a:bodyPr/>
        <a:lstStyle/>
        <a:p>
          <a:r>
            <a:rPr lang="en-US" dirty="0"/>
            <a:t>Impact of Past Services</a:t>
          </a:r>
        </a:p>
      </dgm:t>
    </dgm:pt>
    <dgm:pt modelId="{DEC3D459-DD6A-47A9-B39A-2809E9A520B9}" type="parTrans" cxnId="{B810854D-373E-4009-937C-3D6CE179D970}">
      <dgm:prSet/>
      <dgm:spPr/>
      <dgm:t>
        <a:bodyPr/>
        <a:lstStyle/>
        <a:p>
          <a:endParaRPr lang="en-US"/>
        </a:p>
      </dgm:t>
    </dgm:pt>
    <dgm:pt modelId="{A9FC0F3F-1253-456F-9D84-9887AA344D19}" type="sibTrans" cxnId="{B810854D-373E-4009-937C-3D6CE179D970}">
      <dgm:prSet/>
      <dgm:spPr/>
      <dgm:t>
        <a:bodyPr/>
        <a:lstStyle/>
        <a:p>
          <a:endParaRPr lang="en-US"/>
        </a:p>
      </dgm:t>
    </dgm:pt>
    <dgm:pt modelId="{2E6BD970-1571-4714-9F12-A1AC3B834308}">
      <dgm:prSet phldrT="[Text]"/>
      <dgm:spPr/>
      <dgm:t>
        <a:bodyPr/>
        <a:lstStyle/>
        <a:p>
          <a:pPr algn="l"/>
          <a:endParaRPr lang="en-US" dirty="0"/>
        </a:p>
      </dgm:t>
    </dgm:pt>
    <dgm:pt modelId="{8ED0FE02-E4C1-42D1-8F2A-91168EA6C8D6}" type="parTrans" cxnId="{6DAC20F5-4DD9-484B-87DA-D46EF934917D}">
      <dgm:prSet/>
      <dgm:spPr/>
      <dgm:t>
        <a:bodyPr/>
        <a:lstStyle/>
        <a:p>
          <a:endParaRPr lang="en-US"/>
        </a:p>
      </dgm:t>
    </dgm:pt>
    <dgm:pt modelId="{BDFDAD78-7AC0-4D41-A570-FD61DBA2B566}" type="sibTrans" cxnId="{6DAC20F5-4DD9-484B-87DA-D46EF934917D}">
      <dgm:prSet/>
      <dgm:spPr/>
      <dgm:t>
        <a:bodyPr/>
        <a:lstStyle/>
        <a:p>
          <a:endParaRPr lang="en-US"/>
        </a:p>
      </dgm:t>
    </dgm:pt>
    <dgm:pt modelId="{CF8A39A8-30F7-4195-8FD2-212A3D42A4FE}">
      <dgm:prSet phldrT="[Text]"/>
      <dgm:spPr/>
      <dgm:t>
        <a:bodyPr/>
        <a:lstStyle/>
        <a:p>
          <a:pPr algn="l"/>
          <a:endParaRPr lang="en-US" dirty="0"/>
        </a:p>
      </dgm:t>
    </dgm:pt>
    <dgm:pt modelId="{DB1FDDCE-4FCD-4B5F-98A2-067BCEC87D62}" type="parTrans" cxnId="{159A22F6-C7AE-48A4-B504-140D651F1E7E}">
      <dgm:prSet/>
      <dgm:spPr/>
      <dgm:t>
        <a:bodyPr/>
        <a:lstStyle/>
        <a:p>
          <a:endParaRPr lang="en-US"/>
        </a:p>
      </dgm:t>
    </dgm:pt>
    <dgm:pt modelId="{89DA0442-DBDB-4648-829F-AFF4C6CD9FF3}" type="sibTrans" cxnId="{159A22F6-C7AE-48A4-B504-140D651F1E7E}">
      <dgm:prSet/>
      <dgm:spPr/>
      <dgm:t>
        <a:bodyPr/>
        <a:lstStyle/>
        <a:p>
          <a:endParaRPr lang="en-US"/>
        </a:p>
      </dgm:t>
    </dgm:pt>
    <dgm:pt modelId="{5038A4AD-08D6-4F88-8A49-3BE160B68BA0}">
      <dgm:prSet phldrT="[Text]"/>
      <dgm:spPr/>
      <dgm:t>
        <a:bodyPr/>
        <a:lstStyle/>
        <a:p>
          <a:pPr algn="l"/>
          <a:endParaRPr lang="en-US" dirty="0"/>
        </a:p>
      </dgm:t>
    </dgm:pt>
    <dgm:pt modelId="{B6580B95-5639-46C1-B35A-C36477B1343E}" type="parTrans" cxnId="{958D66E8-711F-48D2-86B2-A0E311C2DC22}">
      <dgm:prSet/>
      <dgm:spPr/>
      <dgm:t>
        <a:bodyPr/>
        <a:lstStyle/>
        <a:p>
          <a:endParaRPr lang="en-US"/>
        </a:p>
      </dgm:t>
    </dgm:pt>
    <dgm:pt modelId="{6107B8B4-EA41-4B85-B63E-2EF6F37C06C7}" type="sibTrans" cxnId="{958D66E8-711F-48D2-86B2-A0E311C2DC22}">
      <dgm:prSet/>
      <dgm:spPr/>
      <dgm:t>
        <a:bodyPr/>
        <a:lstStyle/>
        <a:p>
          <a:endParaRPr lang="en-US"/>
        </a:p>
      </dgm:t>
    </dgm:pt>
    <dgm:pt modelId="{DCC07C66-8E68-4D59-8AE0-990A51DD1DF0}">
      <dgm:prSet phldrT="[Text]"/>
      <dgm:spPr/>
      <dgm:t>
        <a:bodyPr/>
        <a:lstStyle/>
        <a:p>
          <a:pPr algn="l"/>
          <a:endParaRPr lang="en-US" dirty="0"/>
        </a:p>
      </dgm:t>
    </dgm:pt>
    <dgm:pt modelId="{C39A30A5-DBBA-4E6E-BA20-562DE4A9A51A}" type="parTrans" cxnId="{F0DB66E4-5C59-4238-9850-B5610778D566}">
      <dgm:prSet/>
      <dgm:spPr/>
      <dgm:t>
        <a:bodyPr/>
        <a:lstStyle/>
        <a:p>
          <a:endParaRPr lang="en-US"/>
        </a:p>
      </dgm:t>
    </dgm:pt>
    <dgm:pt modelId="{DB0FCC1A-9A0A-4D7F-A038-30D21E36A575}" type="sibTrans" cxnId="{F0DB66E4-5C59-4238-9850-B5610778D566}">
      <dgm:prSet/>
      <dgm:spPr/>
      <dgm:t>
        <a:bodyPr/>
        <a:lstStyle/>
        <a:p>
          <a:endParaRPr lang="en-US"/>
        </a:p>
      </dgm:t>
    </dgm:pt>
    <dgm:pt modelId="{66332920-100D-4DCD-BB4F-926375FD3B5D}">
      <dgm:prSet phldrT="[Text]"/>
      <dgm:spPr/>
      <dgm:t>
        <a:bodyPr/>
        <a:lstStyle/>
        <a:p>
          <a:pPr algn="l"/>
          <a:endParaRPr lang="en-US" dirty="0"/>
        </a:p>
      </dgm:t>
    </dgm:pt>
    <dgm:pt modelId="{9C53AA5F-3FFB-4451-A64D-AEEFE02D42E5}" type="parTrans" cxnId="{082D91DF-1821-4125-ABF6-6E081263B145}">
      <dgm:prSet/>
      <dgm:spPr/>
      <dgm:t>
        <a:bodyPr/>
        <a:lstStyle/>
        <a:p>
          <a:endParaRPr lang="en-US"/>
        </a:p>
      </dgm:t>
    </dgm:pt>
    <dgm:pt modelId="{4106AD59-ACDF-417D-9A44-D4EC9ADCBFFC}" type="sibTrans" cxnId="{082D91DF-1821-4125-ABF6-6E081263B145}">
      <dgm:prSet/>
      <dgm:spPr/>
      <dgm:t>
        <a:bodyPr/>
        <a:lstStyle/>
        <a:p>
          <a:endParaRPr lang="en-US"/>
        </a:p>
      </dgm:t>
    </dgm:pt>
    <dgm:pt modelId="{97132B27-8165-4F08-A947-233592B9FF4D}">
      <dgm:prSet phldrT="[Text]"/>
      <dgm:spPr/>
      <dgm:t>
        <a:bodyPr/>
        <a:lstStyle/>
        <a:p>
          <a:pPr algn="l"/>
          <a:endParaRPr lang="en-US" dirty="0"/>
        </a:p>
      </dgm:t>
    </dgm:pt>
    <dgm:pt modelId="{AE085297-B14A-476B-8C5C-A91E78543784}" type="parTrans" cxnId="{21AB953A-D199-41F4-9735-56191174BE79}">
      <dgm:prSet/>
      <dgm:spPr/>
      <dgm:t>
        <a:bodyPr/>
        <a:lstStyle/>
        <a:p>
          <a:endParaRPr lang="en-US"/>
        </a:p>
      </dgm:t>
    </dgm:pt>
    <dgm:pt modelId="{256F65F9-082C-4CEC-A470-7F5EC139BFA5}" type="sibTrans" cxnId="{21AB953A-D199-41F4-9735-56191174BE79}">
      <dgm:prSet/>
      <dgm:spPr/>
      <dgm:t>
        <a:bodyPr/>
        <a:lstStyle/>
        <a:p>
          <a:endParaRPr lang="en-US"/>
        </a:p>
      </dgm:t>
    </dgm:pt>
    <dgm:pt modelId="{62B8EC50-5623-47AF-B607-710207A8877B}">
      <dgm:prSet phldrT="[Text]"/>
      <dgm:spPr/>
      <dgm:t>
        <a:bodyPr/>
        <a:lstStyle/>
        <a:p>
          <a:pPr algn="l"/>
          <a:endParaRPr lang="en-US" dirty="0"/>
        </a:p>
      </dgm:t>
    </dgm:pt>
    <dgm:pt modelId="{7EC6E11D-D5ED-4D40-82E9-412BDD374DF7}" type="parTrans" cxnId="{1E5C90D1-2209-4541-BF89-3B2348BB53F9}">
      <dgm:prSet/>
      <dgm:spPr/>
      <dgm:t>
        <a:bodyPr/>
        <a:lstStyle/>
        <a:p>
          <a:endParaRPr lang="en-US"/>
        </a:p>
      </dgm:t>
    </dgm:pt>
    <dgm:pt modelId="{F28A905F-75F5-4106-BFCC-CFFC047271FA}" type="sibTrans" cxnId="{1E5C90D1-2209-4541-BF89-3B2348BB53F9}">
      <dgm:prSet/>
      <dgm:spPr/>
      <dgm:t>
        <a:bodyPr/>
        <a:lstStyle/>
        <a:p>
          <a:endParaRPr lang="en-US"/>
        </a:p>
      </dgm:t>
    </dgm:pt>
    <dgm:pt modelId="{51F22D84-8D89-49A9-B279-BEEA8C1F5489}">
      <dgm:prSet phldrT="[Text]"/>
      <dgm:spPr/>
      <dgm:t>
        <a:bodyPr/>
        <a:lstStyle/>
        <a:p>
          <a:pPr algn="l"/>
          <a:endParaRPr lang="en-US" dirty="0"/>
        </a:p>
      </dgm:t>
    </dgm:pt>
    <dgm:pt modelId="{6F6032D8-1B76-4890-A248-93712E5F4E88}" type="parTrans" cxnId="{B5261B92-E465-4B19-B31A-4E3F17E2E33F}">
      <dgm:prSet/>
      <dgm:spPr/>
      <dgm:t>
        <a:bodyPr/>
        <a:lstStyle/>
        <a:p>
          <a:endParaRPr lang="en-US"/>
        </a:p>
      </dgm:t>
    </dgm:pt>
    <dgm:pt modelId="{80FA167F-E052-49A8-8D05-87AAAEE67A0F}" type="sibTrans" cxnId="{B5261B92-E465-4B19-B31A-4E3F17E2E33F}">
      <dgm:prSet/>
      <dgm:spPr/>
      <dgm:t>
        <a:bodyPr/>
        <a:lstStyle/>
        <a:p>
          <a:endParaRPr lang="en-US"/>
        </a:p>
      </dgm:t>
    </dgm:pt>
    <dgm:pt modelId="{6266BA1A-6C25-4E8F-9600-656259C4409F}">
      <dgm:prSet phldrT="[Text]"/>
      <dgm:spPr/>
      <dgm:t>
        <a:bodyPr/>
        <a:lstStyle/>
        <a:p>
          <a:endParaRPr lang="en-US" dirty="0"/>
        </a:p>
      </dgm:t>
    </dgm:pt>
    <dgm:pt modelId="{19CA4B81-719E-4692-A1E7-F2961492760D}" type="parTrans" cxnId="{05A1B7E5-73F4-43AB-A6AB-6E10E658BFFB}">
      <dgm:prSet/>
      <dgm:spPr/>
      <dgm:t>
        <a:bodyPr/>
        <a:lstStyle/>
        <a:p>
          <a:endParaRPr lang="en-US"/>
        </a:p>
      </dgm:t>
    </dgm:pt>
    <dgm:pt modelId="{59BF4C54-98F6-454C-8753-0E1018E290D0}" type="sibTrans" cxnId="{05A1B7E5-73F4-43AB-A6AB-6E10E658BFFB}">
      <dgm:prSet/>
      <dgm:spPr/>
      <dgm:t>
        <a:bodyPr/>
        <a:lstStyle/>
        <a:p>
          <a:endParaRPr lang="en-US"/>
        </a:p>
      </dgm:t>
    </dgm:pt>
    <dgm:pt modelId="{53FA0811-7900-4E0E-B2BA-22271B025881}">
      <dgm:prSet phldrT="[Text]"/>
      <dgm:spPr/>
      <dgm:t>
        <a:bodyPr/>
        <a:lstStyle/>
        <a:p>
          <a:r>
            <a:rPr lang="en-US" dirty="0"/>
            <a:t>Mental Health Functioning</a:t>
          </a:r>
        </a:p>
      </dgm:t>
    </dgm:pt>
    <dgm:pt modelId="{9416C990-4E0E-4358-9DE2-2D72E5D5DC04}" type="parTrans" cxnId="{F8DFAE5F-1531-471C-A903-41E2744E8D4D}">
      <dgm:prSet/>
      <dgm:spPr/>
      <dgm:t>
        <a:bodyPr/>
        <a:lstStyle/>
        <a:p>
          <a:endParaRPr lang="en-US"/>
        </a:p>
      </dgm:t>
    </dgm:pt>
    <dgm:pt modelId="{F6EB1833-5C75-4931-A810-BDEACFB82F5A}" type="sibTrans" cxnId="{F8DFAE5F-1531-471C-A903-41E2744E8D4D}">
      <dgm:prSet/>
      <dgm:spPr/>
      <dgm:t>
        <a:bodyPr/>
        <a:lstStyle/>
        <a:p>
          <a:endParaRPr lang="en-US"/>
        </a:p>
      </dgm:t>
    </dgm:pt>
    <dgm:pt modelId="{522CF58D-FD58-4C88-8FE5-D5366CAA86EE}">
      <dgm:prSet phldrT="[Text]"/>
      <dgm:spPr/>
      <dgm:t>
        <a:bodyPr/>
        <a:lstStyle/>
        <a:p>
          <a:endParaRPr lang="en-US" dirty="0"/>
        </a:p>
      </dgm:t>
    </dgm:pt>
    <dgm:pt modelId="{C756FD0A-9528-4CEB-A9E8-7A24F1916DE7}" type="parTrans" cxnId="{F623CC3A-B325-4200-A7CC-3B39BFBA1BE0}">
      <dgm:prSet/>
      <dgm:spPr/>
      <dgm:t>
        <a:bodyPr/>
        <a:lstStyle/>
        <a:p>
          <a:endParaRPr lang="en-US"/>
        </a:p>
      </dgm:t>
    </dgm:pt>
    <dgm:pt modelId="{E3FF6DEE-2825-4114-94E2-0DC3A176D897}" type="sibTrans" cxnId="{F623CC3A-B325-4200-A7CC-3B39BFBA1BE0}">
      <dgm:prSet/>
      <dgm:spPr/>
      <dgm:t>
        <a:bodyPr/>
        <a:lstStyle/>
        <a:p>
          <a:endParaRPr lang="en-US"/>
        </a:p>
      </dgm:t>
    </dgm:pt>
    <dgm:pt modelId="{C705462B-D6EA-4BBD-9E7A-53062546D9FA}">
      <dgm:prSet phldrT="[Text]"/>
      <dgm:spPr/>
      <dgm:t>
        <a:bodyPr/>
        <a:lstStyle/>
        <a:p>
          <a:endParaRPr lang="en-US" dirty="0"/>
        </a:p>
      </dgm:t>
    </dgm:pt>
    <dgm:pt modelId="{3504D53D-1295-42EC-8941-DE80A99806D1}" type="parTrans" cxnId="{4956B49D-E4E1-4655-B402-3A41C8034963}">
      <dgm:prSet/>
      <dgm:spPr/>
      <dgm:t>
        <a:bodyPr/>
        <a:lstStyle/>
        <a:p>
          <a:endParaRPr lang="en-US"/>
        </a:p>
      </dgm:t>
    </dgm:pt>
    <dgm:pt modelId="{99D39ACC-53E2-4960-A93C-4C923589BB3D}" type="sibTrans" cxnId="{4956B49D-E4E1-4655-B402-3A41C8034963}">
      <dgm:prSet/>
      <dgm:spPr/>
      <dgm:t>
        <a:bodyPr/>
        <a:lstStyle/>
        <a:p>
          <a:endParaRPr lang="en-US"/>
        </a:p>
      </dgm:t>
    </dgm:pt>
    <dgm:pt modelId="{A0B185C1-7836-47C6-B287-9D592637E3AD}">
      <dgm:prSet phldrT="[Text]"/>
      <dgm:spPr/>
      <dgm:t>
        <a:bodyPr/>
        <a:lstStyle/>
        <a:p>
          <a:endParaRPr lang="en-US" dirty="0"/>
        </a:p>
      </dgm:t>
    </dgm:pt>
    <dgm:pt modelId="{B3A01EC8-BF69-485A-8060-29D7F8E9C6FB}" type="parTrans" cxnId="{D506A071-F71F-4139-8003-BD349220F81C}">
      <dgm:prSet/>
      <dgm:spPr/>
      <dgm:t>
        <a:bodyPr/>
        <a:lstStyle/>
        <a:p>
          <a:endParaRPr lang="en-US"/>
        </a:p>
      </dgm:t>
    </dgm:pt>
    <dgm:pt modelId="{FB01BBCD-9886-4E99-9E76-4B8CCF2DF383}" type="sibTrans" cxnId="{D506A071-F71F-4139-8003-BD349220F81C}">
      <dgm:prSet/>
      <dgm:spPr/>
      <dgm:t>
        <a:bodyPr/>
        <a:lstStyle/>
        <a:p>
          <a:endParaRPr lang="en-US"/>
        </a:p>
      </dgm:t>
    </dgm:pt>
    <dgm:pt modelId="{F1DB1F81-D9F3-420D-A1C7-2AFC2A6E4C75}">
      <dgm:prSet phldrT="[Text]"/>
      <dgm:spPr/>
      <dgm:t>
        <a:bodyPr/>
        <a:lstStyle/>
        <a:p>
          <a:endParaRPr lang="en-US" dirty="0"/>
        </a:p>
      </dgm:t>
    </dgm:pt>
    <dgm:pt modelId="{281FAF09-1A56-4BBE-99F3-2419E250A0DC}" type="parTrans" cxnId="{E3EA31E3-BC6F-4146-B650-03DCECCCE2BE}">
      <dgm:prSet/>
      <dgm:spPr/>
      <dgm:t>
        <a:bodyPr/>
        <a:lstStyle/>
        <a:p>
          <a:endParaRPr lang="en-US"/>
        </a:p>
      </dgm:t>
    </dgm:pt>
    <dgm:pt modelId="{E35A4D45-EE9A-4780-8B1F-0F124E62B0F4}" type="sibTrans" cxnId="{E3EA31E3-BC6F-4146-B650-03DCECCCE2BE}">
      <dgm:prSet/>
      <dgm:spPr/>
      <dgm:t>
        <a:bodyPr/>
        <a:lstStyle/>
        <a:p>
          <a:endParaRPr lang="en-US"/>
        </a:p>
      </dgm:t>
    </dgm:pt>
    <dgm:pt modelId="{47F9E760-F7BB-40D2-8850-C9178C55E3F2}">
      <dgm:prSet phldrT="[Text]"/>
      <dgm:spPr/>
      <dgm:t>
        <a:bodyPr/>
        <a:lstStyle/>
        <a:p>
          <a:endParaRPr lang="en-US" dirty="0"/>
        </a:p>
      </dgm:t>
    </dgm:pt>
    <dgm:pt modelId="{6739BBEA-5646-4ABC-905B-7778938EFDF6}" type="parTrans" cxnId="{BED26A8F-6686-491E-A7F4-88EA438F12F7}">
      <dgm:prSet/>
      <dgm:spPr/>
      <dgm:t>
        <a:bodyPr/>
        <a:lstStyle/>
        <a:p>
          <a:endParaRPr lang="en-US"/>
        </a:p>
      </dgm:t>
    </dgm:pt>
    <dgm:pt modelId="{34C32B64-D099-4EEB-ADBB-97D7093313A3}" type="sibTrans" cxnId="{BED26A8F-6686-491E-A7F4-88EA438F12F7}">
      <dgm:prSet/>
      <dgm:spPr/>
      <dgm:t>
        <a:bodyPr/>
        <a:lstStyle/>
        <a:p>
          <a:endParaRPr lang="en-US"/>
        </a:p>
      </dgm:t>
    </dgm:pt>
    <dgm:pt modelId="{A97C9A0C-47CE-445A-8C0D-F47F5E9CD738}">
      <dgm:prSet/>
      <dgm:spPr/>
      <dgm:t>
        <a:bodyPr/>
        <a:lstStyle/>
        <a:p>
          <a:endParaRPr lang="en-US" dirty="0"/>
        </a:p>
      </dgm:t>
    </dgm:pt>
    <dgm:pt modelId="{4DC37221-91A7-406F-8751-9D1E1D726248}" type="parTrans" cxnId="{10800241-88B0-46E9-8EA1-8E9AC80FB3AB}">
      <dgm:prSet/>
      <dgm:spPr/>
      <dgm:t>
        <a:bodyPr/>
        <a:lstStyle/>
        <a:p>
          <a:endParaRPr lang="en-US"/>
        </a:p>
      </dgm:t>
    </dgm:pt>
    <dgm:pt modelId="{852F5DA4-D3B3-49D9-862F-B11F6F64E797}" type="sibTrans" cxnId="{10800241-88B0-46E9-8EA1-8E9AC80FB3AB}">
      <dgm:prSet/>
      <dgm:spPr/>
      <dgm:t>
        <a:bodyPr/>
        <a:lstStyle/>
        <a:p>
          <a:endParaRPr lang="en-US"/>
        </a:p>
      </dgm:t>
    </dgm:pt>
    <dgm:pt modelId="{98CA3493-0655-49F6-B9BD-7125FAF5AFF8}">
      <dgm:prSet/>
      <dgm:spPr/>
      <dgm:t>
        <a:bodyPr/>
        <a:lstStyle/>
        <a:p>
          <a:endParaRPr lang="en-US" dirty="0"/>
        </a:p>
      </dgm:t>
    </dgm:pt>
    <dgm:pt modelId="{B5764E60-20D2-4C9B-BD44-DC6C508A1C1F}" type="parTrans" cxnId="{D30E4FF4-22CB-47DD-B8A0-A73A54078065}">
      <dgm:prSet/>
      <dgm:spPr/>
      <dgm:t>
        <a:bodyPr/>
        <a:lstStyle/>
        <a:p>
          <a:endParaRPr lang="en-US"/>
        </a:p>
      </dgm:t>
    </dgm:pt>
    <dgm:pt modelId="{B8CC7044-A662-415E-A5A8-7C03B3A6BA4F}" type="sibTrans" cxnId="{D30E4FF4-22CB-47DD-B8A0-A73A54078065}">
      <dgm:prSet/>
      <dgm:spPr/>
      <dgm:t>
        <a:bodyPr/>
        <a:lstStyle/>
        <a:p>
          <a:endParaRPr lang="en-US"/>
        </a:p>
      </dgm:t>
    </dgm:pt>
    <dgm:pt modelId="{D010B137-C65F-43A7-BDF2-67873AE5AC74}">
      <dgm:prSet/>
      <dgm:spPr/>
      <dgm:t>
        <a:bodyPr/>
        <a:lstStyle/>
        <a:p>
          <a:endParaRPr lang="en-US" dirty="0"/>
        </a:p>
      </dgm:t>
    </dgm:pt>
    <dgm:pt modelId="{F00C1184-0BE2-45ED-96A3-2930E44C85DC}" type="parTrans" cxnId="{CA10A223-D059-4D29-A09F-373F73030BDD}">
      <dgm:prSet/>
      <dgm:spPr/>
      <dgm:t>
        <a:bodyPr/>
        <a:lstStyle/>
        <a:p>
          <a:endParaRPr lang="en-US"/>
        </a:p>
      </dgm:t>
    </dgm:pt>
    <dgm:pt modelId="{E57E5FA3-F87E-4B80-817F-608626398727}" type="sibTrans" cxnId="{CA10A223-D059-4D29-A09F-373F73030BDD}">
      <dgm:prSet/>
      <dgm:spPr/>
      <dgm:t>
        <a:bodyPr/>
        <a:lstStyle/>
        <a:p>
          <a:endParaRPr lang="en-US"/>
        </a:p>
      </dgm:t>
    </dgm:pt>
    <dgm:pt modelId="{EE3C6443-83B4-40B8-8402-68B94C3D9BB5}">
      <dgm:prSet/>
      <dgm:spPr/>
      <dgm:t>
        <a:bodyPr/>
        <a:lstStyle/>
        <a:p>
          <a:endParaRPr lang="en-US" dirty="0"/>
        </a:p>
      </dgm:t>
    </dgm:pt>
    <dgm:pt modelId="{E838B64F-22B2-4E24-BA82-B34813958980}" type="parTrans" cxnId="{D06ED7C6-FD1A-4F71-880E-A5A192B24D82}">
      <dgm:prSet/>
      <dgm:spPr/>
      <dgm:t>
        <a:bodyPr/>
        <a:lstStyle/>
        <a:p>
          <a:endParaRPr lang="en-US"/>
        </a:p>
      </dgm:t>
    </dgm:pt>
    <dgm:pt modelId="{A8BA9068-4C68-4017-AD6A-E5BD65B40482}" type="sibTrans" cxnId="{D06ED7C6-FD1A-4F71-880E-A5A192B24D82}">
      <dgm:prSet/>
      <dgm:spPr/>
      <dgm:t>
        <a:bodyPr/>
        <a:lstStyle/>
        <a:p>
          <a:endParaRPr lang="en-US"/>
        </a:p>
      </dgm:t>
    </dgm:pt>
    <dgm:pt modelId="{7A58F859-71B9-4F53-88A0-B215220DF6F0}">
      <dgm:prSet phldrT="[Text]"/>
      <dgm:spPr/>
      <dgm:t>
        <a:bodyPr/>
        <a:lstStyle/>
        <a:p>
          <a:endParaRPr lang="en-US" dirty="0"/>
        </a:p>
      </dgm:t>
    </dgm:pt>
    <dgm:pt modelId="{F99EBCD3-1FC4-46A2-AAAF-046615938BAC}" type="parTrans" cxnId="{D6F48C2D-A3E1-4168-BBEB-AD7DAD518D70}">
      <dgm:prSet/>
      <dgm:spPr/>
      <dgm:t>
        <a:bodyPr/>
        <a:lstStyle/>
        <a:p>
          <a:endParaRPr lang="en-US"/>
        </a:p>
      </dgm:t>
    </dgm:pt>
    <dgm:pt modelId="{886E5A89-CBFC-426A-A032-A730E0336177}" type="sibTrans" cxnId="{D6F48C2D-A3E1-4168-BBEB-AD7DAD518D70}">
      <dgm:prSet/>
      <dgm:spPr/>
      <dgm:t>
        <a:bodyPr/>
        <a:lstStyle/>
        <a:p>
          <a:endParaRPr lang="en-US"/>
        </a:p>
      </dgm:t>
    </dgm:pt>
    <dgm:pt modelId="{7B6789D1-0812-47F7-8C76-36B7B95BA320}">
      <dgm:prSet phldrT="[Text]"/>
      <dgm:spPr/>
      <dgm:t>
        <a:bodyPr/>
        <a:lstStyle/>
        <a:p>
          <a:endParaRPr lang="en-US" dirty="0"/>
        </a:p>
      </dgm:t>
    </dgm:pt>
    <dgm:pt modelId="{4FFED04E-4B80-493F-B9A6-826EF095A313}" type="parTrans" cxnId="{42D94B71-3871-4B91-A536-201F9B08D1CA}">
      <dgm:prSet/>
      <dgm:spPr/>
      <dgm:t>
        <a:bodyPr/>
        <a:lstStyle/>
        <a:p>
          <a:endParaRPr lang="en-US"/>
        </a:p>
      </dgm:t>
    </dgm:pt>
    <dgm:pt modelId="{CC2B2EEF-E8CD-41C4-8FB8-58962411EF7A}" type="sibTrans" cxnId="{42D94B71-3871-4B91-A536-201F9B08D1CA}">
      <dgm:prSet/>
      <dgm:spPr/>
      <dgm:t>
        <a:bodyPr/>
        <a:lstStyle/>
        <a:p>
          <a:endParaRPr lang="en-US"/>
        </a:p>
      </dgm:t>
    </dgm:pt>
    <dgm:pt modelId="{5ABBDB67-C553-4867-BF4B-595F9A43ADDF}">
      <dgm:prSet phldrT="[Text]"/>
      <dgm:spPr/>
      <dgm:t>
        <a:bodyPr/>
        <a:lstStyle/>
        <a:p>
          <a:endParaRPr lang="en-US" dirty="0"/>
        </a:p>
      </dgm:t>
    </dgm:pt>
    <dgm:pt modelId="{ACD26498-13B3-454A-A649-D5F733472066}" type="parTrans" cxnId="{234942ED-7758-4856-9460-FE96EDBAE224}">
      <dgm:prSet/>
      <dgm:spPr/>
      <dgm:t>
        <a:bodyPr/>
        <a:lstStyle/>
        <a:p>
          <a:endParaRPr lang="en-US"/>
        </a:p>
      </dgm:t>
    </dgm:pt>
    <dgm:pt modelId="{00188A0B-AF93-4B09-9837-D84962235CF1}" type="sibTrans" cxnId="{234942ED-7758-4856-9460-FE96EDBAE224}">
      <dgm:prSet/>
      <dgm:spPr/>
      <dgm:t>
        <a:bodyPr/>
        <a:lstStyle/>
        <a:p>
          <a:endParaRPr lang="en-US"/>
        </a:p>
      </dgm:t>
    </dgm:pt>
    <dgm:pt modelId="{14C5069D-E7E9-4340-B3F9-1F87CA175AB4}">
      <dgm:prSet phldrT="[Text]"/>
      <dgm:spPr/>
      <dgm:t>
        <a:bodyPr/>
        <a:lstStyle/>
        <a:p>
          <a:endParaRPr lang="en-US" dirty="0"/>
        </a:p>
      </dgm:t>
    </dgm:pt>
    <dgm:pt modelId="{1ADF4518-37B4-48D5-B8FC-C2F9C98B61E4}" type="parTrans" cxnId="{B2AFC682-FBCB-4953-B621-143049081556}">
      <dgm:prSet/>
      <dgm:spPr/>
      <dgm:t>
        <a:bodyPr/>
        <a:lstStyle/>
        <a:p>
          <a:endParaRPr lang="en-US"/>
        </a:p>
      </dgm:t>
    </dgm:pt>
    <dgm:pt modelId="{F85C4FB1-9ECB-45C2-9214-5C88923D1447}" type="sibTrans" cxnId="{B2AFC682-FBCB-4953-B621-143049081556}">
      <dgm:prSet/>
      <dgm:spPr/>
      <dgm:t>
        <a:bodyPr/>
        <a:lstStyle/>
        <a:p>
          <a:endParaRPr lang="en-US"/>
        </a:p>
      </dgm:t>
    </dgm:pt>
    <dgm:pt modelId="{F34D8BB4-8263-4937-82CC-5BF268F18992}">
      <dgm:prSet/>
      <dgm:spPr/>
      <dgm:t>
        <a:bodyPr/>
        <a:lstStyle/>
        <a:p>
          <a:endParaRPr lang="en-US" dirty="0"/>
        </a:p>
      </dgm:t>
    </dgm:pt>
    <dgm:pt modelId="{000D4FA2-B764-410C-8EE1-BF7EAA53044A}" type="parTrans" cxnId="{95B0F9C5-A2F1-43C8-AE61-9AADFAAA7258}">
      <dgm:prSet/>
      <dgm:spPr/>
      <dgm:t>
        <a:bodyPr/>
        <a:lstStyle/>
        <a:p>
          <a:endParaRPr lang="en-US"/>
        </a:p>
      </dgm:t>
    </dgm:pt>
    <dgm:pt modelId="{EC4C111E-D736-4983-A7EF-2FE333DFACBD}" type="sibTrans" cxnId="{95B0F9C5-A2F1-43C8-AE61-9AADFAAA7258}">
      <dgm:prSet/>
      <dgm:spPr/>
      <dgm:t>
        <a:bodyPr/>
        <a:lstStyle/>
        <a:p>
          <a:endParaRPr lang="en-US"/>
        </a:p>
      </dgm:t>
    </dgm:pt>
    <dgm:pt modelId="{2B7912B6-5C82-4891-BC2B-86E9F5AA1CB4}">
      <dgm:prSet/>
      <dgm:spPr/>
      <dgm:t>
        <a:bodyPr/>
        <a:lstStyle/>
        <a:p>
          <a:endParaRPr lang="en-US" dirty="0"/>
        </a:p>
      </dgm:t>
    </dgm:pt>
    <dgm:pt modelId="{C49B0C59-9FF1-4CAE-90F1-D59E8ED4DCD3}" type="parTrans" cxnId="{2C612E45-4E6A-4512-B07A-2AA0437B9191}">
      <dgm:prSet/>
      <dgm:spPr/>
      <dgm:t>
        <a:bodyPr/>
        <a:lstStyle/>
        <a:p>
          <a:endParaRPr lang="en-US"/>
        </a:p>
      </dgm:t>
    </dgm:pt>
    <dgm:pt modelId="{BE249E5C-E237-4A07-B56F-A0F7D8239F6B}" type="sibTrans" cxnId="{2C612E45-4E6A-4512-B07A-2AA0437B9191}">
      <dgm:prSet/>
      <dgm:spPr/>
      <dgm:t>
        <a:bodyPr/>
        <a:lstStyle/>
        <a:p>
          <a:endParaRPr lang="en-US"/>
        </a:p>
      </dgm:t>
    </dgm:pt>
    <dgm:pt modelId="{6EBCAB43-CA4D-4FFB-B464-93D3557A6DA0}">
      <dgm:prSet phldrT="[Text]"/>
      <dgm:spPr/>
      <dgm:t>
        <a:bodyPr/>
        <a:lstStyle/>
        <a:p>
          <a:endParaRPr lang="en-US" dirty="0"/>
        </a:p>
      </dgm:t>
    </dgm:pt>
    <dgm:pt modelId="{6AA5A66B-61EC-4A3B-89A1-9E26D7CC10FC}" type="parTrans" cxnId="{B5A32F16-0E8D-4BEF-82C6-EB6F287BA035}">
      <dgm:prSet/>
      <dgm:spPr/>
      <dgm:t>
        <a:bodyPr/>
        <a:lstStyle/>
        <a:p>
          <a:endParaRPr lang="en-US"/>
        </a:p>
      </dgm:t>
    </dgm:pt>
    <dgm:pt modelId="{21B1B3C5-3EEC-4200-B38D-4622442BCD21}" type="sibTrans" cxnId="{B5A32F16-0E8D-4BEF-82C6-EB6F287BA035}">
      <dgm:prSet/>
      <dgm:spPr/>
      <dgm:t>
        <a:bodyPr/>
        <a:lstStyle/>
        <a:p>
          <a:endParaRPr lang="en-US"/>
        </a:p>
      </dgm:t>
    </dgm:pt>
    <dgm:pt modelId="{2A4C79D0-522C-4CDC-A2FE-F3B3F1AF157E}">
      <dgm:prSet phldrT="[Text]"/>
      <dgm:spPr/>
      <dgm:t>
        <a:bodyPr/>
        <a:lstStyle/>
        <a:p>
          <a:endParaRPr lang="en-US" dirty="0"/>
        </a:p>
      </dgm:t>
    </dgm:pt>
    <dgm:pt modelId="{813FD1D8-4494-48D1-ACE3-BD0DC3D79AFE}" type="parTrans" cxnId="{D937D6C6-8840-4BB5-849D-BF1702397826}">
      <dgm:prSet/>
      <dgm:spPr/>
      <dgm:t>
        <a:bodyPr/>
        <a:lstStyle/>
        <a:p>
          <a:endParaRPr lang="en-US"/>
        </a:p>
      </dgm:t>
    </dgm:pt>
    <dgm:pt modelId="{60F1AC29-A771-4CB3-9180-296AFE42EDF6}" type="sibTrans" cxnId="{D937D6C6-8840-4BB5-849D-BF1702397826}">
      <dgm:prSet/>
      <dgm:spPr/>
      <dgm:t>
        <a:bodyPr/>
        <a:lstStyle/>
        <a:p>
          <a:endParaRPr lang="en-US"/>
        </a:p>
      </dgm:t>
    </dgm:pt>
    <dgm:pt modelId="{5A472068-34A4-465B-8BA4-A5507AD19B2F}">
      <dgm:prSet phldrT="[Text]"/>
      <dgm:spPr/>
      <dgm:t>
        <a:bodyPr/>
        <a:lstStyle/>
        <a:p>
          <a:endParaRPr lang="en-US" dirty="0"/>
        </a:p>
      </dgm:t>
    </dgm:pt>
    <dgm:pt modelId="{82BD54B9-E128-4EF1-9013-1F17EE24B970}" type="parTrans" cxnId="{67A0527B-8260-43FA-B256-9EEAE378D07C}">
      <dgm:prSet/>
      <dgm:spPr/>
    </dgm:pt>
    <dgm:pt modelId="{6DC703AC-72A9-43A5-91ED-59B9602199D0}" type="sibTrans" cxnId="{67A0527B-8260-43FA-B256-9EEAE378D07C}">
      <dgm:prSet/>
      <dgm:spPr/>
    </dgm:pt>
    <dgm:pt modelId="{A4D46287-4AFD-4BCF-8133-0836202E483E}">
      <dgm:prSet phldrT="[Text]"/>
      <dgm:spPr/>
      <dgm:t>
        <a:bodyPr/>
        <a:lstStyle/>
        <a:p>
          <a:endParaRPr lang="en-US" dirty="0"/>
        </a:p>
      </dgm:t>
    </dgm:pt>
    <dgm:pt modelId="{5C91F660-7CB9-4D82-8C84-A73868F78CA1}" type="parTrans" cxnId="{8266DE97-5471-4280-B08B-47AD743BA357}">
      <dgm:prSet/>
      <dgm:spPr/>
    </dgm:pt>
    <dgm:pt modelId="{8181CC05-E240-4FB8-BF63-1AEF04BABD41}" type="sibTrans" cxnId="{8266DE97-5471-4280-B08B-47AD743BA357}">
      <dgm:prSet/>
      <dgm:spPr/>
    </dgm:pt>
    <dgm:pt modelId="{E89C904A-1125-4CCC-9F9C-C579B4F24EAE}" type="pres">
      <dgm:prSet presAssocID="{E9CBDA42-CA4F-4B4E-BBA8-0A74E7964B84}" presName="linearFlow" presStyleCnt="0">
        <dgm:presLayoutVars>
          <dgm:dir/>
          <dgm:animLvl val="lvl"/>
          <dgm:resizeHandles/>
        </dgm:presLayoutVars>
      </dgm:prSet>
      <dgm:spPr/>
    </dgm:pt>
    <dgm:pt modelId="{ECF94A8A-7C72-41E8-8A13-F038B431E233}" type="pres">
      <dgm:prSet presAssocID="{73480CA6-4397-4AE0-BD7F-B16486275FFD}" presName="compositeNode" presStyleCnt="0">
        <dgm:presLayoutVars>
          <dgm:bulletEnabled val="1"/>
        </dgm:presLayoutVars>
      </dgm:prSet>
      <dgm:spPr/>
    </dgm:pt>
    <dgm:pt modelId="{30E4C9EE-F023-4838-A394-8B260A8BA2B7}" type="pres">
      <dgm:prSet presAssocID="{73480CA6-4397-4AE0-BD7F-B16486275FFD}" presName="image" presStyleLbl="fgImgPlace1" presStyleIdx="0" presStyleCnt="4"/>
      <dgm:spPr>
        <a:blipFill rotWithShape="0">
          <a:blip xmlns:r="http://schemas.openxmlformats.org/officeDocument/2006/relationships" r:embed="rId1" cstate="print">
            <a:extLst>
              <a:ext uri="{28A0092B-C50C-407E-A947-70E740481C1C}">
                <a14:useLocalDpi xmlns:a14="http://schemas.microsoft.com/office/drawing/2010/main"/>
              </a:ext>
            </a:extLst>
          </a:blip>
          <a:stretch>
            <a:fillRect/>
          </a:stretch>
        </a:blipFill>
      </dgm:spPr>
    </dgm:pt>
    <dgm:pt modelId="{CC8EE0F3-6C55-453A-B0C1-4EA7056CFCFB}" type="pres">
      <dgm:prSet presAssocID="{73480CA6-4397-4AE0-BD7F-B16486275FFD}" presName="childNode" presStyleLbl="node1" presStyleIdx="0" presStyleCnt="4" custScaleY="112249">
        <dgm:presLayoutVars>
          <dgm:bulletEnabled val="1"/>
        </dgm:presLayoutVars>
      </dgm:prSet>
      <dgm:spPr/>
    </dgm:pt>
    <dgm:pt modelId="{E69C4CCF-6DC3-4D96-9CC7-FF58344B10C7}" type="pres">
      <dgm:prSet presAssocID="{73480CA6-4397-4AE0-BD7F-B16486275FFD}" presName="parentNode" presStyleLbl="revTx" presStyleIdx="0" presStyleCnt="4">
        <dgm:presLayoutVars>
          <dgm:chMax val="0"/>
          <dgm:bulletEnabled val="1"/>
        </dgm:presLayoutVars>
      </dgm:prSet>
      <dgm:spPr/>
    </dgm:pt>
    <dgm:pt modelId="{916A0D4E-F127-4719-A0B4-D50B2C457D22}" type="pres">
      <dgm:prSet presAssocID="{8407ADD8-EFA8-4FCD-B69D-9E062FB9690C}" presName="sibTrans" presStyleCnt="0"/>
      <dgm:spPr/>
    </dgm:pt>
    <dgm:pt modelId="{7383D61E-591F-48E3-B5A5-49A243DA0AD9}" type="pres">
      <dgm:prSet presAssocID="{92320B81-8767-415C-BE04-52B3A7F04CF7}" presName="compositeNode" presStyleCnt="0">
        <dgm:presLayoutVars>
          <dgm:bulletEnabled val="1"/>
        </dgm:presLayoutVars>
      </dgm:prSet>
      <dgm:spPr/>
    </dgm:pt>
    <dgm:pt modelId="{FEBCEFBD-2265-4D02-A129-32CDB76733C3}" type="pres">
      <dgm:prSet presAssocID="{92320B81-8767-415C-BE04-52B3A7F04CF7}" presName="image" presStyleLbl="fgImgPlace1" presStyleIdx="1" presStyleCnt="4"/>
      <dgm:spPr>
        <a:blipFill rotWithShape="0">
          <a:blip xmlns:r="http://schemas.openxmlformats.org/officeDocument/2006/relationships" r:embed="rId2" cstate="print">
            <a:extLst>
              <a:ext uri="{28A0092B-C50C-407E-A947-70E740481C1C}">
                <a14:useLocalDpi xmlns:a14="http://schemas.microsoft.com/office/drawing/2010/main"/>
              </a:ext>
            </a:extLst>
          </a:blip>
          <a:stretch>
            <a:fillRect/>
          </a:stretch>
        </a:blipFill>
      </dgm:spPr>
    </dgm:pt>
    <dgm:pt modelId="{3EA8AEA9-FFE1-4B00-82C9-08C696BBBFE6}" type="pres">
      <dgm:prSet presAssocID="{92320B81-8767-415C-BE04-52B3A7F04CF7}" presName="childNode" presStyleLbl="node1" presStyleIdx="1" presStyleCnt="4" custScaleY="115393">
        <dgm:presLayoutVars>
          <dgm:bulletEnabled val="1"/>
        </dgm:presLayoutVars>
      </dgm:prSet>
      <dgm:spPr/>
    </dgm:pt>
    <dgm:pt modelId="{BF318944-6794-43E3-8BF7-24D7B0EC68C7}" type="pres">
      <dgm:prSet presAssocID="{92320B81-8767-415C-BE04-52B3A7F04CF7}" presName="parentNode" presStyleLbl="revTx" presStyleIdx="1" presStyleCnt="4">
        <dgm:presLayoutVars>
          <dgm:chMax val="0"/>
          <dgm:bulletEnabled val="1"/>
        </dgm:presLayoutVars>
      </dgm:prSet>
      <dgm:spPr/>
    </dgm:pt>
    <dgm:pt modelId="{E40A1D53-3BFF-495E-B372-4275AA8E2E48}" type="pres">
      <dgm:prSet presAssocID="{6993FB59-D7A0-4DAF-BEA5-172861B6DFFC}" presName="sibTrans" presStyleCnt="0"/>
      <dgm:spPr/>
    </dgm:pt>
    <dgm:pt modelId="{131A1F66-99BD-49EB-9E89-213DB3DC0C31}" type="pres">
      <dgm:prSet presAssocID="{41C35E09-6ED3-409A-8242-12795FF0A734}" presName="compositeNode" presStyleCnt="0">
        <dgm:presLayoutVars>
          <dgm:bulletEnabled val="1"/>
        </dgm:presLayoutVars>
      </dgm:prSet>
      <dgm:spPr/>
    </dgm:pt>
    <dgm:pt modelId="{8D162690-31DB-494B-8910-2407D885DA47}" type="pres">
      <dgm:prSet presAssocID="{41C35E09-6ED3-409A-8242-12795FF0A734}" presName="image" presStyleLbl="fgImgPlace1" presStyleIdx="2" presStyleCnt="4"/>
      <dgm:spPr>
        <a:blipFill rotWithShape="0">
          <a:blip xmlns:r="http://schemas.openxmlformats.org/officeDocument/2006/relationships" r:embed="rId3" cstate="print">
            <a:extLst>
              <a:ext uri="{28A0092B-C50C-407E-A947-70E740481C1C}">
                <a14:useLocalDpi xmlns:a14="http://schemas.microsoft.com/office/drawing/2010/main"/>
              </a:ext>
            </a:extLst>
          </a:blip>
          <a:stretch>
            <a:fillRect/>
          </a:stretch>
        </a:blipFill>
      </dgm:spPr>
    </dgm:pt>
    <dgm:pt modelId="{A3041015-C68D-433C-9199-0A3BBA314AD1}" type="pres">
      <dgm:prSet presAssocID="{41C35E09-6ED3-409A-8242-12795FF0A734}" presName="childNode" presStyleLbl="node1" presStyleIdx="2" presStyleCnt="4" custScaleY="115862">
        <dgm:presLayoutVars>
          <dgm:bulletEnabled val="1"/>
        </dgm:presLayoutVars>
      </dgm:prSet>
      <dgm:spPr/>
    </dgm:pt>
    <dgm:pt modelId="{C84783E6-3275-49A6-8749-F850D613844C}" type="pres">
      <dgm:prSet presAssocID="{41C35E09-6ED3-409A-8242-12795FF0A734}" presName="parentNode" presStyleLbl="revTx" presStyleIdx="2" presStyleCnt="4">
        <dgm:presLayoutVars>
          <dgm:chMax val="0"/>
          <dgm:bulletEnabled val="1"/>
        </dgm:presLayoutVars>
      </dgm:prSet>
      <dgm:spPr/>
    </dgm:pt>
    <dgm:pt modelId="{EC28CFF5-1858-400D-AE14-BFA057997AFF}" type="pres">
      <dgm:prSet presAssocID="{12C22374-B6C8-40A5-9EB5-DEB89FB30436}" presName="sibTrans" presStyleCnt="0"/>
      <dgm:spPr/>
    </dgm:pt>
    <dgm:pt modelId="{D1B4639D-5557-4180-88D3-985C437825C8}" type="pres">
      <dgm:prSet presAssocID="{86DA1B25-5819-4BE9-A0DC-765D6BCB2B43}" presName="compositeNode" presStyleCnt="0">
        <dgm:presLayoutVars>
          <dgm:bulletEnabled val="1"/>
        </dgm:presLayoutVars>
      </dgm:prSet>
      <dgm:spPr/>
    </dgm:pt>
    <dgm:pt modelId="{9CB90F6D-0BBF-4CE0-8BE9-AC9FE1BEED84}" type="pres">
      <dgm:prSet presAssocID="{86DA1B25-5819-4BE9-A0DC-765D6BCB2B43}" presName="image" presStyleLbl="fgImgPlace1" presStyleIdx="3" presStyleCnt="4"/>
      <dgm:spPr>
        <a:blipFill rotWithShape="0">
          <a:blip xmlns:r="http://schemas.openxmlformats.org/officeDocument/2006/relationships" r:embed="rId4" cstate="print">
            <a:extLst>
              <a:ext uri="{28A0092B-C50C-407E-A947-70E740481C1C}">
                <a14:useLocalDpi xmlns:a14="http://schemas.microsoft.com/office/drawing/2010/main"/>
              </a:ext>
            </a:extLst>
          </a:blip>
          <a:stretch>
            <a:fillRect/>
          </a:stretch>
        </a:blipFill>
      </dgm:spPr>
    </dgm:pt>
    <dgm:pt modelId="{25473ACB-8707-4945-9EEF-5E3BA93EADDF}" type="pres">
      <dgm:prSet presAssocID="{86DA1B25-5819-4BE9-A0DC-765D6BCB2B43}" presName="childNode" presStyleLbl="node1" presStyleIdx="3" presStyleCnt="4" custScaleY="116097">
        <dgm:presLayoutVars>
          <dgm:bulletEnabled val="1"/>
        </dgm:presLayoutVars>
      </dgm:prSet>
      <dgm:spPr/>
    </dgm:pt>
    <dgm:pt modelId="{CE6A5AD6-6CF1-420F-A767-FF543422C5D1}" type="pres">
      <dgm:prSet presAssocID="{86DA1B25-5819-4BE9-A0DC-765D6BCB2B43}" presName="parentNode" presStyleLbl="revTx" presStyleIdx="3" presStyleCnt="4">
        <dgm:presLayoutVars>
          <dgm:chMax val="0"/>
          <dgm:bulletEnabled val="1"/>
        </dgm:presLayoutVars>
      </dgm:prSet>
      <dgm:spPr/>
    </dgm:pt>
  </dgm:ptLst>
  <dgm:cxnLst>
    <dgm:cxn modelId="{F7C1BE01-CF18-4BB8-BF8E-F868F3602F81}" type="presOf" srcId="{14C5069D-E7E9-4340-B3F9-1F87CA175AB4}" destId="{25473ACB-8707-4945-9EEF-5E3BA93EADDF}" srcOrd="0" destOrd="6" presId="urn:microsoft.com/office/officeart/2005/8/layout/hList2#2"/>
    <dgm:cxn modelId="{A3168207-9E66-4CE6-A130-3A977F446EE7}" type="presOf" srcId="{41C35E09-6ED3-409A-8242-12795FF0A734}" destId="{C84783E6-3275-49A6-8749-F850D613844C}" srcOrd="0" destOrd="0" presId="urn:microsoft.com/office/officeart/2005/8/layout/hList2#2"/>
    <dgm:cxn modelId="{B5A32F16-0E8D-4BEF-82C6-EB6F287BA035}" srcId="{86DA1B25-5819-4BE9-A0DC-765D6BCB2B43}" destId="{6EBCAB43-CA4D-4FFB-B464-93D3557A6DA0}" srcOrd="0" destOrd="0" parTransId="{6AA5A66B-61EC-4A3B-89A1-9E26D7CC10FC}" sibTransId="{21B1B3C5-3EEC-4200-B38D-4622442BCD21}"/>
    <dgm:cxn modelId="{B812CB1A-1454-4153-88F7-872C54BC9921}" type="presOf" srcId="{F34D8BB4-8263-4937-82CC-5BF268F18992}" destId="{A3041015-C68D-433C-9199-0A3BBA314AD1}" srcOrd="0" destOrd="0" presId="urn:microsoft.com/office/officeart/2005/8/layout/hList2#2"/>
    <dgm:cxn modelId="{4B727D1F-5612-4AC1-9AFE-B4B70CC9F85E}" type="presOf" srcId="{DCC07C66-8E68-4D59-8AE0-990A51DD1DF0}" destId="{CC8EE0F3-6C55-453A-B0C1-4EA7056CFCFB}" srcOrd="0" destOrd="3" presId="urn:microsoft.com/office/officeart/2005/8/layout/hList2#2"/>
    <dgm:cxn modelId="{170FEC21-CA59-447D-9C7C-2BFB0C1BB39B}" srcId="{E9CBDA42-CA4F-4B4E-BBA8-0A74E7964B84}" destId="{73480CA6-4397-4AE0-BD7F-B16486275FFD}" srcOrd="0" destOrd="0" parTransId="{DE30BBAC-13F8-4D26-8C08-4ED830AAE604}" sibTransId="{8407ADD8-EFA8-4FCD-B69D-9E062FB9690C}"/>
    <dgm:cxn modelId="{CA10A223-D059-4D29-A09F-373F73030BDD}" srcId="{41C35E09-6ED3-409A-8242-12795FF0A734}" destId="{D010B137-C65F-43A7-BDF2-67873AE5AC74}" srcOrd="7" destOrd="0" parTransId="{F00C1184-0BE2-45ED-96A3-2930E44C85DC}" sibTransId="{E57E5FA3-F87E-4B80-817F-608626398727}"/>
    <dgm:cxn modelId="{08733526-2A9A-4414-81E5-4F5C8D7BFD8C}" type="presOf" srcId="{51F22D84-8D89-49A9-B279-BEEA8C1F5489}" destId="{CC8EE0F3-6C55-453A-B0C1-4EA7056CFCFB}" srcOrd="0" destOrd="9" presId="urn:microsoft.com/office/officeart/2005/8/layout/hList2#2"/>
    <dgm:cxn modelId="{D965B126-230D-4303-8B54-039E043739F0}" type="presOf" srcId="{B317C904-07EC-46A4-8845-B16F16588A26}" destId="{A3041015-C68D-433C-9199-0A3BBA314AD1}" srcOrd="0" destOrd="2" presId="urn:microsoft.com/office/officeart/2005/8/layout/hList2#2"/>
    <dgm:cxn modelId="{EC83E726-7DA5-4779-B91F-1585DCEFB21E}" type="presOf" srcId="{0EED136B-273D-430A-9375-F8967A6AD3C6}" destId="{CC8EE0F3-6C55-453A-B0C1-4EA7056CFCFB}" srcOrd="0" destOrd="8" presId="urn:microsoft.com/office/officeart/2005/8/layout/hList2#2"/>
    <dgm:cxn modelId="{BF3F8628-29F3-4597-854C-35E56BCE3402}" type="presOf" srcId="{98CA3493-0655-49F6-B9BD-7125FAF5AFF8}" destId="{A3041015-C68D-433C-9199-0A3BBA314AD1}" srcOrd="0" destOrd="4" presId="urn:microsoft.com/office/officeart/2005/8/layout/hList2#2"/>
    <dgm:cxn modelId="{D6F48C2D-A3E1-4168-BBEB-AD7DAD518D70}" srcId="{86DA1B25-5819-4BE9-A0DC-765D6BCB2B43}" destId="{7A58F859-71B9-4F53-88A0-B215220DF6F0}" srcOrd="4" destOrd="0" parTransId="{F99EBCD3-1FC4-46A2-AAAF-046615938BAC}" sibTransId="{886E5A89-CBFC-426A-A032-A730E0336177}"/>
    <dgm:cxn modelId="{7AC99137-9AA0-42D2-83AD-F9D74FC93D6E}" srcId="{41C35E09-6ED3-409A-8242-12795FF0A734}" destId="{B317C904-07EC-46A4-8845-B16F16588A26}" srcOrd="2" destOrd="0" parTransId="{E9C47C69-2B88-45E0-92F4-33147A041491}" sibTransId="{C2776853-FB83-4BF1-AC3D-36B745560A5B}"/>
    <dgm:cxn modelId="{075C8C39-5765-4519-B3C7-B6CB4EEEB7C1}" type="presOf" srcId="{2B7912B6-5C82-4891-BC2B-86E9F5AA1CB4}" destId="{A3041015-C68D-433C-9199-0A3BBA314AD1}" srcOrd="0" destOrd="1" presId="urn:microsoft.com/office/officeart/2005/8/layout/hList2#2"/>
    <dgm:cxn modelId="{1AA8AB39-AACE-46FD-B339-4651CA4DB915}" type="presOf" srcId="{A0B185C1-7836-47C6-B287-9D592637E3AD}" destId="{3EA8AEA9-FFE1-4B00-82C9-08C696BBBFE6}" srcOrd="0" destOrd="10" presId="urn:microsoft.com/office/officeart/2005/8/layout/hList2#2"/>
    <dgm:cxn modelId="{21AB953A-D199-41F4-9735-56191174BE79}" srcId="{73480CA6-4397-4AE0-BD7F-B16486275FFD}" destId="{97132B27-8165-4F08-A947-233592B9FF4D}" srcOrd="6" destOrd="0" parTransId="{AE085297-B14A-476B-8C5C-A91E78543784}" sibTransId="{256F65F9-082C-4CEC-A470-7F5EC139BFA5}"/>
    <dgm:cxn modelId="{F623CC3A-B325-4200-A7CC-3B39BFBA1BE0}" srcId="{92320B81-8767-415C-BE04-52B3A7F04CF7}" destId="{522CF58D-FD58-4C88-8FE5-D5366CAA86EE}" srcOrd="6" destOrd="0" parTransId="{C756FD0A-9528-4CEB-A9E8-7A24F1916DE7}" sibTransId="{E3FF6DEE-2825-4114-94E2-0DC3A176D897}"/>
    <dgm:cxn modelId="{1536383B-D9F5-40DA-AE1C-D4F089E1B22F}" type="presOf" srcId="{E9CBDA42-CA4F-4B4E-BBA8-0A74E7964B84}" destId="{E89C904A-1125-4CCC-9F9C-C579B4F24EAE}" srcOrd="0" destOrd="0" presId="urn:microsoft.com/office/officeart/2005/8/layout/hList2#2"/>
    <dgm:cxn modelId="{010F603B-1DD8-496A-B074-F72D780F02A1}" type="presOf" srcId="{3E4ADB3F-86DF-45C5-BD7C-D467AD147B50}" destId="{CC8EE0F3-6C55-453A-B0C1-4EA7056CFCFB}" srcOrd="0" destOrd="5" presId="urn:microsoft.com/office/officeart/2005/8/layout/hList2#2"/>
    <dgm:cxn modelId="{E2BC313F-92C8-41C1-ABD7-A99C77C09684}" type="presOf" srcId="{C6CB8E1C-8005-4F30-BCB9-80E51A2FE678}" destId="{25473ACB-8707-4945-9EEF-5E3BA93EADDF}" srcOrd="0" destOrd="5" presId="urn:microsoft.com/office/officeart/2005/8/layout/hList2#2"/>
    <dgm:cxn modelId="{78AAD75C-FDAF-481B-9643-C302F4E3EEE5}" srcId="{92320B81-8767-415C-BE04-52B3A7F04CF7}" destId="{2D6CAC1C-FB23-4A14-8A88-9FBF0C37F913}" srcOrd="9" destOrd="0" parTransId="{660CF8EF-306B-415F-8AA2-C5B8835E873B}" sibTransId="{AD7B71B4-4599-42D3-843B-5D84FCA016BB}"/>
    <dgm:cxn modelId="{F8DFAE5F-1531-471C-A903-41E2744E8D4D}" srcId="{92320B81-8767-415C-BE04-52B3A7F04CF7}" destId="{53FA0811-7900-4E0E-B2BA-22271B025881}" srcOrd="7" destOrd="0" parTransId="{9416C990-4E0E-4358-9DE2-2D72E5D5DC04}" sibTransId="{F6EB1833-5C75-4931-A810-BDEACFB82F5A}"/>
    <dgm:cxn modelId="{8BC87160-F105-42A5-AA59-5EE4B61F86B1}" type="presOf" srcId="{5038A4AD-08D6-4F88-8A49-3BE160B68BA0}" destId="{CC8EE0F3-6C55-453A-B0C1-4EA7056CFCFB}" srcOrd="0" destOrd="4" presId="urn:microsoft.com/office/officeart/2005/8/layout/hList2#2"/>
    <dgm:cxn modelId="{B02B9E60-652B-44B9-94C7-E53D5406D18C}" type="presOf" srcId="{9DC62FFE-C02A-4906-8D2C-4B3AEC93E575}" destId="{3EA8AEA9-FFE1-4B00-82C9-08C696BBBFE6}" srcOrd="0" destOrd="4" presId="urn:microsoft.com/office/officeart/2005/8/layout/hList2#2"/>
    <dgm:cxn modelId="{10800241-88B0-46E9-8EA1-8E9AC80FB3AB}" srcId="{41C35E09-6ED3-409A-8242-12795FF0A734}" destId="{A97C9A0C-47CE-445A-8C0D-F47F5E9CD738}" srcOrd="3" destOrd="0" parTransId="{4DC37221-91A7-406F-8751-9D1E1D726248}" sibTransId="{852F5DA4-D3B3-49D9-862F-B11F6F64E797}"/>
    <dgm:cxn modelId="{EDD38344-72B7-4712-96D3-B1D7BF2C56F9}" type="presOf" srcId="{2D6CAC1C-FB23-4A14-8A88-9FBF0C37F913}" destId="{3EA8AEA9-FFE1-4B00-82C9-08C696BBBFE6}" srcOrd="0" destOrd="9" presId="urn:microsoft.com/office/officeart/2005/8/layout/hList2#2"/>
    <dgm:cxn modelId="{2C612E45-4E6A-4512-B07A-2AA0437B9191}" srcId="{41C35E09-6ED3-409A-8242-12795FF0A734}" destId="{2B7912B6-5C82-4891-BC2B-86E9F5AA1CB4}" srcOrd="1" destOrd="0" parTransId="{C49B0C59-9FF1-4CAE-90F1-D59E8ED4DCD3}" sibTransId="{BE249E5C-E237-4A07-B56F-A0F7D8239F6B}"/>
    <dgm:cxn modelId="{28F50F47-C854-40A6-8967-42446E636B6E}" type="presOf" srcId="{1475C3D1-079F-4A07-AD5D-32E4B6E89DBD}" destId="{A3041015-C68D-433C-9199-0A3BBA314AD1}" srcOrd="0" destOrd="8" presId="urn:microsoft.com/office/officeart/2005/8/layout/hList2#2"/>
    <dgm:cxn modelId="{B3E75A4B-9874-4282-912F-F9D4B9C97CEB}" type="presOf" srcId="{7B6789D1-0812-47F7-8C76-36B7B95BA320}" destId="{25473ACB-8707-4945-9EEF-5E3BA93EADDF}" srcOrd="0" destOrd="3" presId="urn:microsoft.com/office/officeart/2005/8/layout/hList2#2"/>
    <dgm:cxn modelId="{EFCB324C-70A0-45C9-9976-050C2C72BFA8}" srcId="{92320B81-8767-415C-BE04-52B3A7F04CF7}" destId="{94F3FF9A-B236-447F-9B2F-F7B4D5BE2DC4}" srcOrd="5" destOrd="0" parTransId="{B7339C4D-37CA-427E-B9FC-C6B1E96135AB}" sibTransId="{C8ABBBF9-8A20-492A-B2C3-ECEC58E1AF8B}"/>
    <dgm:cxn modelId="{B810854D-373E-4009-937C-3D6CE179D970}" srcId="{86DA1B25-5819-4BE9-A0DC-765D6BCB2B43}" destId="{6A553E9A-C24E-44D2-B20F-E1AC65C12E51}" srcOrd="8" destOrd="0" parTransId="{DEC3D459-DD6A-47A9-B39A-2809E9A520B9}" sibTransId="{A9FC0F3F-1253-456F-9D84-9887AA344D19}"/>
    <dgm:cxn modelId="{DF8A606E-3612-4A9F-9234-D46E88920D61}" type="presOf" srcId="{94F3FF9A-B236-447F-9B2F-F7B4D5BE2DC4}" destId="{3EA8AEA9-FFE1-4B00-82C9-08C696BBBFE6}" srcOrd="0" destOrd="5" presId="urn:microsoft.com/office/officeart/2005/8/layout/hList2#2"/>
    <dgm:cxn modelId="{2F6B956E-8562-46D2-A281-710FE87740D5}" srcId="{E9CBDA42-CA4F-4B4E-BBA8-0A74E7964B84}" destId="{41C35E09-6ED3-409A-8242-12795FF0A734}" srcOrd="2" destOrd="0" parTransId="{51345E19-90D8-4E48-8C45-AF8E00E8FBD4}" sibTransId="{12C22374-B6C8-40A5-9EB5-DEB89FB30436}"/>
    <dgm:cxn modelId="{96BF0A6F-8779-44B7-90AA-C1A78FFE5A33}" type="presOf" srcId="{438385A4-1350-4583-85D2-EAFF5125E1FF}" destId="{CC8EE0F3-6C55-453A-B0C1-4EA7056CFCFB}" srcOrd="0" destOrd="11" presId="urn:microsoft.com/office/officeart/2005/8/layout/hList2#2"/>
    <dgm:cxn modelId="{5EEFF66F-D85B-438B-8440-F1CC8755A12D}" type="presOf" srcId="{86DA1B25-5819-4BE9-A0DC-765D6BCB2B43}" destId="{CE6A5AD6-6CF1-420F-A767-FF543422C5D1}" srcOrd="0" destOrd="0" presId="urn:microsoft.com/office/officeart/2005/8/layout/hList2#2"/>
    <dgm:cxn modelId="{42D94B71-3871-4B91-A536-201F9B08D1CA}" srcId="{86DA1B25-5819-4BE9-A0DC-765D6BCB2B43}" destId="{7B6789D1-0812-47F7-8C76-36B7B95BA320}" srcOrd="3" destOrd="0" parTransId="{4FFED04E-4B80-493F-B9A6-826EF095A313}" sibTransId="{CC2B2EEF-E8CD-41C4-8FB8-58962411EF7A}"/>
    <dgm:cxn modelId="{D506A071-F71F-4139-8003-BD349220F81C}" srcId="{92320B81-8767-415C-BE04-52B3A7F04CF7}" destId="{A0B185C1-7836-47C6-B287-9D592637E3AD}" srcOrd="10" destOrd="0" parTransId="{B3A01EC8-BF69-485A-8060-29D7F8E9C6FB}" sibTransId="{FB01BBCD-9886-4E99-9E76-4B8CCF2DF383}"/>
    <dgm:cxn modelId="{B4392D53-8948-4621-B942-3F29708D096C}" type="presOf" srcId="{5A472068-34A4-465B-8BA4-A5507AD19B2F}" destId="{3EA8AEA9-FFE1-4B00-82C9-08C696BBBFE6}" srcOrd="0" destOrd="0" presId="urn:microsoft.com/office/officeart/2005/8/layout/hList2#2"/>
    <dgm:cxn modelId="{F6901374-2DC7-490E-8A50-EE0E7638A785}" type="presOf" srcId="{97132B27-8165-4F08-A947-233592B9FF4D}" destId="{CC8EE0F3-6C55-453A-B0C1-4EA7056CFCFB}" srcOrd="0" destOrd="6" presId="urn:microsoft.com/office/officeart/2005/8/layout/hList2#2"/>
    <dgm:cxn modelId="{AE761F75-D9DF-492D-90EC-ED0F5F219EDA}" type="presOf" srcId="{EE3C6443-83B4-40B8-8402-68B94C3D9BB5}" destId="{A3041015-C68D-433C-9199-0A3BBA314AD1}" srcOrd="0" destOrd="6" presId="urn:microsoft.com/office/officeart/2005/8/layout/hList2#2"/>
    <dgm:cxn modelId="{91C90976-F404-49DF-898F-0D7C428DB3DC}" type="presOf" srcId="{6EBCAB43-CA4D-4FFB-B464-93D3557A6DA0}" destId="{25473ACB-8707-4945-9EEF-5E3BA93EADDF}" srcOrd="0" destOrd="0" presId="urn:microsoft.com/office/officeart/2005/8/layout/hList2#2"/>
    <dgm:cxn modelId="{C7119156-FCDD-4A0F-84E8-7C1793431908}" type="presOf" srcId="{62B8EC50-5623-47AF-B607-710207A8877B}" destId="{CC8EE0F3-6C55-453A-B0C1-4EA7056CFCFB}" srcOrd="0" destOrd="10" presId="urn:microsoft.com/office/officeart/2005/8/layout/hList2#2"/>
    <dgm:cxn modelId="{D67A9256-5A8E-4F6F-9A40-38D1C2D98E6A}" type="presOf" srcId="{6A553E9A-C24E-44D2-B20F-E1AC65C12E51}" destId="{25473ACB-8707-4945-9EEF-5E3BA93EADDF}" srcOrd="0" destOrd="8" presId="urn:microsoft.com/office/officeart/2005/8/layout/hList2#2"/>
    <dgm:cxn modelId="{57F9CA57-BE01-4E2C-A198-AF706DDA6C61}" type="presOf" srcId="{37C7A431-ADA1-4351-B361-A3DC6F567B0D}" destId="{3EA8AEA9-FFE1-4B00-82C9-08C696BBBFE6}" srcOrd="0" destOrd="15" presId="urn:microsoft.com/office/officeart/2005/8/layout/hList2#2"/>
    <dgm:cxn modelId="{0371A378-AA3A-4F07-82D6-FA274144DBFB}" type="presOf" srcId="{FA6841FF-A7B5-48AD-B30D-69C980B88B18}" destId="{25473ACB-8707-4945-9EEF-5E3BA93EADDF}" srcOrd="0" destOrd="2" presId="urn:microsoft.com/office/officeart/2005/8/layout/hList2#2"/>
    <dgm:cxn modelId="{7075C25A-AA49-4E3F-9CB3-078F51F2B21B}" type="presOf" srcId="{D010B137-C65F-43A7-BDF2-67873AE5AC74}" destId="{A3041015-C68D-433C-9199-0A3BBA314AD1}" srcOrd="0" destOrd="7" presId="urn:microsoft.com/office/officeart/2005/8/layout/hList2#2"/>
    <dgm:cxn modelId="{F2585B7B-CDB1-459C-937F-F749C3359C62}" type="presOf" srcId="{2E6BD970-1571-4714-9F12-A1AC3B834308}" destId="{CC8EE0F3-6C55-453A-B0C1-4EA7056CFCFB}" srcOrd="0" destOrd="0" presId="urn:microsoft.com/office/officeart/2005/8/layout/hList2#2"/>
    <dgm:cxn modelId="{67A0527B-8260-43FA-B256-9EEAE378D07C}" srcId="{92320B81-8767-415C-BE04-52B3A7F04CF7}" destId="{5A472068-34A4-465B-8BA4-A5507AD19B2F}" srcOrd="0" destOrd="0" parTransId="{82BD54B9-E128-4EF1-9013-1F17EE24B970}" sibTransId="{6DC703AC-72A9-43A5-91ED-59B9602199D0}"/>
    <dgm:cxn modelId="{E3D89C80-F642-49D8-A9A7-B9D04DCBBC38}" srcId="{92320B81-8767-415C-BE04-52B3A7F04CF7}" destId="{273C66D5-014C-4484-9F67-4EA1CB632F1E}" srcOrd="11" destOrd="0" parTransId="{EDF91B0F-0C6E-489B-8AC7-BCFF9D462506}" sibTransId="{1C00853D-28BE-40A5-9D90-0FBF0C832280}"/>
    <dgm:cxn modelId="{B2AFC682-FBCB-4953-B621-143049081556}" srcId="{86DA1B25-5819-4BE9-A0DC-765D6BCB2B43}" destId="{14C5069D-E7E9-4340-B3F9-1F87CA175AB4}" srcOrd="6" destOrd="0" parTransId="{1ADF4518-37B4-48D5-B8FC-C2F9C98B61E4}" sibTransId="{F85C4FB1-9ECB-45C2-9214-5C88923D1447}"/>
    <dgm:cxn modelId="{C734AC83-88F9-4C00-AAAF-9B5AADE14CCB}" srcId="{73480CA6-4397-4AE0-BD7F-B16486275FFD}" destId="{0EED136B-273D-430A-9375-F8967A6AD3C6}" srcOrd="8" destOrd="0" parTransId="{BA1F0DB2-FFD1-48BD-944F-E1BC6A37107E}" sibTransId="{6541F910-088C-43DE-9563-B8FA7B309CFB}"/>
    <dgm:cxn modelId="{46DC3585-4B80-4F68-8C65-D9BA29DEDB95}" srcId="{86DA1B25-5819-4BE9-A0DC-765D6BCB2B43}" destId="{FA6841FF-A7B5-48AD-B30D-69C980B88B18}" srcOrd="2" destOrd="0" parTransId="{EFCA5F55-3A67-4223-A8D6-6A86B7BCC7C4}" sibTransId="{679231FE-08DD-446E-8130-BEFBD5424778}"/>
    <dgm:cxn modelId="{48D4D385-5B25-4E97-B96D-752E176033A4}" type="presOf" srcId="{273C66D5-014C-4484-9F67-4EA1CB632F1E}" destId="{3EA8AEA9-FFE1-4B00-82C9-08C696BBBFE6}" srcOrd="0" destOrd="11" presId="urn:microsoft.com/office/officeart/2005/8/layout/hList2#2"/>
    <dgm:cxn modelId="{77FADB86-88B0-48DB-872A-9E9ED1BDC2E0}" srcId="{86DA1B25-5819-4BE9-A0DC-765D6BCB2B43}" destId="{C6CB8E1C-8005-4F30-BCB9-80E51A2FE678}" srcOrd="5" destOrd="0" parTransId="{0FB960EC-2313-490A-986F-4A584F8DCEB0}" sibTransId="{8F54955F-A33C-4FCD-86BF-8A243601FFC5}"/>
    <dgm:cxn modelId="{BED26A8F-6686-491E-A7F4-88EA438F12F7}" srcId="{92320B81-8767-415C-BE04-52B3A7F04CF7}" destId="{47F9E760-F7BB-40D2-8850-C9178C55E3F2}" srcOrd="14" destOrd="0" parTransId="{6739BBEA-5646-4ABC-905B-7778938EFDF6}" sibTransId="{34C32B64-D099-4EEB-ADBB-97D7093313A3}"/>
    <dgm:cxn modelId="{B5261B92-E465-4B19-B31A-4E3F17E2E33F}" srcId="{73480CA6-4397-4AE0-BD7F-B16486275FFD}" destId="{51F22D84-8D89-49A9-B279-BEEA8C1F5489}" srcOrd="9" destOrd="0" parTransId="{6F6032D8-1B76-4890-A248-93712E5F4E88}" sibTransId="{80FA167F-E052-49A8-8D05-87AAAEE67A0F}"/>
    <dgm:cxn modelId="{46C5C496-7B01-44AC-BB60-623FD5A467EB}" type="presOf" srcId="{DA4F35ED-C772-4061-A09C-2E52D9B4608B}" destId="{CC8EE0F3-6C55-453A-B0C1-4EA7056CFCFB}" srcOrd="0" destOrd="2" presId="urn:microsoft.com/office/officeart/2005/8/layout/hList2#2"/>
    <dgm:cxn modelId="{8266DE97-5471-4280-B08B-47AD743BA357}" srcId="{92320B81-8767-415C-BE04-52B3A7F04CF7}" destId="{A4D46287-4AFD-4BCF-8133-0836202E483E}" srcOrd="1" destOrd="0" parTransId="{5C91F660-7CB9-4D82-8C84-A73868F78CA1}" sibTransId="{8181CC05-E240-4FB8-BF63-1AEF04BABD41}"/>
    <dgm:cxn modelId="{2C0E299C-5968-473A-B375-94D0FED0FE12}" srcId="{73480CA6-4397-4AE0-BD7F-B16486275FFD}" destId="{438385A4-1350-4583-85D2-EAFF5125E1FF}" srcOrd="11" destOrd="0" parTransId="{5D085871-3158-436C-9D6D-427912491DCD}" sibTransId="{F61C1EAB-EFBC-45AB-9732-870B5A181B40}"/>
    <dgm:cxn modelId="{4956B49D-E4E1-4655-B402-3A41C8034963}" srcId="{92320B81-8767-415C-BE04-52B3A7F04CF7}" destId="{C705462B-D6EA-4BBD-9E7A-53062546D9FA}" srcOrd="8" destOrd="0" parTransId="{3504D53D-1295-42EC-8941-DE80A99806D1}" sibTransId="{99D39ACC-53E2-4960-A93C-4C923589BB3D}"/>
    <dgm:cxn modelId="{4685BEA2-6484-4258-9AC0-45864F4730C9}" type="presOf" srcId="{B02CD0B7-4DCB-46B6-9772-F25FC18F0A75}" destId="{3EA8AEA9-FFE1-4B00-82C9-08C696BBBFE6}" srcOrd="0" destOrd="13" presId="urn:microsoft.com/office/officeart/2005/8/layout/hList2#2"/>
    <dgm:cxn modelId="{5EEDD3A4-27B5-423E-B2F5-22D918D7F3CA}" type="presOf" srcId="{A4D46287-4AFD-4BCF-8133-0836202E483E}" destId="{3EA8AEA9-FFE1-4B00-82C9-08C696BBBFE6}" srcOrd="0" destOrd="1" presId="urn:microsoft.com/office/officeart/2005/8/layout/hList2#2"/>
    <dgm:cxn modelId="{BE1D53A7-86F8-46D1-B2EB-F1ED55F02A3B}" srcId="{92320B81-8767-415C-BE04-52B3A7F04CF7}" destId="{B02CD0B7-4DCB-46B6-9772-F25FC18F0A75}" srcOrd="13" destOrd="0" parTransId="{E55BFF3A-1CF6-499B-8CC9-87AB83901B2F}" sibTransId="{F8805983-0C45-4DCA-AA78-2060325112E8}"/>
    <dgm:cxn modelId="{0455B7B8-7764-4E7C-90B0-7251F5FA7F92}" srcId="{73480CA6-4397-4AE0-BD7F-B16486275FFD}" destId="{3E4ADB3F-86DF-45C5-BD7C-D467AD147B50}" srcOrd="5" destOrd="0" parTransId="{90168CBC-72E5-420E-BA6B-F11B9062914B}" sibTransId="{98359D5F-7D74-4282-9684-4BA6A38F50F3}"/>
    <dgm:cxn modelId="{973491B9-39EA-4BC7-9647-1E95379BF78E}" srcId="{E9CBDA42-CA4F-4B4E-BBA8-0A74E7964B84}" destId="{86DA1B25-5819-4BE9-A0DC-765D6BCB2B43}" srcOrd="3" destOrd="0" parTransId="{CC7CEFC8-F851-4B37-A11B-B8D088E067D9}" sibTransId="{9A7EB771-3CD3-4B5D-9770-CA8D6C2720A2}"/>
    <dgm:cxn modelId="{72D87BBC-98C7-4D24-B17C-7DB4436B03B4}" type="presOf" srcId="{7F54352B-E38F-495A-86E9-5B3BDB6DB6B7}" destId="{A3041015-C68D-433C-9199-0A3BBA314AD1}" srcOrd="0" destOrd="5" presId="urn:microsoft.com/office/officeart/2005/8/layout/hList2#2"/>
    <dgm:cxn modelId="{C5FCC4BC-1FB9-42AF-9F3C-5CDA671DB9B7}" srcId="{41C35E09-6ED3-409A-8242-12795FF0A734}" destId="{7F54352B-E38F-495A-86E9-5B3BDB6DB6B7}" srcOrd="5" destOrd="0" parTransId="{F31BE965-44EA-4580-A5CA-52ADB04B049A}" sibTransId="{EB026BD6-91C8-486C-868A-175F4D8108A8}"/>
    <dgm:cxn modelId="{689399BE-CFC5-4918-BC82-E814EA00BF7F}" type="presOf" srcId="{7A58F859-71B9-4F53-88A0-B215220DF6F0}" destId="{25473ACB-8707-4945-9EEF-5E3BA93EADDF}" srcOrd="0" destOrd="4" presId="urn:microsoft.com/office/officeart/2005/8/layout/hList2#2"/>
    <dgm:cxn modelId="{33875AC0-8485-4C0D-AF45-2D94E36255CE}" srcId="{73480CA6-4397-4AE0-BD7F-B16486275FFD}" destId="{DA4F35ED-C772-4061-A09C-2E52D9B4608B}" srcOrd="2" destOrd="0" parTransId="{7D56A5A3-B79F-4327-A7D4-36FF4126EB42}" sibTransId="{43E76BCC-AF4B-4E3B-9D3D-92E599133564}"/>
    <dgm:cxn modelId="{95B0F9C5-A2F1-43C8-AE61-9AADFAAA7258}" srcId="{41C35E09-6ED3-409A-8242-12795FF0A734}" destId="{F34D8BB4-8263-4937-82CC-5BF268F18992}" srcOrd="0" destOrd="0" parTransId="{000D4FA2-B764-410C-8EE1-BF7EAA53044A}" sibTransId="{EC4C111E-D736-4983-A7EF-2FE333DFACBD}"/>
    <dgm:cxn modelId="{D937D6C6-8840-4BB5-849D-BF1702397826}" srcId="{86DA1B25-5819-4BE9-A0DC-765D6BCB2B43}" destId="{2A4C79D0-522C-4CDC-A2FE-F3B3F1AF157E}" srcOrd="1" destOrd="0" parTransId="{813FD1D8-4494-48D1-ACE3-BD0DC3D79AFE}" sibTransId="{60F1AC29-A771-4CB3-9180-296AFE42EDF6}"/>
    <dgm:cxn modelId="{D06ED7C6-FD1A-4F71-880E-A5A192B24D82}" srcId="{41C35E09-6ED3-409A-8242-12795FF0A734}" destId="{EE3C6443-83B4-40B8-8402-68B94C3D9BB5}" srcOrd="6" destOrd="0" parTransId="{E838B64F-22B2-4E24-BA82-B34813958980}" sibTransId="{A8BA9068-4C68-4017-AD6A-E5BD65B40482}"/>
    <dgm:cxn modelId="{07E988C9-FEAF-4506-9703-2DFA47C691BF}" type="presOf" srcId="{2A4C79D0-522C-4CDC-A2FE-F3B3F1AF157E}" destId="{25473ACB-8707-4945-9EEF-5E3BA93EADDF}" srcOrd="0" destOrd="1" presId="urn:microsoft.com/office/officeart/2005/8/layout/hList2#2"/>
    <dgm:cxn modelId="{23C5C1CB-0CCA-4638-9412-4E07F4EFC722}" type="presOf" srcId="{6266BA1A-6C25-4E8F-9600-656259C4409F}" destId="{3EA8AEA9-FFE1-4B00-82C9-08C696BBBFE6}" srcOrd="0" destOrd="3" presId="urn:microsoft.com/office/officeart/2005/8/layout/hList2#2"/>
    <dgm:cxn modelId="{878A16CF-6E4E-45B7-BC31-A147929076A5}" type="presOf" srcId="{47F9E760-F7BB-40D2-8850-C9178C55E3F2}" destId="{3EA8AEA9-FFE1-4B00-82C9-08C696BBBFE6}" srcOrd="0" destOrd="14" presId="urn:microsoft.com/office/officeart/2005/8/layout/hList2#2"/>
    <dgm:cxn modelId="{A630ABCF-34E1-48CB-89ED-0B4A44936BBA}" srcId="{41C35E09-6ED3-409A-8242-12795FF0A734}" destId="{1475C3D1-079F-4A07-AD5D-32E4B6E89DBD}" srcOrd="8" destOrd="0" parTransId="{AB50CAB7-F08C-47F4-934D-3481B2D3CD5C}" sibTransId="{8D0448A1-35C0-4E4E-A79C-2570FA612BC2}"/>
    <dgm:cxn modelId="{7BA15BD0-66DC-4720-A712-A3C8DB0DF731}" srcId="{92320B81-8767-415C-BE04-52B3A7F04CF7}" destId="{99A2F782-3939-44C5-84DA-D7C58EA68669}" srcOrd="2" destOrd="0" parTransId="{4DB9D162-A4AC-437B-9C25-AA56A1A31605}" sibTransId="{DB2803B8-8DA2-4A79-BC5D-08DA50CDC688}"/>
    <dgm:cxn modelId="{FE4ABBD0-A40B-48B7-8622-AE08BF033656}" type="presOf" srcId="{C705462B-D6EA-4BBD-9E7A-53062546D9FA}" destId="{3EA8AEA9-FFE1-4B00-82C9-08C696BBBFE6}" srcOrd="0" destOrd="8" presId="urn:microsoft.com/office/officeart/2005/8/layout/hList2#2"/>
    <dgm:cxn modelId="{BD433DD1-BD65-4F35-9296-59D87FAF234A}" type="presOf" srcId="{5ABBDB67-C553-4867-BF4B-595F9A43ADDF}" destId="{25473ACB-8707-4945-9EEF-5E3BA93EADDF}" srcOrd="0" destOrd="7" presId="urn:microsoft.com/office/officeart/2005/8/layout/hList2#2"/>
    <dgm:cxn modelId="{1E5C90D1-2209-4541-BF89-3B2348BB53F9}" srcId="{73480CA6-4397-4AE0-BD7F-B16486275FFD}" destId="{62B8EC50-5623-47AF-B607-710207A8877B}" srcOrd="10" destOrd="0" parTransId="{7EC6E11D-D5ED-4D40-82E9-412BDD374DF7}" sibTransId="{F28A905F-75F5-4106-BFCC-CFFC047271FA}"/>
    <dgm:cxn modelId="{97959CD3-0DB0-40C5-AD5D-AC9831B4EBAD}" type="presOf" srcId="{73480CA6-4397-4AE0-BD7F-B16486275FFD}" destId="{E69C4CCF-6DC3-4D96-9CC7-FF58344B10C7}" srcOrd="0" destOrd="0" presId="urn:microsoft.com/office/officeart/2005/8/layout/hList2#2"/>
    <dgm:cxn modelId="{234FF5D3-01E0-4EAB-815E-62687698A6AB}" srcId="{92320B81-8767-415C-BE04-52B3A7F04CF7}" destId="{37C7A431-ADA1-4351-B361-A3DC6F567B0D}" srcOrd="15" destOrd="0" parTransId="{4C6C380E-B3B0-4F6A-B44E-40689697A4E2}" sibTransId="{3E995EF8-74DC-4BB6-B01D-C844E0566F46}"/>
    <dgm:cxn modelId="{9C31C0D4-5DE0-4839-8556-0BE492C8E86C}" srcId="{92320B81-8767-415C-BE04-52B3A7F04CF7}" destId="{9DC62FFE-C02A-4906-8D2C-4B3AEC93E575}" srcOrd="4" destOrd="0" parTransId="{5D4975B3-E878-4A50-9D00-CBA7BAFE7F1E}" sibTransId="{B3697E90-4965-4F8D-BCFD-3C8C84AE82AD}"/>
    <dgm:cxn modelId="{E9A820DC-F439-4C1F-A180-A5528D5EFCAF}" type="presOf" srcId="{92320B81-8767-415C-BE04-52B3A7F04CF7}" destId="{BF318944-6794-43E3-8BF7-24D7B0EC68C7}" srcOrd="0" destOrd="0" presId="urn:microsoft.com/office/officeart/2005/8/layout/hList2#2"/>
    <dgm:cxn modelId="{082D91DF-1821-4125-ABF6-6E081263B145}" srcId="{73480CA6-4397-4AE0-BD7F-B16486275FFD}" destId="{66332920-100D-4DCD-BB4F-926375FD3B5D}" srcOrd="7" destOrd="0" parTransId="{9C53AA5F-3FFB-4451-A64D-AEEFE02D42E5}" sibTransId="{4106AD59-ACDF-417D-9A44-D4EC9ADCBFFC}"/>
    <dgm:cxn modelId="{DD1D31E3-820D-4607-9F57-9B1D7B6E861B}" type="presOf" srcId="{66332920-100D-4DCD-BB4F-926375FD3B5D}" destId="{CC8EE0F3-6C55-453A-B0C1-4EA7056CFCFB}" srcOrd="0" destOrd="7" presId="urn:microsoft.com/office/officeart/2005/8/layout/hList2#2"/>
    <dgm:cxn modelId="{E3EA31E3-BC6F-4146-B650-03DCECCCE2BE}" srcId="{92320B81-8767-415C-BE04-52B3A7F04CF7}" destId="{F1DB1F81-D9F3-420D-A1C7-2AFC2A6E4C75}" srcOrd="12" destOrd="0" parTransId="{281FAF09-1A56-4BBE-99F3-2419E250A0DC}" sibTransId="{E35A4D45-EE9A-4780-8B1F-0F124E62B0F4}"/>
    <dgm:cxn modelId="{F0DB66E4-5C59-4238-9850-B5610778D566}" srcId="{73480CA6-4397-4AE0-BD7F-B16486275FFD}" destId="{DCC07C66-8E68-4D59-8AE0-990A51DD1DF0}" srcOrd="3" destOrd="0" parTransId="{C39A30A5-DBBA-4E6E-BA20-562DE4A9A51A}" sibTransId="{DB0FCC1A-9A0A-4D7F-A038-30D21E36A575}"/>
    <dgm:cxn modelId="{A6AFF6E4-31B1-440D-B14F-D0505557D0F7}" type="presOf" srcId="{53FA0811-7900-4E0E-B2BA-22271B025881}" destId="{3EA8AEA9-FFE1-4B00-82C9-08C696BBBFE6}" srcOrd="0" destOrd="7" presId="urn:microsoft.com/office/officeart/2005/8/layout/hList2#2"/>
    <dgm:cxn modelId="{05A1B7E5-73F4-43AB-A6AB-6E10E658BFFB}" srcId="{92320B81-8767-415C-BE04-52B3A7F04CF7}" destId="{6266BA1A-6C25-4E8F-9600-656259C4409F}" srcOrd="3" destOrd="0" parTransId="{19CA4B81-719E-4692-A1E7-F2961492760D}" sibTransId="{59BF4C54-98F6-454C-8753-0E1018E290D0}"/>
    <dgm:cxn modelId="{958D66E8-711F-48D2-86B2-A0E311C2DC22}" srcId="{73480CA6-4397-4AE0-BD7F-B16486275FFD}" destId="{5038A4AD-08D6-4F88-8A49-3BE160B68BA0}" srcOrd="4" destOrd="0" parTransId="{B6580B95-5639-46C1-B35A-C36477B1343E}" sibTransId="{6107B8B4-EA41-4B85-B63E-2EF6F37C06C7}"/>
    <dgm:cxn modelId="{9A8E4AE8-93C4-4D87-B124-672854F75558}" type="presOf" srcId="{CF8A39A8-30F7-4195-8FD2-212A3D42A4FE}" destId="{CC8EE0F3-6C55-453A-B0C1-4EA7056CFCFB}" srcOrd="0" destOrd="1" presId="urn:microsoft.com/office/officeart/2005/8/layout/hList2#2"/>
    <dgm:cxn modelId="{66CD5FEC-F59B-4762-9F1A-B4919F89C149}" type="presOf" srcId="{A97C9A0C-47CE-445A-8C0D-F47F5E9CD738}" destId="{A3041015-C68D-433C-9199-0A3BBA314AD1}" srcOrd="0" destOrd="3" presId="urn:microsoft.com/office/officeart/2005/8/layout/hList2#2"/>
    <dgm:cxn modelId="{234942ED-7758-4856-9460-FE96EDBAE224}" srcId="{86DA1B25-5819-4BE9-A0DC-765D6BCB2B43}" destId="{5ABBDB67-C553-4867-BF4B-595F9A43ADDF}" srcOrd="7" destOrd="0" parTransId="{ACD26498-13B3-454A-A649-D5F733472066}" sibTransId="{00188A0B-AF93-4B09-9837-D84962235CF1}"/>
    <dgm:cxn modelId="{55460EF2-5AD3-4AFA-8C6A-EBF21B2DDA35}" type="presOf" srcId="{522CF58D-FD58-4C88-8FE5-D5366CAA86EE}" destId="{3EA8AEA9-FFE1-4B00-82C9-08C696BBBFE6}" srcOrd="0" destOrd="6" presId="urn:microsoft.com/office/officeart/2005/8/layout/hList2#2"/>
    <dgm:cxn modelId="{D30E4FF4-22CB-47DD-B8A0-A73A54078065}" srcId="{41C35E09-6ED3-409A-8242-12795FF0A734}" destId="{98CA3493-0655-49F6-B9BD-7125FAF5AFF8}" srcOrd="4" destOrd="0" parTransId="{B5764E60-20D2-4C9B-BD44-DC6C508A1C1F}" sibTransId="{B8CC7044-A662-415E-A5A8-7C03B3A6BA4F}"/>
    <dgm:cxn modelId="{6DAC20F5-4DD9-484B-87DA-D46EF934917D}" srcId="{73480CA6-4397-4AE0-BD7F-B16486275FFD}" destId="{2E6BD970-1571-4714-9F12-A1AC3B834308}" srcOrd="0" destOrd="0" parTransId="{8ED0FE02-E4C1-42D1-8F2A-91168EA6C8D6}" sibTransId="{BDFDAD78-7AC0-4D41-A570-FD61DBA2B566}"/>
    <dgm:cxn modelId="{231F85F5-D01C-40E1-B235-EE5F1018B0D5}" srcId="{E9CBDA42-CA4F-4B4E-BBA8-0A74E7964B84}" destId="{92320B81-8767-415C-BE04-52B3A7F04CF7}" srcOrd="1" destOrd="0" parTransId="{8968D4BE-EA7E-49E7-BC82-58D5D3D0F3C6}" sibTransId="{6993FB59-D7A0-4DAF-BEA5-172861B6DFFC}"/>
    <dgm:cxn modelId="{159A22F6-C7AE-48A4-B504-140D651F1E7E}" srcId="{73480CA6-4397-4AE0-BD7F-B16486275FFD}" destId="{CF8A39A8-30F7-4195-8FD2-212A3D42A4FE}" srcOrd="1" destOrd="0" parTransId="{DB1FDDCE-4FCD-4B5F-98A2-067BCEC87D62}" sibTransId="{89DA0442-DBDB-4648-829F-AFF4C6CD9FF3}"/>
    <dgm:cxn modelId="{B1DE0DFA-5A1D-4245-905B-F5AD8345E954}" type="presOf" srcId="{F1DB1F81-D9F3-420D-A1C7-2AFC2A6E4C75}" destId="{3EA8AEA9-FFE1-4B00-82C9-08C696BBBFE6}" srcOrd="0" destOrd="12" presId="urn:microsoft.com/office/officeart/2005/8/layout/hList2#2"/>
    <dgm:cxn modelId="{02656BFC-0D86-45F1-910A-C6FD896F9EAE}" type="presOf" srcId="{99A2F782-3939-44C5-84DA-D7C58EA68669}" destId="{3EA8AEA9-FFE1-4B00-82C9-08C696BBBFE6}" srcOrd="0" destOrd="2" presId="urn:microsoft.com/office/officeart/2005/8/layout/hList2#2"/>
    <dgm:cxn modelId="{64A4CBED-5F2F-47D9-8599-C8CCBA001B66}" type="presParOf" srcId="{E89C904A-1125-4CCC-9F9C-C579B4F24EAE}" destId="{ECF94A8A-7C72-41E8-8A13-F038B431E233}" srcOrd="0" destOrd="0" presId="urn:microsoft.com/office/officeart/2005/8/layout/hList2#2"/>
    <dgm:cxn modelId="{5A253385-0395-4D52-ACE0-2DE8E78DADFE}" type="presParOf" srcId="{ECF94A8A-7C72-41E8-8A13-F038B431E233}" destId="{30E4C9EE-F023-4838-A394-8B260A8BA2B7}" srcOrd="0" destOrd="0" presId="urn:microsoft.com/office/officeart/2005/8/layout/hList2#2"/>
    <dgm:cxn modelId="{1FBC0EE4-41F4-4AAF-A118-84DA6DF942FC}" type="presParOf" srcId="{ECF94A8A-7C72-41E8-8A13-F038B431E233}" destId="{CC8EE0F3-6C55-453A-B0C1-4EA7056CFCFB}" srcOrd="1" destOrd="0" presId="urn:microsoft.com/office/officeart/2005/8/layout/hList2#2"/>
    <dgm:cxn modelId="{65DBE77C-E6D8-48F1-81EC-1D4F45EE2244}" type="presParOf" srcId="{ECF94A8A-7C72-41E8-8A13-F038B431E233}" destId="{E69C4CCF-6DC3-4D96-9CC7-FF58344B10C7}" srcOrd="2" destOrd="0" presId="urn:microsoft.com/office/officeart/2005/8/layout/hList2#2"/>
    <dgm:cxn modelId="{F4FD9C83-9CB0-4A24-A56C-DB2E62882484}" type="presParOf" srcId="{E89C904A-1125-4CCC-9F9C-C579B4F24EAE}" destId="{916A0D4E-F127-4719-A0B4-D50B2C457D22}" srcOrd="1" destOrd="0" presId="urn:microsoft.com/office/officeart/2005/8/layout/hList2#2"/>
    <dgm:cxn modelId="{EED3A1CE-3D7D-4B55-8E40-CC25D0E22554}" type="presParOf" srcId="{E89C904A-1125-4CCC-9F9C-C579B4F24EAE}" destId="{7383D61E-591F-48E3-B5A5-49A243DA0AD9}" srcOrd="2" destOrd="0" presId="urn:microsoft.com/office/officeart/2005/8/layout/hList2#2"/>
    <dgm:cxn modelId="{375E5CC5-503C-415A-9871-68A567A03ACA}" type="presParOf" srcId="{7383D61E-591F-48E3-B5A5-49A243DA0AD9}" destId="{FEBCEFBD-2265-4D02-A129-32CDB76733C3}" srcOrd="0" destOrd="0" presId="urn:microsoft.com/office/officeart/2005/8/layout/hList2#2"/>
    <dgm:cxn modelId="{67AD3AB2-4913-4A85-92AA-70FEC72CB55D}" type="presParOf" srcId="{7383D61E-591F-48E3-B5A5-49A243DA0AD9}" destId="{3EA8AEA9-FFE1-4B00-82C9-08C696BBBFE6}" srcOrd="1" destOrd="0" presId="urn:microsoft.com/office/officeart/2005/8/layout/hList2#2"/>
    <dgm:cxn modelId="{66C96278-E315-4FA7-B408-9C41BD2B839B}" type="presParOf" srcId="{7383D61E-591F-48E3-B5A5-49A243DA0AD9}" destId="{BF318944-6794-43E3-8BF7-24D7B0EC68C7}" srcOrd="2" destOrd="0" presId="urn:microsoft.com/office/officeart/2005/8/layout/hList2#2"/>
    <dgm:cxn modelId="{5934B7DB-1FC0-45BA-9E52-9AA997920497}" type="presParOf" srcId="{E89C904A-1125-4CCC-9F9C-C579B4F24EAE}" destId="{E40A1D53-3BFF-495E-B372-4275AA8E2E48}" srcOrd="3" destOrd="0" presId="urn:microsoft.com/office/officeart/2005/8/layout/hList2#2"/>
    <dgm:cxn modelId="{7B547299-0F76-4837-9C2A-ABA09D03FBF5}" type="presParOf" srcId="{E89C904A-1125-4CCC-9F9C-C579B4F24EAE}" destId="{131A1F66-99BD-49EB-9E89-213DB3DC0C31}" srcOrd="4" destOrd="0" presId="urn:microsoft.com/office/officeart/2005/8/layout/hList2#2"/>
    <dgm:cxn modelId="{5579CC9C-3B3D-4E0B-A553-A8A215D492F3}" type="presParOf" srcId="{131A1F66-99BD-49EB-9E89-213DB3DC0C31}" destId="{8D162690-31DB-494B-8910-2407D885DA47}" srcOrd="0" destOrd="0" presId="urn:microsoft.com/office/officeart/2005/8/layout/hList2#2"/>
    <dgm:cxn modelId="{D8990215-37CB-4CD1-97DC-7EE9650C63F3}" type="presParOf" srcId="{131A1F66-99BD-49EB-9E89-213DB3DC0C31}" destId="{A3041015-C68D-433C-9199-0A3BBA314AD1}" srcOrd="1" destOrd="0" presId="urn:microsoft.com/office/officeart/2005/8/layout/hList2#2"/>
    <dgm:cxn modelId="{52B66EDE-78D0-46D9-BB8E-DBCECBD4E727}" type="presParOf" srcId="{131A1F66-99BD-49EB-9E89-213DB3DC0C31}" destId="{C84783E6-3275-49A6-8749-F850D613844C}" srcOrd="2" destOrd="0" presId="urn:microsoft.com/office/officeart/2005/8/layout/hList2#2"/>
    <dgm:cxn modelId="{7F1C7C46-2F79-49DA-A340-360F95A4B26C}" type="presParOf" srcId="{E89C904A-1125-4CCC-9F9C-C579B4F24EAE}" destId="{EC28CFF5-1858-400D-AE14-BFA057997AFF}" srcOrd="5" destOrd="0" presId="urn:microsoft.com/office/officeart/2005/8/layout/hList2#2"/>
    <dgm:cxn modelId="{95AE304A-2925-4C15-921A-C6FB47F65EB0}" type="presParOf" srcId="{E89C904A-1125-4CCC-9F9C-C579B4F24EAE}" destId="{D1B4639D-5557-4180-88D3-985C437825C8}" srcOrd="6" destOrd="0" presId="urn:microsoft.com/office/officeart/2005/8/layout/hList2#2"/>
    <dgm:cxn modelId="{433EF944-3391-4B3E-9FAE-C3F81DEF6891}" type="presParOf" srcId="{D1B4639D-5557-4180-88D3-985C437825C8}" destId="{9CB90F6D-0BBF-4CE0-8BE9-AC9FE1BEED84}" srcOrd="0" destOrd="0" presId="urn:microsoft.com/office/officeart/2005/8/layout/hList2#2"/>
    <dgm:cxn modelId="{27E70D84-B5C6-4D6C-892E-DF7A02E18524}" type="presParOf" srcId="{D1B4639D-5557-4180-88D3-985C437825C8}" destId="{25473ACB-8707-4945-9EEF-5E3BA93EADDF}" srcOrd="1" destOrd="0" presId="urn:microsoft.com/office/officeart/2005/8/layout/hList2#2"/>
    <dgm:cxn modelId="{80CFF614-45B5-42F3-A156-9D76AD8E9EE7}" type="presParOf" srcId="{D1B4639D-5557-4180-88D3-985C437825C8}" destId="{CE6A5AD6-6CF1-420F-A767-FF543422C5D1}" srcOrd="2" destOrd="0" presId="urn:microsoft.com/office/officeart/2005/8/layout/hList2#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9CBDA42-CA4F-4B4E-BBA8-0A74E7964B84}" type="doc">
      <dgm:prSet loTypeId="urn:microsoft.com/office/officeart/2005/8/layout/hList2#3" loCatId="relationship" qsTypeId="urn:microsoft.com/office/officeart/2005/8/quickstyle/3d3" qsCatId="3D" csTypeId="urn:microsoft.com/office/officeart/2005/8/colors/accent1_2" csCatId="accent1" phldr="1"/>
      <dgm:spPr/>
      <dgm:t>
        <a:bodyPr/>
        <a:lstStyle/>
        <a:p>
          <a:endParaRPr lang="en-US"/>
        </a:p>
      </dgm:t>
    </dgm:pt>
    <dgm:pt modelId="{73480CA6-4397-4AE0-BD7F-B16486275FFD}">
      <dgm:prSet phldrT="[Text]"/>
      <dgm:spPr/>
      <dgm:t>
        <a:bodyPr/>
        <a:lstStyle/>
        <a:p>
          <a:r>
            <a:rPr lang="en-US" dirty="0">
              <a:effectLst>
                <a:outerShdw blurRad="38100" dist="38100" dir="2700000" algn="tl">
                  <a:srgbClr val="000000">
                    <a:alpha val="43137"/>
                  </a:srgbClr>
                </a:outerShdw>
              </a:effectLst>
            </a:rPr>
            <a:t>Child Functioning</a:t>
          </a:r>
        </a:p>
      </dgm:t>
    </dgm:pt>
    <dgm:pt modelId="{DE30BBAC-13F8-4D26-8C08-4ED830AAE604}" type="parTrans" cxnId="{170FEC21-CA59-447D-9C7C-2BFB0C1BB39B}">
      <dgm:prSet/>
      <dgm:spPr/>
      <dgm:t>
        <a:bodyPr/>
        <a:lstStyle/>
        <a:p>
          <a:endParaRPr lang="en-US"/>
        </a:p>
      </dgm:t>
    </dgm:pt>
    <dgm:pt modelId="{8407ADD8-EFA8-4FCD-B69D-9E062FB9690C}" type="sibTrans" cxnId="{170FEC21-CA59-447D-9C7C-2BFB0C1BB39B}">
      <dgm:prSet/>
      <dgm:spPr/>
      <dgm:t>
        <a:bodyPr/>
        <a:lstStyle/>
        <a:p>
          <a:endParaRPr lang="en-US"/>
        </a:p>
      </dgm:t>
    </dgm:pt>
    <dgm:pt modelId="{DA4F35ED-C772-4061-A09C-2E52D9B4608B}">
      <dgm:prSet phldrT="[Text]"/>
      <dgm:spPr/>
      <dgm:t>
        <a:bodyPr/>
        <a:lstStyle/>
        <a:p>
          <a:pPr algn="l"/>
          <a:r>
            <a:rPr lang="en-US" dirty="0"/>
            <a:t>Self Protection</a:t>
          </a:r>
        </a:p>
      </dgm:t>
    </dgm:pt>
    <dgm:pt modelId="{7D56A5A3-B79F-4327-A7D4-36FF4126EB42}" type="parTrans" cxnId="{33875AC0-8485-4C0D-AF45-2D94E36255CE}">
      <dgm:prSet/>
      <dgm:spPr/>
      <dgm:t>
        <a:bodyPr/>
        <a:lstStyle/>
        <a:p>
          <a:endParaRPr lang="en-US"/>
        </a:p>
      </dgm:t>
    </dgm:pt>
    <dgm:pt modelId="{43E76BCC-AF4B-4E3B-9D3D-92E599133564}" type="sibTrans" cxnId="{33875AC0-8485-4C0D-AF45-2D94E36255CE}">
      <dgm:prSet/>
      <dgm:spPr/>
      <dgm:t>
        <a:bodyPr/>
        <a:lstStyle/>
        <a:p>
          <a:endParaRPr lang="en-US"/>
        </a:p>
      </dgm:t>
    </dgm:pt>
    <dgm:pt modelId="{3E4ADB3F-86DF-45C5-BD7C-D467AD147B50}">
      <dgm:prSet phldrT="[Text]"/>
      <dgm:spPr/>
      <dgm:t>
        <a:bodyPr/>
        <a:lstStyle/>
        <a:p>
          <a:pPr algn="l"/>
          <a:r>
            <a:rPr lang="en-US" dirty="0"/>
            <a:t>Physical Development</a:t>
          </a:r>
        </a:p>
      </dgm:t>
    </dgm:pt>
    <dgm:pt modelId="{90168CBC-72E5-420E-BA6B-F11B9062914B}" type="parTrans" cxnId="{0455B7B8-7764-4E7C-90B0-7251F5FA7F92}">
      <dgm:prSet/>
      <dgm:spPr/>
      <dgm:t>
        <a:bodyPr/>
        <a:lstStyle/>
        <a:p>
          <a:endParaRPr lang="en-US"/>
        </a:p>
      </dgm:t>
    </dgm:pt>
    <dgm:pt modelId="{98359D5F-7D74-4282-9684-4BA6A38F50F3}" type="sibTrans" cxnId="{0455B7B8-7764-4E7C-90B0-7251F5FA7F92}">
      <dgm:prSet/>
      <dgm:spPr/>
      <dgm:t>
        <a:bodyPr/>
        <a:lstStyle/>
        <a:p>
          <a:endParaRPr lang="en-US"/>
        </a:p>
      </dgm:t>
    </dgm:pt>
    <dgm:pt modelId="{92320B81-8767-415C-BE04-52B3A7F04CF7}">
      <dgm:prSet phldrT="[Text]"/>
      <dgm:spPr/>
      <dgm:t>
        <a:bodyPr/>
        <a:lstStyle/>
        <a:p>
          <a:r>
            <a:rPr lang="en-US" dirty="0">
              <a:effectLst>
                <a:outerShdw blurRad="38100" dist="38100" dir="2700000" algn="tl">
                  <a:srgbClr val="000000">
                    <a:alpha val="43137"/>
                  </a:srgbClr>
                </a:outerShdw>
              </a:effectLst>
            </a:rPr>
            <a:t>Adult</a:t>
          </a:r>
          <a:r>
            <a:rPr lang="en-US" dirty="0"/>
            <a:t> </a:t>
          </a:r>
          <a:r>
            <a:rPr lang="en-US" dirty="0">
              <a:effectLst>
                <a:outerShdw blurRad="38100" dist="38100" dir="2700000" algn="tl">
                  <a:srgbClr val="000000">
                    <a:alpha val="43137"/>
                  </a:srgbClr>
                </a:outerShdw>
              </a:effectLst>
            </a:rPr>
            <a:t>Functioning</a:t>
          </a:r>
        </a:p>
      </dgm:t>
    </dgm:pt>
    <dgm:pt modelId="{8968D4BE-EA7E-49E7-BC82-58D5D3D0F3C6}" type="parTrans" cxnId="{231F85F5-D01C-40E1-B235-EE5F1018B0D5}">
      <dgm:prSet/>
      <dgm:spPr/>
      <dgm:t>
        <a:bodyPr/>
        <a:lstStyle/>
        <a:p>
          <a:endParaRPr lang="en-US"/>
        </a:p>
      </dgm:t>
    </dgm:pt>
    <dgm:pt modelId="{6993FB59-D7A0-4DAF-BEA5-172861B6DFFC}" type="sibTrans" cxnId="{231F85F5-D01C-40E1-B235-EE5F1018B0D5}">
      <dgm:prSet/>
      <dgm:spPr/>
      <dgm:t>
        <a:bodyPr/>
        <a:lstStyle/>
        <a:p>
          <a:endParaRPr lang="en-US"/>
        </a:p>
      </dgm:t>
    </dgm:pt>
    <dgm:pt modelId="{99A2F782-3939-44C5-84DA-D7C58EA68669}">
      <dgm:prSet phldrT="[Text]"/>
      <dgm:spPr/>
      <dgm:t>
        <a:bodyPr/>
        <a:lstStyle/>
        <a:p>
          <a:r>
            <a:rPr lang="en-US" dirty="0"/>
            <a:t>Cognitive Abilities</a:t>
          </a:r>
        </a:p>
      </dgm:t>
    </dgm:pt>
    <dgm:pt modelId="{4DB9D162-A4AC-437B-9C25-AA56A1A31605}" type="parTrans" cxnId="{7BA15BD0-66DC-4720-A712-A3C8DB0DF731}">
      <dgm:prSet/>
      <dgm:spPr/>
      <dgm:t>
        <a:bodyPr/>
        <a:lstStyle/>
        <a:p>
          <a:endParaRPr lang="en-US"/>
        </a:p>
      </dgm:t>
    </dgm:pt>
    <dgm:pt modelId="{DB2803B8-8DA2-4A79-BC5D-08DA50CDC688}" type="sibTrans" cxnId="{7BA15BD0-66DC-4720-A712-A3C8DB0DF731}">
      <dgm:prSet/>
      <dgm:spPr/>
      <dgm:t>
        <a:bodyPr/>
        <a:lstStyle/>
        <a:p>
          <a:endParaRPr lang="en-US"/>
        </a:p>
      </dgm:t>
    </dgm:pt>
    <dgm:pt modelId="{9DC62FFE-C02A-4906-8D2C-4B3AEC93E575}">
      <dgm:prSet phldrT="[Text]"/>
      <dgm:spPr/>
      <dgm:t>
        <a:bodyPr/>
        <a:lstStyle/>
        <a:p>
          <a:r>
            <a:rPr lang="en-US" dirty="0"/>
            <a:t>Physical Health</a:t>
          </a:r>
        </a:p>
      </dgm:t>
    </dgm:pt>
    <dgm:pt modelId="{5D4975B3-E878-4A50-9D00-CBA7BAFE7F1E}" type="parTrans" cxnId="{9C31C0D4-5DE0-4839-8556-0BE492C8E86C}">
      <dgm:prSet/>
      <dgm:spPr/>
      <dgm:t>
        <a:bodyPr/>
        <a:lstStyle/>
        <a:p>
          <a:endParaRPr lang="en-US"/>
        </a:p>
      </dgm:t>
    </dgm:pt>
    <dgm:pt modelId="{B3697E90-4965-4F8D-BCFD-3C8C84AE82AD}" type="sibTrans" cxnId="{9C31C0D4-5DE0-4839-8556-0BE492C8E86C}">
      <dgm:prSet/>
      <dgm:spPr/>
      <dgm:t>
        <a:bodyPr/>
        <a:lstStyle/>
        <a:p>
          <a:endParaRPr lang="en-US"/>
        </a:p>
      </dgm:t>
    </dgm:pt>
    <dgm:pt modelId="{86DA1B25-5819-4BE9-A0DC-765D6BCB2B43}">
      <dgm:prSet phldrT="[Text]"/>
      <dgm:spPr/>
      <dgm:t>
        <a:bodyPr/>
        <a:lstStyle/>
        <a:p>
          <a:r>
            <a:rPr lang="en-US" dirty="0">
              <a:effectLst>
                <a:outerShdw blurRad="38100" dist="38100" dir="2700000" algn="tl">
                  <a:srgbClr val="000000">
                    <a:alpha val="43137"/>
                  </a:srgbClr>
                </a:outerShdw>
              </a:effectLst>
            </a:rPr>
            <a:t>Historical</a:t>
          </a:r>
        </a:p>
      </dgm:t>
    </dgm:pt>
    <dgm:pt modelId="{CC7CEFC8-F851-4B37-A11B-B8D088E067D9}" type="parTrans" cxnId="{973491B9-39EA-4BC7-9647-1E95379BF78E}">
      <dgm:prSet/>
      <dgm:spPr/>
      <dgm:t>
        <a:bodyPr/>
        <a:lstStyle/>
        <a:p>
          <a:endParaRPr lang="en-US"/>
        </a:p>
      </dgm:t>
    </dgm:pt>
    <dgm:pt modelId="{9A7EB771-3CD3-4B5D-9770-CA8D6C2720A2}" type="sibTrans" cxnId="{973491B9-39EA-4BC7-9647-1E95379BF78E}">
      <dgm:prSet/>
      <dgm:spPr/>
      <dgm:t>
        <a:bodyPr/>
        <a:lstStyle/>
        <a:p>
          <a:endParaRPr lang="en-US"/>
        </a:p>
      </dgm:t>
    </dgm:pt>
    <dgm:pt modelId="{FA6841FF-A7B5-48AD-B30D-69C980B88B18}">
      <dgm:prSet phldrT="[Text]"/>
      <dgm:spPr/>
      <dgm:t>
        <a:bodyPr/>
        <a:lstStyle/>
        <a:p>
          <a:r>
            <a:rPr lang="en-US" dirty="0"/>
            <a:t>Caretaker’s Victimization of Other Children</a:t>
          </a:r>
        </a:p>
      </dgm:t>
    </dgm:pt>
    <dgm:pt modelId="{EFCA5F55-3A67-4223-A8D6-6A86B7BCC7C4}" type="parTrans" cxnId="{46DC3585-4B80-4F68-8C65-D9BA29DEDB95}">
      <dgm:prSet/>
      <dgm:spPr/>
      <dgm:t>
        <a:bodyPr/>
        <a:lstStyle/>
        <a:p>
          <a:endParaRPr lang="en-US"/>
        </a:p>
      </dgm:t>
    </dgm:pt>
    <dgm:pt modelId="{679231FE-08DD-446E-8130-BEFBD5424778}" type="sibTrans" cxnId="{46DC3585-4B80-4F68-8C65-D9BA29DEDB95}">
      <dgm:prSet/>
      <dgm:spPr/>
      <dgm:t>
        <a:bodyPr/>
        <a:lstStyle/>
        <a:p>
          <a:endParaRPr lang="en-US"/>
        </a:p>
      </dgm:t>
    </dgm:pt>
    <dgm:pt modelId="{C6CB8E1C-8005-4F30-BCB9-80E51A2FE678}">
      <dgm:prSet phldrT="[Text]"/>
      <dgm:spPr/>
      <dgm:t>
        <a:bodyPr/>
        <a:lstStyle/>
        <a:p>
          <a:r>
            <a:rPr lang="en-US" dirty="0"/>
            <a:t>Caretaker’s Abuse / Neglect as a Child</a:t>
          </a:r>
        </a:p>
      </dgm:t>
    </dgm:pt>
    <dgm:pt modelId="{0FB960EC-2313-490A-986F-4A584F8DCEB0}" type="parTrans" cxnId="{77FADB86-88B0-48DB-872A-9E9ED1BDC2E0}">
      <dgm:prSet/>
      <dgm:spPr/>
      <dgm:t>
        <a:bodyPr/>
        <a:lstStyle/>
        <a:p>
          <a:endParaRPr lang="en-US"/>
        </a:p>
      </dgm:t>
    </dgm:pt>
    <dgm:pt modelId="{8F54955F-A33C-4FCD-86BF-8A243601FFC5}" type="sibTrans" cxnId="{77FADB86-88B0-48DB-872A-9E9ED1BDC2E0}">
      <dgm:prSet/>
      <dgm:spPr/>
      <dgm:t>
        <a:bodyPr/>
        <a:lstStyle/>
        <a:p>
          <a:endParaRPr lang="en-US"/>
        </a:p>
      </dgm:t>
    </dgm:pt>
    <dgm:pt modelId="{41C35E09-6ED3-409A-8242-12795FF0A734}">
      <dgm:prSet/>
      <dgm:spPr/>
      <dgm:t>
        <a:bodyPr/>
        <a:lstStyle/>
        <a:p>
          <a:r>
            <a:rPr lang="en-US" dirty="0">
              <a:effectLst>
                <a:outerShdw blurRad="38100" dist="38100" dir="2700000" algn="tl">
                  <a:srgbClr val="000000">
                    <a:alpha val="43137"/>
                  </a:srgbClr>
                </a:outerShdw>
              </a:effectLst>
            </a:rPr>
            <a:t>Family Functioning</a:t>
          </a:r>
        </a:p>
      </dgm:t>
    </dgm:pt>
    <dgm:pt modelId="{51345E19-90D8-4E48-8C45-AF8E00E8FBD4}" type="parTrans" cxnId="{2F6B956E-8562-46D2-A281-710FE87740D5}">
      <dgm:prSet/>
      <dgm:spPr/>
      <dgm:t>
        <a:bodyPr/>
        <a:lstStyle/>
        <a:p>
          <a:endParaRPr lang="en-US"/>
        </a:p>
      </dgm:t>
    </dgm:pt>
    <dgm:pt modelId="{12C22374-B6C8-40A5-9EB5-DEB89FB30436}" type="sibTrans" cxnId="{2F6B956E-8562-46D2-A281-710FE87740D5}">
      <dgm:prSet/>
      <dgm:spPr/>
      <dgm:t>
        <a:bodyPr/>
        <a:lstStyle/>
        <a:p>
          <a:endParaRPr lang="en-US"/>
        </a:p>
      </dgm:t>
    </dgm:pt>
    <dgm:pt modelId="{0EED136B-273D-430A-9375-F8967A6AD3C6}">
      <dgm:prSet phldrT="[Text]"/>
      <dgm:spPr/>
      <dgm:t>
        <a:bodyPr/>
        <a:lstStyle/>
        <a:p>
          <a:pPr algn="l"/>
          <a:r>
            <a:rPr lang="en-US" dirty="0"/>
            <a:t>Cognitive Development</a:t>
          </a:r>
        </a:p>
      </dgm:t>
    </dgm:pt>
    <dgm:pt modelId="{BA1F0DB2-FFD1-48BD-944F-E1BC6A37107E}" type="parTrans" cxnId="{C734AC83-88F9-4C00-AAAF-9B5AADE14CCB}">
      <dgm:prSet/>
      <dgm:spPr/>
      <dgm:t>
        <a:bodyPr/>
        <a:lstStyle/>
        <a:p>
          <a:endParaRPr lang="en-US"/>
        </a:p>
      </dgm:t>
    </dgm:pt>
    <dgm:pt modelId="{6541F910-088C-43DE-9563-B8FA7B309CFB}" type="sibTrans" cxnId="{C734AC83-88F9-4C00-AAAF-9B5AADE14CCB}">
      <dgm:prSet/>
      <dgm:spPr/>
      <dgm:t>
        <a:bodyPr/>
        <a:lstStyle/>
        <a:p>
          <a:endParaRPr lang="en-US"/>
        </a:p>
      </dgm:t>
    </dgm:pt>
    <dgm:pt modelId="{438385A4-1350-4583-85D2-EAFF5125E1FF}">
      <dgm:prSet phldrT="[Text]"/>
      <dgm:spPr/>
      <dgm:t>
        <a:bodyPr/>
        <a:lstStyle/>
        <a:p>
          <a:pPr algn="l"/>
          <a:r>
            <a:rPr lang="en-US" dirty="0"/>
            <a:t>Social Development</a:t>
          </a:r>
        </a:p>
      </dgm:t>
    </dgm:pt>
    <dgm:pt modelId="{5D085871-3158-436C-9D6D-427912491DCD}" type="parTrans" cxnId="{2C0E299C-5968-473A-B375-94D0FED0FE12}">
      <dgm:prSet/>
      <dgm:spPr/>
      <dgm:t>
        <a:bodyPr/>
        <a:lstStyle/>
        <a:p>
          <a:endParaRPr lang="en-US"/>
        </a:p>
      </dgm:t>
    </dgm:pt>
    <dgm:pt modelId="{F61C1EAB-EFBC-45AB-9732-870B5A181B40}" type="sibTrans" cxnId="{2C0E299C-5968-473A-B375-94D0FED0FE12}">
      <dgm:prSet/>
      <dgm:spPr/>
      <dgm:t>
        <a:bodyPr/>
        <a:lstStyle/>
        <a:p>
          <a:endParaRPr lang="en-US"/>
        </a:p>
      </dgm:t>
    </dgm:pt>
    <dgm:pt modelId="{94F3FF9A-B236-447F-9B2F-F7B4D5BE2DC4}">
      <dgm:prSet phldrT="[Text]"/>
      <dgm:spPr/>
      <dgm:t>
        <a:bodyPr/>
        <a:lstStyle/>
        <a:p>
          <a:r>
            <a:rPr lang="en-US" dirty="0"/>
            <a:t>Emotional</a:t>
          </a:r>
        </a:p>
      </dgm:t>
    </dgm:pt>
    <dgm:pt modelId="{B7339C4D-37CA-427E-B9FC-C6B1E96135AB}" type="parTrans" cxnId="{EFCB324C-70A0-45C9-9976-050C2C72BFA8}">
      <dgm:prSet/>
      <dgm:spPr/>
      <dgm:t>
        <a:bodyPr/>
        <a:lstStyle/>
        <a:p>
          <a:endParaRPr lang="en-US"/>
        </a:p>
      </dgm:t>
    </dgm:pt>
    <dgm:pt modelId="{C8ABBBF9-8A20-492A-B2C3-ECEC58E1AF8B}" type="sibTrans" cxnId="{EFCB324C-70A0-45C9-9976-050C2C72BFA8}">
      <dgm:prSet/>
      <dgm:spPr/>
      <dgm:t>
        <a:bodyPr/>
        <a:lstStyle/>
        <a:p>
          <a:endParaRPr lang="en-US"/>
        </a:p>
      </dgm:t>
    </dgm:pt>
    <dgm:pt modelId="{2D6CAC1C-FB23-4A14-8A88-9FBF0C37F913}">
      <dgm:prSet phldrT="[Text]"/>
      <dgm:spPr/>
      <dgm:t>
        <a:bodyPr/>
        <a:lstStyle/>
        <a:p>
          <a:r>
            <a:rPr lang="en-US" dirty="0"/>
            <a:t>Domestic Relations</a:t>
          </a:r>
        </a:p>
      </dgm:t>
    </dgm:pt>
    <dgm:pt modelId="{660CF8EF-306B-415F-8AA2-C5B8835E873B}" type="parTrans" cxnId="{78AAD75C-FDAF-481B-9643-C302F4E3EEE5}">
      <dgm:prSet/>
      <dgm:spPr/>
      <dgm:t>
        <a:bodyPr/>
        <a:lstStyle/>
        <a:p>
          <a:endParaRPr lang="en-US"/>
        </a:p>
      </dgm:t>
    </dgm:pt>
    <dgm:pt modelId="{AD7B71B4-4599-42D3-843B-5D84FCA016BB}" type="sibTrans" cxnId="{78AAD75C-FDAF-481B-9643-C302F4E3EEE5}">
      <dgm:prSet/>
      <dgm:spPr/>
      <dgm:t>
        <a:bodyPr/>
        <a:lstStyle/>
        <a:p>
          <a:endParaRPr lang="en-US"/>
        </a:p>
      </dgm:t>
    </dgm:pt>
    <dgm:pt modelId="{273C66D5-014C-4484-9F67-4EA1CB632F1E}">
      <dgm:prSet phldrT="[Text]"/>
      <dgm:spPr/>
      <dgm:t>
        <a:bodyPr/>
        <a:lstStyle/>
        <a:p>
          <a:r>
            <a:rPr lang="en-US" dirty="0"/>
            <a:t>Substance Abuse</a:t>
          </a:r>
        </a:p>
      </dgm:t>
    </dgm:pt>
    <dgm:pt modelId="{EDF91B0F-0C6E-489B-8AC7-BCFF9D462506}" type="parTrans" cxnId="{E3D89C80-F642-49D8-A9A7-B9D04DCBBC38}">
      <dgm:prSet/>
      <dgm:spPr/>
      <dgm:t>
        <a:bodyPr/>
        <a:lstStyle/>
        <a:p>
          <a:endParaRPr lang="en-US"/>
        </a:p>
      </dgm:t>
    </dgm:pt>
    <dgm:pt modelId="{1C00853D-28BE-40A5-9D90-0FBF0C832280}" type="sibTrans" cxnId="{E3D89C80-F642-49D8-A9A7-B9D04DCBBC38}">
      <dgm:prSet/>
      <dgm:spPr/>
      <dgm:t>
        <a:bodyPr/>
        <a:lstStyle/>
        <a:p>
          <a:endParaRPr lang="en-US"/>
        </a:p>
      </dgm:t>
    </dgm:pt>
    <dgm:pt modelId="{B02CD0B7-4DCB-46B6-9772-F25FC18F0A75}">
      <dgm:prSet phldrT="[Text]"/>
      <dgm:spPr/>
      <dgm:t>
        <a:bodyPr/>
        <a:lstStyle/>
        <a:p>
          <a:r>
            <a:rPr lang="en-US" dirty="0"/>
            <a:t>Response to Stressors</a:t>
          </a:r>
        </a:p>
      </dgm:t>
    </dgm:pt>
    <dgm:pt modelId="{E55BFF3A-1CF6-499B-8CC9-87AB83901B2F}" type="parTrans" cxnId="{BE1D53A7-86F8-46D1-B2EB-F1ED55F02A3B}">
      <dgm:prSet/>
      <dgm:spPr/>
      <dgm:t>
        <a:bodyPr/>
        <a:lstStyle/>
        <a:p>
          <a:endParaRPr lang="en-US"/>
        </a:p>
      </dgm:t>
    </dgm:pt>
    <dgm:pt modelId="{F8805983-0C45-4DCA-AA78-2060325112E8}" type="sibTrans" cxnId="{BE1D53A7-86F8-46D1-B2EB-F1ED55F02A3B}">
      <dgm:prSet/>
      <dgm:spPr/>
      <dgm:t>
        <a:bodyPr/>
        <a:lstStyle/>
        <a:p>
          <a:endParaRPr lang="en-US"/>
        </a:p>
      </dgm:t>
    </dgm:pt>
    <dgm:pt modelId="{37C7A431-ADA1-4351-B361-A3DC6F567B0D}">
      <dgm:prSet phldrT="[Text]"/>
      <dgm:spPr/>
      <dgm:t>
        <a:bodyPr/>
        <a:lstStyle/>
        <a:p>
          <a:r>
            <a:rPr lang="en-US" dirty="0"/>
            <a:t>Parenting Practices</a:t>
          </a:r>
        </a:p>
      </dgm:t>
    </dgm:pt>
    <dgm:pt modelId="{4C6C380E-B3B0-4F6A-B44E-40689697A4E2}" type="parTrans" cxnId="{234FF5D3-01E0-4EAB-815E-62687698A6AB}">
      <dgm:prSet/>
      <dgm:spPr/>
      <dgm:t>
        <a:bodyPr/>
        <a:lstStyle/>
        <a:p>
          <a:endParaRPr lang="en-US"/>
        </a:p>
      </dgm:t>
    </dgm:pt>
    <dgm:pt modelId="{3E995EF8-74DC-4BB6-B01D-C844E0566F46}" type="sibTrans" cxnId="{234FF5D3-01E0-4EAB-815E-62687698A6AB}">
      <dgm:prSet/>
      <dgm:spPr/>
      <dgm:t>
        <a:bodyPr/>
        <a:lstStyle/>
        <a:p>
          <a:endParaRPr lang="en-US"/>
        </a:p>
      </dgm:t>
    </dgm:pt>
    <dgm:pt modelId="{B317C904-07EC-46A4-8845-B16F16588A26}">
      <dgm:prSet/>
      <dgm:spPr/>
      <dgm:t>
        <a:bodyPr/>
        <a:lstStyle/>
        <a:p>
          <a:r>
            <a:rPr lang="en-US" dirty="0"/>
            <a:t>Family Roles, Interactions, and Relationships</a:t>
          </a:r>
        </a:p>
      </dgm:t>
    </dgm:pt>
    <dgm:pt modelId="{E9C47C69-2B88-45E0-92F4-33147A041491}" type="parTrans" cxnId="{7AC99137-9AA0-42D2-83AD-F9D74FC93D6E}">
      <dgm:prSet/>
      <dgm:spPr/>
      <dgm:t>
        <a:bodyPr/>
        <a:lstStyle/>
        <a:p>
          <a:endParaRPr lang="en-US"/>
        </a:p>
      </dgm:t>
    </dgm:pt>
    <dgm:pt modelId="{C2776853-FB83-4BF1-AC3D-36B745560A5B}" type="sibTrans" cxnId="{7AC99137-9AA0-42D2-83AD-F9D74FC93D6E}">
      <dgm:prSet/>
      <dgm:spPr/>
      <dgm:t>
        <a:bodyPr/>
        <a:lstStyle/>
        <a:p>
          <a:endParaRPr lang="en-US"/>
        </a:p>
      </dgm:t>
    </dgm:pt>
    <dgm:pt modelId="{7F54352B-E38F-495A-86E9-5B3BDB6DB6B7}">
      <dgm:prSet/>
      <dgm:spPr/>
      <dgm:t>
        <a:bodyPr/>
        <a:lstStyle/>
        <a:p>
          <a:r>
            <a:rPr lang="en-US" dirty="0"/>
            <a:t>Resource Management and Household Maintenance</a:t>
          </a:r>
        </a:p>
      </dgm:t>
    </dgm:pt>
    <dgm:pt modelId="{F31BE965-44EA-4580-A5CA-52ADB04B049A}" type="parTrans" cxnId="{C5FCC4BC-1FB9-42AF-9F3C-5CDA671DB9B7}">
      <dgm:prSet/>
      <dgm:spPr/>
      <dgm:t>
        <a:bodyPr/>
        <a:lstStyle/>
        <a:p>
          <a:endParaRPr lang="en-US"/>
        </a:p>
      </dgm:t>
    </dgm:pt>
    <dgm:pt modelId="{EB026BD6-91C8-486C-868A-175F4D8108A8}" type="sibTrans" cxnId="{C5FCC4BC-1FB9-42AF-9F3C-5CDA671DB9B7}">
      <dgm:prSet/>
      <dgm:spPr/>
      <dgm:t>
        <a:bodyPr/>
        <a:lstStyle/>
        <a:p>
          <a:endParaRPr lang="en-US"/>
        </a:p>
      </dgm:t>
    </dgm:pt>
    <dgm:pt modelId="{1475C3D1-079F-4A07-AD5D-32E4B6E89DBD}">
      <dgm:prSet/>
      <dgm:spPr/>
      <dgm:t>
        <a:bodyPr/>
        <a:lstStyle/>
        <a:p>
          <a:r>
            <a:rPr lang="en-US" dirty="0"/>
            <a:t>Extended Family, Social and Community Connectedness</a:t>
          </a:r>
        </a:p>
      </dgm:t>
    </dgm:pt>
    <dgm:pt modelId="{AB50CAB7-F08C-47F4-934D-3481B2D3CD5C}" type="parTrans" cxnId="{A630ABCF-34E1-48CB-89ED-0B4A44936BBA}">
      <dgm:prSet/>
      <dgm:spPr/>
      <dgm:t>
        <a:bodyPr/>
        <a:lstStyle/>
        <a:p>
          <a:endParaRPr lang="en-US"/>
        </a:p>
      </dgm:t>
    </dgm:pt>
    <dgm:pt modelId="{8D0448A1-35C0-4E4E-A79C-2570FA612BC2}" type="sibTrans" cxnId="{A630ABCF-34E1-48CB-89ED-0B4A44936BBA}">
      <dgm:prSet/>
      <dgm:spPr/>
      <dgm:t>
        <a:bodyPr/>
        <a:lstStyle/>
        <a:p>
          <a:endParaRPr lang="en-US"/>
        </a:p>
      </dgm:t>
    </dgm:pt>
    <dgm:pt modelId="{6A553E9A-C24E-44D2-B20F-E1AC65C12E51}">
      <dgm:prSet phldrT="[Text]"/>
      <dgm:spPr/>
      <dgm:t>
        <a:bodyPr/>
        <a:lstStyle/>
        <a:p>
          <a:r>
            <a:rPr lang="en-US" dirty="0"/>
            <a:t>Impact of Past Services</a:t>
          </a:r>
        </a:p>
      </dgm:t>
    </dgm:pt>
    <dgm:pt modelId="{DEC3D459-DD6A-47A9-B39A-2809E9A520B9}" type="parTrans" cxnId="{B810854D-373E-4009-937C-3D6CE179D970}">
      <dgm:prSet/>
      <dgm:spPr/>
      <dgm:t>
        <a:bodyPr/>
        <a:lstStyle/>
        <a:p>
          <a:endParaRPr lang="en-US"/>
        </a:p>
      </dgm:t>
    </dgm:pt>
    <dgm:pt modelId="{A9FC0F3F-1253-456F-9D84-9887AA344D19}" type="sibTrans" cxnId="{B810854D-373E-4009-937C-3D6CE179D970}">
      <dgm:prSet/>
      <dgm:spPr/>
      <dgm:t>
        <a:bodyPr/>
        <a:lstStyle/>
        <a:p>
          <a:endParaRPr lang="en-US"/>
        </a:p>
      </dgm:t>
    </dgm:pt>
    <dgm:pt modelId="{2E6BD970-1571-4714-9F12-A1AC3B834308}">
      <dgm:prSet phldrT="[Text]"/>
      <dgm:spPr/>
      <dgm:t>
        <a:bodyPr/>
        <a:lstStyle/>
        <a:p>
          <a:pPr algn="l"/>
          <a:endParaRPr lang="en-US" dirty="0"/>
        </a:p>
      </dgm:t>
    </dgm:pt>
    <dgm:pt modelId="{8ED0FE02-E4C1-42D1-8F2A-91168EA6C8D6}" type="parTrans" cxnId="{6DAC20F5-4DD9-484B-87DA-D46EF934917D}">
      <dgm:prSet/>
      <dgm:spPr/>
      <dgm:t>
        <a:bodyPr/>
        <a:lstStyle/>
        <a:p>
          <a:endParaRPr lang="en-US"/>
        </a:p>
      </dgm:t>
    </dgm:pt>
    <dgm:pt modelId="{BDFDAD78-7AC0-4D41-A570-FD61DBA2B566}" type="sibTrans" cxnId="{6DAC20F5-4DD9-484B-87DA-D46EF934917D}">
      <dgm:prSet/>
      <dgm:spPr/>
      <dgm:t>
        <a:bodyPr/>
        <a:lstStyle/>
        <a:p>
          <a:endParaRPr lang="en-US"/>
        </a:p>
      </dgm:t>
    </dgm:pt>
    <dgm:pt modelId="{CF8A39A8-30F7-4195-8FD2-212A3D42A4FE}">
      <dgm:prSet phldrT="[Text]"/>
      <dgm:spPr/>
      <dgm:t>
        <a:bodyPr/>
        <a:lstStyle/>
        <a:p>
          <a:pPr algn="l"/>
          <a:endParaRPr lang="en-US" dirty="0"/>
        </a:p>
      </dgm:t>
    </dgm:pt>
    <dgm:pt modelId="{DB1FDDCE-4FCD-4B5F-98A2-067BCEC87D62}" type="parTrans" cxnId="{159A22F6-C7AE-48A4-B504-140D651F1E7E}">
      <dgm:prSet/>
      <dgm:spPr/>
      <dgm:t>
        <a:bodyPr/>
        <a:lstStyle/>
        <a:p>
          <a:endParaRPr lang="en-US"/>
        </a:p>
      </dgm:t>
    </dgm:pt>
    <dgm:pt modelId="{89DA0442-DBDB-4648-829F-AFF4C6CD9FF3}" type="sibTrans" cxnId="{159A22F6-C7AE-48A4-B504-140D651F1E7E}">
      <dgm:prSet/>
      <dgm:spPr/>
      <dgm:t>
        <a:bodyPr/>
        <a:lstStyle/>
        <a:p>
          <a:endParaRPr lang="en-US"/>
        </a:p>
      </dgm:t>
    </dgm:pt>
    <dgm:pt modelId="{5038A4AD-08D6-4F88-8A49-3BE160B68BA0}">
      <dgm:prSet phldrT="[Text]"/>
      <dgm:spPr/>
      <dgm:t>
        <a:bodyPr/>
        <a:lstStyle/>
        <a:p>
          <a:pPr algn="l"/>
          <a:endParaRPr lang="en-US" dirty="0"/>
        </a:p>
      </dgm:t>
    </dgm:pt>
    <dgm:pt modelId="{B6580B95-5639-46C1-B35A-C36477B1343E}" type="parTrans" cxnId="{958D66E8-711F-48D2-86B2-A0E311C2DC22}">
      <dgm:prSet/>
      <dgm:spPr/>
      <dgm:t>
        <a:bodyPr/>
        <a:lstStyle/>
        <a:p>
          <a:endParaRPr lang="en-US"/>
        </a:p>
      </dgm:t>
    </dgm:pt>
    <dgm:pt modelId="{6107B8B4-EA41-4B85-B63E-2EF6F37C06C7}" type="sibTrans" cxnId="{958D66E8-711F-48D2-86B2-A0E311C2DC22}">
      <dgm:prSet/>
      <dgm:spPr/>
      <dgm:t>
        <a:bodyPr/>
        <a:lstStyle/>
        <a:p>
          <a:endParaRPr lang="en-US"/>
        </a:p>
      </dgm:t>
    </dgm:pt>
    <dgm:pt modelId="{DCC07C66-8E68-4D59-8AE0-990A51DD1DF0}">
      <dgm:prSet phldrT="[Text]"/>
      <dgm:spPr/>
      <dgm:t>
        <a:bodyPr/>
        <a:lstStyle/>
        <a:p>
          <a:pPr algn="l"/>
          <a:endParaRPr lang="en-US" dirty="0"/>
        </a:p>
      </dgm:t>
    </dgm:pt>
    <dgm:pt modelId="{C39A30A5-DBBA-4E6E-BA20-562DE4A9A51A}" type="parTrans" cxnId="{F0DB66E4-5C59-4238-9850-B5610778D566}">
      <dgm:prSet/>
      <dgm:spPr/>
      <dgm:t>
        <a:bodyPr/>
        <a:lstStyle/>
        <a:p>
          <a:endParaRPr lang="en-US"/>
        </a:p>
      </dgm:t>
    </dgm:pt>
    <dgm:pt modelId="{DB0FCC1A-9A0A-4D7F-A038-30D21E36A575}" type="sibTrans" cxnId="{F0DB66E4-5C59-4238-9850-B5610778D566}">
      <dgm:prSet/>
      <dgm:spPr/>
      <dgm:t>
        <a:bodyPr/>
        <a:lstStyle/>
        <a:p>
          <a:endParaRPr lang="en-US"/>
        </a:p>
      </dgm:t>
    </dgm:pt>
    <dgm:pt modelId="{66332920-100D-4DCD-BB4F-926375FD3B5D}">
      <dgm:prSet phldrT="[Text]"/>
      <dgm:spPr/>
      <dgm:t>
        <a:bodyPr/>
        <a:lstStyle/>
        <a:p>
          <a:pPr algn="l"/>
          <a:endParaRPr lang="en-US" dirty="0"/>
        </a:p>
      </dgm:t>
    </dgm:pt>
    <dgm:pt modelId="{9C53AA5F-3FFB-4451-A64D-AEEFE02D42E5}" type="parTrans" cxnId="{082D91DF-1821-4125-ABF6-6E081263B145}">
      <dgm:prSet/>
      <dgm:spPr/>
      <dgm:t>
        <a:bodyPr/>
        <a:lstStyle/>
        <a:p>
          <a:endParaRPr lang="en-US"/>
        </a:p>
      </dgm:t>
    </dgm:pt>
    <dgm:pt modelId="{4106AD59-ACDF-417D-9A44-D4EC9ADCBFFC}" type="sibTrans" cxnId="{082D91DF-1821-4125-ABF6-6E081263B145}">
      <dgm:prSet/>
      <dgm:spPr/>
      <dgm:t>
        <a:bodyPr/>
        <a:lstStyle/>
        <a:p>
          <a:endParaRPr lang="en-US"/>
        </a:p>
      </dgm:t>
    </dgm:pt>
    <dgm:pt modelId="{97132B27-8165-4F08-A947-233592B9FF4D}">
      <dgm:prSet phldrT="[Text]"/>
      <dgm:spPr/>
      <dgm:t>
        <a:bodyPr/>
        <a:lstStyle/>
        <a:p>
          <a:pPr algn="l"/>
          <a:endParaRPr lang="en-US" dirty="0"/>
        </a:p>
      </dgm:t>
    </dgm:pt>
    <dgm:pt modelId="{AE085297-B14A-476B-8C5C-A91E78543784}" type="parTrans" cxnId="{21AB953A-D199-41F4-9735-56191174BE79}">
      <dgm:prSet/>
      <dgm:spPr/>
      <dgm:t>
        <a:bodyPr/>
        <a:lstStyle/>
        <a:p>
          <a:endParaRPr lang="en-US"/>
        </a:p>
      </dgm:t>
    </dgm:pt>
    <dgm:pt modelId="{256F65F9-082C-4CEC-A470-7F5EC139BFA5}" type="sibTrans" cxnId="{21AB953A-D199-41F4-9735-56191174BE79}">
      <dgm:prSet/>
      <dgm:spPr/>
      <dgm:t>
        <a:bodyPr/>
        <a:lstStyle/>
        <a:p>
          <a:endParaRPr lang="en-US"/>
        </a:p>
      </dgm:t>
    </dgm:pt>
    <dgm:pt modelId="{62B8EC50-5623-47AF-B607-710207A8877B}">
      <dgm:prSet phldrT="[Text]"/>
      <dgm:spPr/>
      <dgm:t>
        <a:bodyPr/>
        <a:lstStyle/>
        <a:p>
          <a:pPr algn="l"/>
          <a:endParaRPr lang="en-US" dirty="0"/>
        </a:p>
      </dgm:t>
    </dgm:pt>
    <dgm:pt modelId="{7EC6E11D-D5ED-4D40-82E9-412BDD374DF7}" type="parTrans" cxnId="{1E5C90D1-2209-4541-BF89-3B2348BB53F9}">
      <dgm:prSet/>
      <dgm:spPr/>
      <dgm:t>
        <a:bodyPr/>
        <a:lstStyle/>
        <a:p>
          <a:endParaRPr lang="en-US"/>
        </a:p>
      </dgm:t>
    </dgm:pt>
    <dgm:pt modelId="{F28A905F-75F5-4106-BFCC-CFFC047271FA}" type="sibTrans" cxnId="{1E5C90D1-2209-4541-BF89-3B2348BB53F9}">
      <dgm:prSet/>
      <dgm:spPr/>
      <dgm:t>
        <a:bodyPr/>
        <a:lstStyle/>
        <a:p>
          <a:endParaRPr lang="en-US"/>
        </a:p>
      </dgm:t>
    </dgm:pt>
    <dgm:pt modelId="{51F22D84-8D89-49A9-B279-BEEA8C1F5489}">
      <dgm:prSet phldrT="[Text]"/>
      <dgm:spPr/>
      <dgm:t>
        <a:bodyPr/>
        <a:lstStyle/>
        <a:p>
          <a:pPr algn="l"/>
          <a:endParaRPr lang="en-US" dirty="0"/>
        </a:p>
      </dgm:t>
    </dgm:pt>
    <dgm:pt modelId="{6F6032D8-1B76-4890-A248-93712E5F4E88}" type="parTrans" cxnId="{B5261B92-E465-4B19-B31A-4E3F17E2E33F}">
      <dgm:prSet/>
      <dgm:spPr/>
      <dgm:t>
        <a:bodyPr/>
        <a:lstStyle/>
        <a:p>
          <a:endParaRPr lang="en-US"/>
        </a:p>
      </dgm:t>
    </dgm:pt>
    <dgm:pt modelId="{80FA167F-E052-49A8-8D05-87AAAEE67A0F}" type="sibTrans" cxnId="{B5261B92-E465-4B19-B31A-4E3F17E2E33F}">
      <dgm:prSet/>
      <dgm:spPr/>
      <dgm:t>
        <a:bodyPr/>
        <a:lstStyle/>
        <a:p>
          <a:endParaRPr lang="en-US"/>
        </a:p>
      </dgm:t>
    </dgm:pt>
    <dgm:pt modelId="{6266BA1A-6C25-4E8F-9600-656259C4409F}">
      <dgm:prSet phldrT="[Text]"/>
      <dgm:spPr/>
      <dgm:t>
        <a:bodyPr/>
        <a:lstStyle/>
        <a:p>
          <a:endParaRPr lang="en-US" dirty="0"/>
        </a:p>
      </dgm:t>
    </dgm:pt>
    <dgm:pt modelId="{19CA4B81-719E-4692-A1E7-F2961492760D}" type="parTrans" cxnId="{05A1B7E5-73F4-43AB-A6AB-6E10E658BFFB}">
      <dgm:prSet/>
      <dgm:spPr/>
      <dgm:t>
        <a:bodyPr/>
        <a:lstStyle/>
        <a:p>
          <a:endParaRPr lang="en-US"/>
        </a:p>
      </dgm:t>
    </dgm:pt>
    <dgm:pt modelId="{59BF4C54-98F6-454C-8753-0E1018E290D0}" type="sibTrans" cxnId="{05A1B7E5-73F4-43AB-A6AB-6E10E658BFFB}">
      <dgm:prSet/>
      <dgm:spPr/>
      <dgm:t>
        <a:bodyPr/>
        <a:lstStyle/>
        <a:p>
          <a:endParaRPr lang="en-US"/>
        </a:p>
      </dgm:t>
    </dgm:pt>
    <dgm:pt modelId="{53FA0811-7900-4E0E-B2BA-22271B025881}">
      <dgm:prSet phldrT="[Text]"/>
      <dgm:spPr/>
      <dgm:t>
        <a:bodyPr/>
        <a:lstStyle/>
        <a:p>
          <a:r>
            <a:rPr lang="en-US" dirty="0"/>
            <a:t>Mental Health Functioning</a:t>
          </a:r>
        </a:p>
      </dgm:t>
    </dgm:pt>
    <dgm:pt modelId="{9416C990-4E0E-4358-9DE2-2D72E5D5DC04}" type="parTrans" cxnId="{F8DFAE5F-1531-471C-A903-41E2744E8D4D}">
      <dgm:prSet/>
      <dgm:spPr/>
      <dgm:t>
        <a:bodyPr/>
        <a:lstStyle/>
        <a:p>
          <a:endParaRPr lang="en-US"/>
        </a:p>
      </dgm:t>
    </dgm:pt>
    <dgm:pt modelId="{F6EB1833-5C75-4931-A810-BDEACFB82F5A}" type="sibTrans" cxnId="{F8DFAE5F-1531-471C-A903-41E2744E8D4D}">
      <dgm:prSet/>
      <dgm:spPr/>
      <dgm:t>
        <a:bodyPr/>
        <a:lstStyle/>
        <a:p>
          <a:endParaRPr lang="en-US"/>
        </a:p>
      </dgm:t>
    </dgm:pt>
    <dgm:pt modelId="{522CF58D-FD58-4C88-8FE5-D5366CAA86EE}">
      <dgm:prSet phldrT="[Text]"/>
      <dgm:spPr/>
      <dgm:t>
        <a:bodyPr/>
        <a:lstStyle/>
        <a:p>
          <a:endParaRPr lang="en-US" dirty="0"/>
        </a:p>
      </dgm:t>
    </dgm:pt>
    <dgm:pt modelId="{C756FD0A-9528-4CEB-A9E8-7A24F1916DE7}" type="parTrans" cxnId="{F623CC3A-B325-4200-A7CC-3B39BFBA1BE0}">
      <dgm:prSet/>
      <dgm:spPr/>
      <dgm:t>
        <a:bodyPr/>
        <a:lstStyle/>
        <a:p>
          <a:endParaRPr lang="en-US"/>
        </a:p>
      </dgm:t>
    </dgm:pt>
    <dgm:pt modelId="{E3FF6DEE-2825-4114-94E2-0DC3A176D897}" type="sibTrans" cxnId="{F623CC3A-B325-4200-A7CC-3B39BFBA1BE0}">
      <dgm:prSet/>
      <dgm:spPr/>
      <dgm:t>
        <a:bodyPr/>
        <a:lstStyle/>
        <a:p>
          <a:endParaRPr lang="en-US"/>
        </a:p>
      </dgm:t>
    </dgm:pt>
    <dgm:pt modelId="{C705462B-D6EA-4BBD-9E7A-53062546D9FA}">
      <dgm:prSet phldrT="[Text]"/>
      <dgm:spPr/>
      <dgm:t>
        <a:bodyPr/>
        <a:lstStyle/>
        <a:p>
          <a:endParaRPr lang="en-US" dirty="0"/>
        </a:p>
      </dgm:t>
    </dgm:pt>
    <dgm:pt modelId="{3504D53D-1295-42EC-8941-DE80A99806D1}" type="parTrans" cxnId="{4956B49D-E4E1-4655-B402-3A41C8034963}">
      <dgm:prSet/>
      <dgm:spPr/>
      <dgm:t>
        <a:bodyPr/>
        <a:lstStyle/>
        <a:p>
          <a:endParaRPr lang="en-US"/>
        </a:p>
      </dgm:t>
    </dgm:pt>
    <dgm:pt modelId="{99D39ACC-53E2-4960-A93C-4C923589BB3D}" type="sibTrans" cxnId="{4956B49D-E4E1-4655-B402-3A41C8034963}">
      <dgm:prSet/>
      <dgm:spPr/>
      <dgm:t>
        <a:bodyPr/>
        <a:lstStyle/>
        <a:p>
          <a:endParaRPr lang="en-US"/>
        </a:p>
      </dgm:t>
    </dgm:pt>
    <dgm:pt modelId="{A0B185C1-7836-47C6-B287-9D592637E3AD}">
      <dgm:prSet phldrT="[Text]"/>
      <dgm:spPr/>
      <dgm:t>
        <a:bodyPr/>
        <a:lstStyle/>
        <a:p>
          <a:endParaRPr lang="en-US" dirty="0"/>
        </a:p>
      </dgm:t>
    </dgm:pt>
    <dgm:pt modelId="{B3A01EC8-BF69-485A-8060-29D7F8E9C6FB}" type="parTrans" cxnId="{D506A071-F71F-4139-8003-BD349220F81C}">
      <dgm:prSet/>
      <dgm:spPr/>
      <dgm:t>
        <a:bodyPr/>
        <a:lstStyle/>
        <a:p>
          <a:endParaRPr lang="en-US"/>
        </a:p>
      </dgm:t>
    </dgm:pt>
    <dgm:pt modelId="{FB01BBCD-9886-4E99-9E76-4B8CCF2DF383}" type="sibTrans" cxnId="{D506A071-F71F-4139-8003-BD349220F81C}">
      <dgm:prSet/>
      <dgm:spPr/>
      <dgm:t>
        <a:bodyPr/>
        <a:lstStyle/>
        <a:p>
          <a:endParaRPr lang="en-US"/>
        </a:p>
      </dgm:t>
    </dgm:pt>
    <dgm:pt modelId="{F1DB1F81-D9F3-420D-A1C7-2AFC2A6E4C75}">
      <dgm:prSet phldrT="[Text]"/>
      <dgm:spPr/>
      <dgm:t>
        <a:bodyPr/>
        <a:lstStyle/>
        <a:p>
          <a:endParaRPr lang="en-US" dirty="0"/>
        </a:p>
      </dgm:t>
    </dgm:pt>
    <dgm:pt modelId="{281FAF09-1A56-4BBE-99F3-2419E250A0DC}" type="parTrans" cxnId="{E3EA31E3-BC6F-4146-B650-03DCECCCE2BE}">
      <dgm:prSet/>
      <dgm:spPr/>
      <dgm:t>
        <a:bodyPr/>
        <a:lstStyle/>
        <a:p>
          <a:endParaRPr lang="en-US"/>
        </a:p>
      </dgm:t>
    </dgm:pt>
    <dgm:pt modelId="{E35A4D45-EE9A-4780-8B1F-0F124E62B0F4}" type="sibTrans" cxnId="{E3EA31E3-BC6F-4146-B650-03DCECCCE2BE}">
      <dgm:prSet/>
      <dgm:spPr/>
      <dgm:t>
        <a:bodyPr/>
        <a:lstStyle/>
        <a:p>
          <a:endParaRPr lang="en-US"/>
        </a:p>
      </dgm:t>
    </dgm:pt>
    <dgm:pt modelId="{47F9E760-F7BB-40D2-8850-C9178C55E3F2}">
      <dgm:prSet phldrT="[Text]"/>
      <dgm:spPr/>
      <dgm:t>
        <a:bodyPr/>
        <a:lstStyle/>
        <a:p>
          <a:endParaRPr lang="en-US" dirty="0"/>
        </a:p>
      </dgm:t>
    </dgm:pt>
    <dgm:pt modelId="{6739BBEA-5646-4ABC-905B-7778938EFDF6}" type="parTrans" cxnId="{BED26A8F-6686-491E-A7F4-88EA438F12F7}">
      <dgm:prSet/>
      <dgm:spPr/>
      <dgm:t>
        <a:bodyPr/>
        <a:lstStyle/>
        <a:p>
          <a:endParaRPr lang="en-US"/>
        </a:p>
      </dgm:t>
    </dgm:pt>
    <dgm:pt modelId="{34C32B64-D099-4EEB-ADBB-97D7093313A3}" type="sibTrans" cxnId="{BED26A8F-6686-491E-A7F4-88EA438F12F7}">
      <dgm:prSet/>
      <dgm:spPr/>
      <dgm:t>
        <a:bodyPr/>
        <a:lstStyle/>
        <a:p>
          <a:endParaRPr lang="en-US"/>
        </a:p>
      </dgm:t>
    </dgm:pt>
    <dgm:pt modelId="{A97C9A0C-47CE-445A-8C0D-F47F5E9CD738}">
      <dgm:prSet/>
      <dgm:spPr/>
      <dgm:t>
        <a:bodyPr/>
        <a:lstStyle/>
        <a:p>
          <a:endParaRPr lang="en-US" dirty="0"/>
        </a:p>
      </dgm:t>
    </dgm:pt>
    <dgm:pt modelId="{4DC37221-91A7-406F-8751-9D1E1D726248}" type="parTrans" cxnId="{10800241-88B0-46E9-8EA1-8E9AC80FB3AB}">
      <dgm:prSet/>
      <dgm:spPr/>
      <dgm:t>
        <a:bodyPr/>
        <a:lstStyle/>
        <a:p>
          <a:endParaRPr lang="en-US"/>
        </a:p>
      </dgm:t>
    </dgm:pt>
    <dgm:pt modelId="{852F5DA4-D3B3-49D9-862F-B11F6F64E797}" type="sibTrans" cxnId="{10800241-88B0-46E9-8EA1-8E9AC80FB3AB}">
      <dgm:prSet/>
      <dgm:spPr/>
      <dgm:t>
        <a:bodyPr/>
        <a:lstStyle/>
        <a:p>
          <a:endParaRPr lang="en-US"/>
        </a:p>
      </dgm:t>
    </dgm:pt>
    <dgm:pt modelId="{98CA3493-0655-49F6-B9BD-7125FAF5AFF8}">
      <dgm:prSet/>
      <dgm:spPr/>
      <dgm:t>
        <a:bodyPr/>
        <a:lstStyle/>
        <a:p>
          <a:endParaRPr lang="en-US" dirty="0"/>
        </a:p>
      </dgm:t>
    </dgm:pt>
    <dgm:pt modelId="{B5764E60-20D2-4C9B-BD44-DC6C508A1C1F}" type="parTrans" cxnId="{D30E4FF4-22CB-47DD-B8A0-A73A54078065}">
      <dgm:prSet/>
      <dgm:spPr/>
      <dgm:t>
        <a:bodyPr/>
        <a:lstStyle/>
        <a:p>
          <a:endParaRPr lang="en-US"/>
        </a:p>
      </dgm:t>
    </dgm:pt>
    <dgm:pt modelId="{B8CC7044-A662-415E-A5A8-7C03B3A6BA4F}" type="sibTrans" cxnId="{D30E4FF4-22CB-47DD-B8A0-A73A54078065}">
      <dgm:prSet/>
      <dgm:spPr/>
      <dgm:t>
        <a:bodyPr/>
        <a:lstStyle/>
        <a:p>
          <a:endParaRPr lang="en-US"/>
        </a:p>
      </dgm:t>
    </dgm:pt>
    <dgm:pt modelId="{D010B137-C65F-43A7-BDF2-67873AE5AC74}">
      <dgm:prSet/>
      <dgm:spPr/>
      <dgm:t>
        <a:bodyPr/>
        <a:lstStyle/>
        <a:p>
          <a:endParaRPr lang="en-US" dirty="0"/>
        </a:p>
      </dgm:t>
    </dgm:pt>
    <dgm:pt modelId="{F00C1184-0BE2-45ED-96A3-2930E44C85DC}" type="parTrans" cxnId="{CA10A223-D059-4D29-A09F-373F73030BDD}">
      <dgm:prSet/>
      <dgm:spPr/>
      <dgm:t>
        <a:bodyPr/>
        <a:lstStyle/>
        <a:p>
          <a:endParaRPr lang="en-US"/>
        </a:p>
      </dgm:t>
    </dgm:pt>
    <dgm:pt modelId="{E57E5FA3-F87E-4B80-817F-608626398727}" type="sibTrans" cxnId="{CA10A223-D059-4D29-A09F-373F73030BDD}">
      <dgm:prSet/>
      <dgm:spPr/>
      <dgm:t>
        <a:bodyPr/>
        <a:lstStyle/>
        <a:p>
          <a:endParaRPr lang="en-US"/>
        </a:p>
      </dgm:t>
    </dgm:pt>
    <dgm:pt modelId="{EE3C6443-83B4-40B8-8402-68B94C3D9BB5}">
      <dgm:prSet/>
      <dgm:spPr/>
      <dgm:t>
        <a:bodyPr/>
        <a:lstStyle/>
        <a:p>
          <a:endParaRPr lang="en-US" dirty="0"/>
        </a:p>
      </dgm:t>
    </dgm:pt>
    <dgm:pt modelId="{E838B64F-22B2-4E24-BA82-B34813958980}" type="parTrans" cxnId="{D06ED7C6-FD1A-4F71-880E-A5A192B24D82}">
      <dgm:prSet/>
      <dgm:spPr/>
      <dgm:t>
        <a:bodyPr/>
        <a:lstStyle/>
        <a:p>
          <a:endParaRPr lang="en-US"/>
        </a:p>
      </dgm:t>
    </dgm:pt>
    <dgm:pt modelId="{A8BA9068-4C68-4017-AD6A-E5BD65B40482}" type="sibTrans" cxnId="{D06ED7C6-FD1A-4F71-880E-A5A192B24D82}">
      <dgm:prSet/>
      <dgm:spPr/>
      <dgm:t>
        <a:bodyPr/>
        <a:lstStyle/>
        <a:p>
          <a:endParaRPr lang="en-US"/>
        </a:p>
      </dgm:t>
    </dgm:pt>
    <dgm:pt modelId="{7A58F859-71B9-4F53-88A0-B215220DF6F0}">
      <dgm:prSet phldrT="[Text]"/>
      <dgm:spPr/>
      <dgm:t>
        <a:bodyPr/>
        <a:lstStyle/>
        <a:p>
          <a:endParaRPr lang="en-US" dirty="0"/>
        </a:p>
      </dgm:t>
    </dgm:pt>
    <dgm:pt modelId="{F99EBCD3-1FC4-46A2-AAAF-046615938BAC}" type="parTrans" cxnId="{D6F48C2D-A3E1-4168-BBEB-AD7DAD518D70}">
      <dgm:prSet/>
      <dgm:spPr/>
      <dgm:t>
        <a:bodyPr/>
        <a:lstStyle/>
        <a:p>
          <a:endParaRPr lang="en-US"/>
        </a:p>
      </dgm:t>
    </dgm:pt>
    <dgm:pt modelId="{886E5A89-CBFC-426A-A032-A730E0336177}" type="sibTrans" cxnId="{D6F48C2D-A3E1-4168-BBEB-AD7DAD518D70}">
      <dgm:prSet/>
      <dgm:spPr/>
      <dgm:t>
        <a:bodyPr/>
        <a:lstStyle/>
        <a:p>
          <a:endParaRPr lang="en-US"/>
        </a:p>
      </dgm:t>
    </dgm:pt>
    <dgm:pt modelId="{7B6789D1-0812-47F7-8C76-36B7B95BA320}">
      <dgm:prSet phldrT="[Text]"/>
      <dgm:spPr/>
      <dgm:t>
        <a:bodyPr/>
        <a:lstStyle/>
        <a:p>
          <a:endParaRPr lang="en-US" dirty="0"/>
        </a:p>
      </dgm:t>
    </dgm:pt>
    <dgm:pt modelId="{4FFED04E-4B80-493F-B9A6-826EF095A313}" type="parTrans" cxnId="{42D94B71-3871-4B91-A536-201F9B08D1CA}">
      <dgm:prSet/>
      <dgm:spPr/>
      <dgm:t>
        <a:bodyPr/>
        <a:lstStyle/>
        <a:p>
          <a:endParaRPr lang="en-US"/>
        </a:p>
      </dgm:t>
    </dgm:pt>
    <dgm:pt modelId="{CC2B2EEF-E8CD-41C4-8FB8-58962411EF7A}" type="sibTrans" cxnId="{42D94B71-3871-4B91-A536-201F9B08D1CA}">
      <dgm:prSet/>
      <dgm:spPr/>
      <dgm:t>
        <a:bodyPr/>
        <a:lstStyle/>
        <a:p>
          <a:endParaRPr lang="en-US"/>
        </a:p>
      </dgm:t>
    </dgm:pt>
    <dgm:pt modelId="{5ABBDB67-C553-4867-BF4B-595F9A43ADDF}">
      <dgm:prSet phldrT="[Text]"/>
      <dgm:spPr/>
      <dgm:t>
        <a:bodyPr/>
        <a:lstStyle/>
        <a:p>
          <a:endParaRPr lang="en-US" dirty="0"/>
        </a:p>
      </dgm:t>
    </dgm:pt>
    <dgm:pt modelId="{ACD26498-13B3-454A-A649-D5F733472066}" type="parTrans" cxnId="{234942ED-7758-4856-9460-FE96EDBAE224}">
      <dgm:prSet/>
      <dgm:spPr/>
      <dgm:t>
        <a:bodyPr/>
        <a:lstStyle/>
        <a:p>
          <a:endParaRPr lang="en-US"/>
        </a:p>
      </dgm:t>
    </dgm:pt>
    <dgm:pt modelId="{00188A0B-AF93-4B09-9837-D84962235CF1}" type="sibTrans" cxnId="{234942ED-7758-4856-9460-FE96EDBAE224}">
      <dgm:prSet/>
      <dgm:spPr/>
      <dgm:t>
        <a:bodyPr/>
        <a:lstStyle/>
        <a:p>
          <a:endParaRPr lang="en-US"/>
        </a:p>
      </dgm:t>
    </dgm:pt>
    <dgm:pt modelId="{14C5069D-E7E9-4340-B3F9-1F87CA175AB4}">
      <dgm:prSet phldrT="[Text]"/>
      <dgm:spPr/>
      <dgm:t>
        <a:bodyPr/>
        <a:lstStyle/>
        <a:p>
          <a:endParaRPr lang="en-US" dirty="0"/>
        </a:p>
      </dgm:t>
    </dgm:pt>
    <dgm:pt modelId="{1ADF4518-37B4-48D5-B8FC-C2F9C98B61E4}" type="parTrans" cxnId="{B2AFC682-FBCB-4953-B621-143049081556}">
      <dgm:prSet/>
      <dgm:spPr/>
      <dgm:t>
        <a:bodyPr/>
        <a:lstStyle/>
        <a:p>
          <a:endParaRPr lang="en-US"/>
        </a:p>
      </dgm:t>
    </dgm:pt>
    <dgm:pt modelId="{F85C4FB1-9ECB-45C2-9214-5C88923D1447}" type="sibTrans" cxnId="{B2AFC682-FBCB-4953-B621-143049081556}">
      <dgm:prSet/>
      <dgm:spPr/>
      <dgm:t>
        <a:bodyPr/>
        <a:lstStyle/>
        <a:p>
          <a:endParaRPr lang="en-US"/>
        </a:p>
      </dgm:t>
    </dgm:pt>
    <dgm:pt modelId="{F34D8BB4-8263-4937-82CC-5BF268F18992}">
      <dgm:prSet/>
      <dgm:spPr/>
      <dgm:t>
        <a:bodyPr/>
        <a:lstStyle/>
        <a:p>
          <a:endParaRPr lang="en-US" dirty="0"/>
        </a:p>
      </dgm:t>
    </dgm:pt>
    <dgm:pt modelId="{000D4FA2-B764-410C-8EE1-BF7EAA53044A}" type="parTrans" cxnId="{95B0F9C5-A2F1-43C8-AE61-9AADFAAA7258}">
      <dgm:prSet/>
      <dgm:spPr/>
      <dgm:t>
        <a:bodyPr/>
        <a:lstStyle/>
        <a:p>
          <a:endParaRPr lang="en-US"/>
        </a:p>
      </dgm:t>
    </dgm:pt>
    <dgm:pt modelId="{EC4C111E-D736-4983-A7EF-2FE333DFACBD}" type="sibTrans" cxnId="{95B0F9C5-A2F1-43C8-AE61-9AADFAAA7258}">
      <dgm:prSet/>
      <dgm:spPr/>
      <dgm:t>
        <a:bodyPr/>
        <a:lstStyle/>
        <a:p>
          <a:endParaRPr lang="en-US"/>
        </a:p>
      </dgm:t>
    </dgm:pt>
    <dgm:pt modelId="{2B7912B6-5C82-4891-BC2B-86E9F5AA1CB4}">
      <dgm:prSet/>
      <dgm:spPr/>
      <dgm:t>
        <a:bodyPr/>
        <a:lstStyle/>
        <a:p>
          <a:endParaRPr lang="en-US" dirty="0"/>
        </a:p>
      </dgm:t>
    </dgm:pt>
    <dgm:pt modelId="{C49B0C59-9FF1-4CAE-90F1-D59E8ED4DCD3}" type="parTrans" cxnId="{2C612E45-4E6A-4512-B07A-2AA0437B9191}">
      <dgm:prSet/>
      <dgm:spPr/>
      <dgm:t>
        <a:bodyPr/>
        <a:lstStyle/>
        <a:p>
          <a:endParaRPr lang="en-US"/>
        </a:p>
      </dgm:t>
    </dgm:pt>
    <dgm:pt modelId="{BE249E5C-E237-4A07-B56F-A0F7D8239F6B}" type="sibTrans" cxnId="{2C612E45-4E6A-4512-B07A-2AA0437B9191}">
      <dgm:prSet/>
      <dgm:spPr/>
      <dgm:t>
        <a:bodyPr/>
        <a:lstStyle/>
        <a:p>
          <a:endParaRPr lang="en-US"/>
        </a:p>
      </dgm:t>
    </dgm:pt>
    <dgm:pt modelId="{6EBCAB43-CA4D-4FFB-B464-93D3557A6DA0}">
      <dgm:prSet phldrT="[Text]"/>
      <dgm:spPr/>
      <dgm:t>
        <a:bodyPr/>
        <a:lstStyle/>
        <a:p>
          <a:endParaRPr lang="en-US" dirty="0"/>
        </a:p>
      </dgm:t>
    </dgm:pt>
    <dgm:pt modelId="{6AA5A66B-61EC-4A3B-89A1-9E26D7CC10FC}" type="parTrans" cxnId="{B5A32F16-0E8D-4BEF-82C6-EB6F287BA035}">
      <dgm:prSet/>
      <dgm:spPr/>
      <dgm:t>
        <a:bodyPr/>
        <a:lstStyle/>
        <a:p>
          <a:endParaRPr lang="en-US"/>
        </a:p>
      </dgm:t>
    </dgm:pt>
    <dgm:pt modelId="{21B1B3C5-3EEC-4200-B38D-4622442BCD21}" type="sibTrans" cxnId="{B5A32F16-0E8D-4BEF-82C6-EB6F287BA035}">
      <dgm:prSet/>
      <dgm:spPr/>
      <dgm:t>
        <a:bodyPr/>
        <a:lstStyle/>
        <a:p>
          <a:endParaRPr lang="en-US"/>
        </a:p>
      </dgm:t>
    </dgm:pt>
    <dgm:pt modelId="{2A4C79D0-522C-4CDC-A2FE-F3B3F1AF157E}">
      <dgm:prSet phldrT="[Text]"/>
      <dgm:spPr/>
      <dgm:t>
        <a:bodyPr/>
        <a:lstStyle/>
        <a:p>
          <a:endParaRPr lang="en-US" dirty="0"/>
        </a:p>
      </dgm:t>
    </dgm:pt>
    <dgm:pt modelId="{813FD1D8-4494-48D1-ACE3-BD0DC3D79AFE}" type="parTrans" cxnId="{D937D6C6-8840-4BB5-849D-BF1702397826}">
      <dgm:prSet/>
      <dgm:spPr/>
      <dgm:t>
        <a:bodyPr/>
        <a:lstStyle/>
        <a:p>
          <a:endParaRPr lang="en-US"/>
        </a:p>
      </dgm:t>
    </dgm:pt>
    <dgm:pt modelId="{60F1AC29-A771-4CB3-9180-296AFE42EDF6}" type="sibTrans" cxnId="{D937D6C6-8840-4BB5-849D-BF1702397826}">
      <dgm:prSet/>
      <dgm:spPr/>
      <dgm:t>
        <a:bodyPr/>
        <a:lstStyle/>
        <a:p>
          <a:endParaRPr lang="en-US"/>
        </a:p>
      </dgm:t>
    </dgm:pt>
    <dgm:pt modelId="{5A472068-34A4-465B-8BA4-A5507AD19B2F}">
      <dgm:prSet phldrT="[Text]"/>
      <dgm:spPr/>
      <dgm:t>
        <a:bodyPr/>
        <a:lstStyle/>
        <a:p>
          <a:endParaRPr lang="en-US" dirty="0"/>
        </a:p>
      </dgm:t>
    </dgm:pt>
    <dgm:pt modelId="{82BD54B9-E128-4EF1-9013-1F17EE24B970}" type="parTrans" cxnId="{67A0527B-8260-43FA-B256-9EEAE378D07C}">
      <dgm:prSet/>
      <dgm:spPr/>
    </dgm:pt>
    <dgm:pt modelId="{6DC703AC-72A9-43A5-91ED-59B9602199D0}" type="sibTrans" cxnId="{67A0527B-8260-43FA-B256-9EEAE378D07C}">
      <dgm:prSet/>
      <dgm:spPr/>
    </dgm:pt>
    <dgm:pt modelId="{A4D46287-4AFD-4BCF-8133-0836202E483E}">
      <dgm:prSet phldrT="[Text]"/>
      <dgm:spPr/>
      <dgm:t>
        <a:bodyPr/>
        <a:lstStyle/>
        <a:p>
          <a:endParaRPr lang="en-US" dirty="0"/>
        </a:p>
      </dgm:t>
    </dgm:pt>
    <dgm:pt modelId="{5C91F660-7CB9-4D82-8C84-A73868F78CA1}" type="parTrans" cxnId="{8266DE97-5471-4280-B08B-47AD743BA357}">
      <dgm:prSet/>
      <dgm:spPr/>
    </dgm:pt>
    <dgm:pt modelId="{8181CC05-E240-4FB8-BF63-1AEF04BABD41}" type="sibTrans" cxnId="{8266DE97-5471-4280-B08B-47AD743BA357}">
      <dgm:prSet/>
      <dgm:spPr/>
    </dgm:pt>
    <dgm:pt modelId="{E89C904A-1125-4CCC-9F9C-C579B4F24EAE}" type="pres">
      <dgm:prSet presAssocID="{E9CBDA42-CA4F-4B4E-BBA8-0A74E7964B84}" presName="linearFlow" presStyleCnt="0">
        <dgm:presLayoutVars>
          <dgm:dir/>
          <dgm:animLvl val="lvl"/>
          <dgm:resizeHandles/>
        </dgm:presLayoutVars>
      </dgm:prSet>
      <dgm:spPr/>
    </dgm:pt>
    <dgm:pt modelId="{ECF94A8A-7C72-41E8-8A13-F038B431E233}" type="pres">
      <dgm:prSet presAssocID="{73480CA6-4397-4AE0-BD7F-B16486275FFD}" presName="compositeNode" presStyleCnt="0">
        <dgm:presLayoutVars>
          <dgm:bulletEnabled val="1"/>
        </dgm:presLayoutVars>
      </dgm:prSet>
      <dgm:spPr/>
    </dgm:pt>
    <dgm:pt modelId="{30E4C9EE-F023-4838-A394-8B260A8BA2B7}" type="pres">
      <dgm:prSet presAssocID="{73480CA6-4397-4AE0-BD7F-B16486275FFD}" presName="image" presStyleLbl="fgImgPlace1" presStyleIdx="0" presStyleCnt="4"/>
      <dgm:spPr>
        <a:blipFill rotWithShape="0">
          <a:blip xmlns:r="http://schemas.openxmlformats.org/officeDocument/2006/relationships" r:embed="rId1" cstate="print">
            <a:extLst>
              <a:ext uri="{28A0092B-C50C-407E-A947-70E740481C1C}">
                <a14:useLocalDpi xmlns:a14="http://schemas.microsoft.com/office/drawing/2010/main"/>
              </a:ext>
            </a:extLst>
          </a:blip>
          <a:stretch>
            <a:fillRect/>
          </a:stretch>
        </a:blipFill>
      </dgm:spPr>
    </dgm:pt>
    <dgm:pt modelId="{CC8EE0F3-6C55-453A-B0C1-4EA7056CFCFB}" type="pres">
      <dgm:prSet presAssocID="{73480CA6-4397-4AE0-BD7F-B16486275FFD}" presName="childNode" presStyleLbl="node1" presStyleIdx="0" presStyleCnt="4" custScaleY="112249">
        <dgm:presLayoutVars>
          <dgm:bulletEnabled val="1"/>
        </dgm:presLayoutVars>
      </dgm:prSet>
      <dgm:spPr/>
    </dgm:pt>
    <dgm:pt modelId="{E69C4CCF-6DC3-4D96-9CC7-FF58344B10C7}" type="pres">
      <dgm:prSet presAssocID="{73480CA6-4397-4AE0-BD7F-B16486275FFD}" presName="parentNode" presStyleLbl="revTx" presStyleIdx="0" presStyleCnt="4">
        <dgm:presLayoutVars>
          <dgm:chMax val="0"/>
          <dgm:bulletEnabled val="1"/>
        </dgm:presLayoutVars>
      </dgm:prSet>
      <dgm:spPr/>
    </dgm:pt>
    <dgm:pt modelId="{916A0D4E-F127-4719-A0B4-D50B2C457D22}" type="pres">
      <dgm:prSet presAssocID="{8407ADD8-EFA8-4FCD-B69D-9E062FB9690C}" presName="sibTrans" presStyleCnt="0"/>
      <dgm:spPr/>
    </dgm:pt>
    <dgm:pt modelId="{7383D61E-591F-48E3-B5A5-49A243DA0AD9}" type="pres">
      <dgm:prSet presAssocID="{92320B81-8767-415C-BE04-52B3A7F04CF7}" presName="compositeNode" presStyleCnt="0">
        <dgm:presLayoutVars>
          <dgm:bulletEnabled val="1"/>
        </dgm:presLayoutVars>
      </dgm:prSet>
      <dgm:spPr/>
    </dgm:pt>
    <dgm:pt modelId="{FEBCEFBD-2265-4D02-A129-32CDB76733C3}" type="pres">
      <dgm:prSet presAssocID="{92320B81-8767-415C-BE04-52B3A7F04CF7}" presName="image" presStyleLbl="fgImgPlace1" presStyleIdx="1" presStyleCnt="4"/>
      <dgm:spPr>
        <a:blipFill rotWithShape="0">
          <a:blip xmlns:r="http://schemas.openxmlformats.org/officeDocument/2006/relationships" r:embed="rId2" cstate="print">
            <a:extLst>
              <a:ext uri="{28A0092B-C50C-407E-A947-70E740481C1C}">
                <a14:useLocalDpi xmlns:a14="http://schemas.microsoft.com/office/drawing/2010/main"/>
              </a:ext>
            </a:extLst>
          </a:blip>
          <a:stretch>
            <a:fillRect/>
          </a:stretch>
        </a:blipFill>
      </dgm:spPr>
    </dgm:pt>
    <dgm:pt modelId="{3EA8AEA9-FFE1-4B00-82C9-08C696BBBFE6}" type="pres">
      <dgm:prSet presAssocID="{92320B81-8767-415C-BE04-52B3A7F04CF7}" presName="childNode" presStyleLbl="node1" presStyleIdx="1" presStyleCnt="4" custScaleY="115393">
        <dgm:presLayoutVars>
          <dgm:bulletEnabled val="1"/>
        </dgm:presLayoutVars>
      </dgm:prSet>
      <dgm:spPr/>
    </dgm:pt>
    <dgm:pt modelId="{BF318944-6794-43E3-8BF7-24D7B0EC68C7}" type="pres">
      <dgm:prSet presAssocID="{92320B81-8767-415C-BE04-52B3A7F04CF7}" presName="parentNode" presStyleLbl="revTx" presStyleIdx="1" presStyleCnt="4">
        <dgm:presLayoutVars>
          <dgm:chMax val="0"/>
          <dgm:bulletEnabled val="1"/>
        </dgm:presLayoutVars>
      </dgm:prSet>
      <dgm:spPr/>
    </dgm:pt>
    <dgm:pt modelId="{E40A1D53-3BFF-495E-B372-4275AA8E2E48}" type="pres">
      <dgm:prSet presAssocID="{6993FB59-D7A0-4DAF-BEA5-172861B6DFFC}" presName="sibTrans" presStyleCnt="0"/>
      <dgm:spPr/>
    </dgm:pt>
    <dgm:pt modelId="{131A1F66-99BD-49EB-9E89-213DB3DC0C31}" type="pres">
      <dgm:prSet presAssocID="{41C35E09-6ED3-409A-8242-12795FF0A734}" presName="compositeNode" presStyleCnt="0">
        <dgm:presLayoutVars>
          <dgm:bulletEnabled val="1"/>
        </dgm:presLayoutVars>
      </dgm:prSet>
      <dgm:spPr/>
    </dgm:pt>
    <dgm:pt modelId="{8D162690-31DB-494B-8910-2407D885DA47}" type="pres">
      <dgm:prSet presAssocID="{41C35E09-6ED3-409A-8242-12795FF0A734}" presName="image" presStyleLbl="fgImgPlace1" presStyleIdx="2" presStyleCnt="4"/>
      <dgm:spPr>
        <a:blipFill rotWithShape="0">
          <a:blip xmlns:r="http://schemas.openxmlformats.org/officeDocument/2006/relationships" r:embed="rId3" cstate="print">
            <a:extLst>
              <a:ext uri="{28A0092B-C50C-407E-A947-70E740481C1C}">
                <a14:useLocalDpi xmlns:a14="http://schemas.microsoft.com/office/drawing/2010/main"/>
              </a:ext>
            </a:extLst>
          </a:blip>
          <a:stretch>
            <a:fillRect/>
          </a:stretch>
        </a:blipFill>
      </dgm:spPr>
    </dgm:pt>
    <dgm:pt modelId="{A3041015-C68D-433C-9199-0A3BBA314AD1}" type="pres">
      <dgm:prSet presAssocID="{41C35E09-6ED3-409A-8242-12795FF0A734}" presName="childNode" presStyleLbl="node1" presStyleIdx="2" presStyleCnt="4" custScaleY="115862">
        <dgm:presLayoutVars>
          <dgm:bulletEnabled val="1"/>
        </dgm:presLayoutVars>
      </dgm:prSet>
      <dgm:spPr/>
    </dgm:pt>
    <dgm:pt modelId="{C84783E6-3275-49A6-8749-F850D613844C}" type="pres">
      <dgm:prSet presAssocID="{41C35E09-6ED3-409A-8242-12795FF0A734}" presName="parentNode" presStyleLbl="revTx" presStyleIdx="2" presStyleCnt="4">
        <dgm:presLayoutVars>
          <dgm:chMax val="0"/>
          <dgm:bulletEnabled val="1"/>
        </dgm:presLayoutVars>
      </dgm:prSet>
      <dgm:spPr/>
    </dgm:pt>
    <dgm:pt modelId="{EC28CFF5-1858-400D-AE14-BFA057997AFF}" type="pres">
      <dgm:prSet presAssocID="{12C22374-B6C8-40A5-9EB5-DEB89FB30436}" presName="sibTrans" presStyleCnt="0"/>
      <dgm:spPr/>
    </dgm:pt>
    <dgm:pt modelId="{D1B4639D-5557-4180-88D3-985C437825C8}" type="pres">
      <dgm:prSet presAssocID="{86DA1B25-5819-4BE9-A0DC-765D6BCB2B43}" presName="compositeNode" presStyleCnt="0">
        <dgm:presLayoutVars>
          <dgm:bulletEnabled val="1"/>
        </dgm:presLayoutVars>
      </dgm:prSet>
      <dgm:spPr/>
    </dgm:pt>
    <dgm:pt modelId="{9CB90F6D-0BBF-4CE0-8BE9-AC9FE1BEED84}" type="pres">
      <dgm:prSet presAssocID="{86DA1B25-5819-4BE9-A0DC-765D6BCB2B43}" presName="image" presStyleLbl="fgImgPlace1" presStyleIdx="3" presStyleCnt="4"/>
      <dgm:spPr>
        <a:blipFill rotWithShape="0">
          <a:blip xmlns:r="http://schemas.openxmlformats.org/officeDocument/2006/relationships" r:embed="rId4" cstate="print">
            <a:extLst>
              <a:ext uri="{28A0092B-C50C-407E-A947-70E740481C1C}">
                <a14:useLocalDpi xmlns:a14="http://schemas.microsoft.com/office/drawing/2010/main"/>
              </a:ext>
            </a:extLst>
          </a:blip>
          <a:stretch>
            <a:fillRect/>
          </a:stretch>
        </a:blipFill>
      </dgm:spPr>
    </dgm:pt>
    <dgm:pt modelId="{25473ACB-8707-4945-9EEF-5E3BA93EADDF}" type="pres">
      <dgm:prSet presAssocID="{86DA1B25-5819-4BE9-A0DC-765D6BCB2B43}" presName="childNode" presStyleLbl="node1" presStyleIdx="3" presStyleCnt="4" custScaleY="116097">
        <dgm:presLayoutVars>
          <dgm:bulletEnabled val="1"/>
        </dgm:presLayoutVars>
      </dgm:prSet>
      <dgm:spPr/>
    </dgm:pt>
    <dgm:pt modelId="{CE6A5AD6-6CF1-420F-A767-FF543422C5D1}" type="pres">
      <dgm:prSet presAssocID="{86DA1B25-5819-4BE9-A0DC-765D6BCB2B43}" presName="parentNode" presStyleLbl="revTx" presStyleIdx="3" presStyleCnt="4">
        <dgm:presLayoutVars>
          <dgm:chMax val="0"/>
          <dgm:bulletEnabled val="1"/>
        </dgm:presLayoutVars>
      </dgm:prSet>
      <dgm:spPr/>
    </dgm:pt>
  </dgm:ptLst>
  <dgm:cxnLst>
    <dgm:cxn modelId="{19B99C05-056A-423D-8E19-A63B649A9B30}" type="presOf" srcId="{53FA0811-7900-4E0E-B2BA-22271B025881}" destId="{3EA8AEA9-FFE1-4B00-82C9-08C696BBBFE6}" srcOrd="0" destOrd="7" presId="urn:microsoft.com/office/officeart/2005/8/layout/hList2#3"/>
    <dgm:cxn modelId="{178B2907-723E-41CA-A86B-B080D8CF585F}" type="presOf" srcId="{F1DB1F81-D9F3-420D-A1C7-2AFC2A6E4C75}" destId="{3EA8AEA9-FFE1-4B00-82C9-08C696BBBFE6}" srcOrd="0" destOrd="12" presId="urn:microsoft.com/office/officeart/2005/8/layout/hList2#3"/>
    <dgm:cxn modelId="{2AB01C09-8971-4BE8-AC93-D4FB93BD51E0}" type="presOf" srcId="{CF8A39A8-30F7-4195-8FD2-212A3D42A4FE}" destId="{CC8EE0F3-6C55-453A-B0C1-4EA7056CFCFB}" srcOrd="0" destOrd="1" presId="urn:microsoft.com/office/officeart/2005/8/layout/hList2#3"/>
    <dgm:cxn modelId="{179A7F0C-8FD9-4452-B487-4F908F6FDA62}" type="presOf" srcId="{92320B81-8767-415C-BE04-52B3A7F04CF7}" destId="{BF318944-6794-43E3-8BF7-24D7B0EC68C7}" srcOrd="0" destOrd="0" presId="urn:microsoft.com/office/officeart/2005/8/layout/hList2#3"/>
    <dgm:cxn modelId="{2103A412-8B1F-4FBE-9809-0EFB5F89CA68}" type="presOf" srcId="{41C35E09-6ED3-409A-8242-12795FF0A734}" destId="{C84783E6-3275-49A6-8749-F850D613844C}" srcOrd="0" destOrd="0" presId="urn:microsoft.com/office/officeart/2005/8/layout/hList2#3"/>
    <dgm:cxn modelId="{B9557C14-48A9-474E-92EE-1F1DFBB47F46}" type="presOf" srcId="{2D6CAC1C-FB23-4A14-8A88-9FBF0C37F913}" destId="{3EA8AEA9-FFE1-4B00-82C9-08C696BBBFE6}" srcOrd="0" destOrd="9" presId="urn:microsoft.com/office/officeart/2005/8/layout/hList2#3"/>
    <dgm:cxn modelId="{B5A32F16-0E8D-4BEF-82C6-EB6F287BA035}" srcId="{86DA1B25-5819-4BE9-A0DC-765D6BCB2B43}" destId="{6EBCAB43-CA4D-4FFB-B464-93D3557A6DA0}" srcOrd="0" destOrd="0" parTransId="{6AA5A66B-61EC-4A3B-89A1-9E26D7CC10FC}" sibTransId="{21B1B3C5-3EEC-4200-B38D-4622442BCD21}"/>
    <dgm:cxn modelId="{983BF81E-F29E-4DC5-8E4D-DC970E0143D0}" type="presOf" srcId="{6266BA1A-6C25-4E8F-9600-656259C4409F}" destId="{3EA8AEA9-FFE1-4B00-82C9-08C696BBBFE6}" srcOrd="0" destOrd="3" presId="urn:microsoft.com/office/officeart/2005/8/layout/hList2#3"/>
    <dgm:cxn modelId="{170FEC21-CA59-447D-9C7C-2BFB0C1BB39B}" srcId="{E9CBDA42-CA4F-4B4E-BBA8-0A74E7964B84}" destId="{73480CA6-4397-4AE0-BD7F-B16486275FFD}" srcOrd="0" destOrd="0" parTransId="{DE30BBAC-13F8-4D26-8C08-4ED830AAE604}" sibTransId="{8407ADD8-EFA8-4FCD-B69D-9E062FB9690C}"/>
    <dgm:cxn modelId="{CA10A223-D059-4D29-A09F-373F73030BDD}" srcId="{41C35E09-6ED3-409A-8242-12795FF0A734}" destId="{D010B137-C65F-43A7-BDF2-67873AE5AC74}" srcOrd="7" destOrd="0" parTransId="{F00C1184-0BE2-45ED-96A3-2930E44C85DC}" sibTransId="{E57E5FA3-F87E-4B80-817F-608626398727}"/>
    <dgm:cxn modelId="{018DE924-CCD6-4AA7-B0B4-8E1EF6627D86}" type="presOf" srcId="{F34D8BB4-8263-4937-82CC-5BF268F18992}" destId="{A3041015-C68D-433C-9199-0A3BBA314AD1}" srcOrd="0" destOrd="0" presId="urn:microsoft.com/office/officeart/2005/8/layout/hList2#3"/>
    <dgm:cxn modelId="{E333252C-E2E8-45A6-B96C-0A0740751B90}" type="presOf" srcId="{14C5069D-E7E9-4340-B3F9-1F87CA175AB4}" destId="{25473ACB-8707-4945-9EEF-5E3BA93EADDF}" srcOrd="0" destOrd="6" presId="urn:microsoft.com/office/officeart/2005/8/layout/hList2#3"/>
    <dgm:cxn modelId="{D6F48C2D-A3E1-4168-BBEB-AD7DAD518D70}" srcId="{86DA1B25-5819-4BE9-A0DC-765D6BCB2B43}" destId="{7A58F859-71B9-4F53-88A0-B215220DF6F0}" srcOrd="4" destOrd="0" parTransId="{F99EBCD3-1FC4-46A2-AAAF-046615938BAC}" sibTransId="{886E5A89-CBFC-426A-A032-A730E0336177}"/>
    <dgm:cxn modelId="{0EC66532-18A0-49A5-9F5F-9502ABBE4A6B}" type="presOf" srcId="{2B7912B6-5C82-4891-BC2B-86E9F5AA1CB4}" destId="{A3041015-C68D-433C-9199-0A3BBA314AD1}" srcOrd="0" destOrd="1" presId="urn:microsoft.com/office/officeart/2005/8/layout/hList2#3"/>
    <dgm:cxn modelId="{0C4B0B35-461F-4B0B-BDB4-7276A2942D0F}" type="presOf" srcId="{9DC62FFE-C02A-4906-8D2C-4B3AEC93E575}" destId="{3EA8AEA9-FFE1-4B00-82C9-08C696BBBFE6}" srcOrd="0" destOrd="4" presId="urn:microsoft.com/office/officeart/2005/8/layout/hList2#3"/>
    <dgm:cxn modelId="{BC047F37-773C-4A1B-ACC4-C6763EDCF14C}" type="presOf" srcId="{73480CA6-4397-4AE0-BD7F-B16486275FFD}" destId="{E69C4CCF-6DC3-4D96-9CC7-FF58344B10C7}" srcOrd="0" destOrd="0" presId="urn:microsoft.com/office/officeart/2005/8/layout/hList2#3"/>
    <dgm:cxn modelId="{7AC99137-9AA0-42D2-83AD-F9D74FC93D6E}" srcId="{41C35E09-6ED3-409A-8242-12795FF0A734}" destId="{B317C904-07EC-46A4-8845-B16F16588A26}" srcOrd="2" destOrd="0" parTransId="{E9C47C69-2B88-45E0-92F4-33147A041491}" sibTransId="{C2776853-FB83-4BF1-AC3D-36B745560A5B}"/>
    <dgm:cxn modelId="{C1BC8D3A-DA0F-4916-9341-3B5292B61569}" type="presOf" srcId="{94F3FF9A-B236-447F-9B2F-F7B4D5BE2DC4}" destId="{3EA8AEA9-FFE1-4B00-82C9-08C696BBBFE6}" srcOrd="0" destOrd="5" presId="urn:microsoft.com/office/officeart/2005/8/layout/hList2#3"/>
    <dgm:cxn modelId="{21AB953A-D199-41F4-9735-56191174BE79}" srcId="{73480CA6-4397-4AE0-BD7F-B16486275FFD}" destId="{97132B27-8165-4F08-A947-233592B9FF4D}" srcOrd="6" destOrd="0" parTransId="{AE085297-B14A-476B-8C5C-A91E78543784}" sibTransId="{256F65F9-082C-4CEC-A470-7F5EC139BFA5}"/>
    <dgm:cxn modelId="{F623CC3A-B325-4200-A7CC-3B39BFBA1BE0}" srcId="{92320B81-8767-415C-BE04-52B3A7F04CF7}" destId="{522CF58D-FD58-4C88-8FE5-D5366CAA86EE}" srcOrd="6" destOrd="0" parTransId="{C756FD0A-9528-4CEB-A9E8-7A24F1916DE7}" sibTransId="{E3FF6DEE-2825-4114-94E2-0DC3A176D897}"/>
    <dgm:cxn modelId="{10D8333B-4903-42AF-8283-AB5B487518A3}" type="presOf" srcId="{6A553E9A-C24E-44D2-B20F-E1AC65C12E51}" destId="{25473ACB-8707-4945-9EEF-5E3BA93EADDF}" srcOrd="0" destOrd="8" presId="urn:microsoft.com/office/officeart/2005/8/layout/hList2#3"/>
    <dgm:cxn modelId="{8E8FA63C-C592-4036-842E-C75A2C87E48C}" type="presOf" srcId="{3E4ADB3F-86DF-45C5-BD7C-D467AD147B50}" destId="{CC8EE0F3-6C55-453A-B0C1-4EA7056CFCFB}" srcOrd="0" destOrd="5" presId="urn:microsoft.com/office/officeart/2005/8/layout/hList2#3"/>
    <dgm:cxn modelId="{5A28AF3C-AEDD-44DC-9CE7-A64982A62EF4}" type="presOf" srcId="{98CA3493-0655-49F6-B9BD-7125FAF5AFF8}" destId="{A3041015-C68D-433C-9199-0A3BBA314AD1}" srcOrd="0" destOrd="4" presId="urn:microsoft.com/office/officeart/2005/8/layout/hList2#3"/>
    <dgm:cxn modelId="{89AAEA5B-E828-45EF-A91A-D8455E78C648}" type="presOf" srcId="{B317C904-07EC-46A4-8845-B16F16588A26}" destId="{A3041015-C68D-433C-9199-0A3BBA314AD1}" srcOrd="0" destOrd="2" presId="urn:microsoft.com/office/officeart/2005/8/layout/hList2#3"/>
    <dgm:cxn modelId="{878A885C-1E6A-4297-BA83-EC7D909C13AD}" type="presOf" srcId="{7A58F859-71B9-4F53-88A0-B215220DF6F0}" destId="{25473ACB-8707-4945-9EEF-5E3BA93EADDF}" srcOrd="0" destOrd="4" presId="urn:microsoft.com/office/officeart/2005/8/layout/hList2#3"/>
    <dgm:cxn modelId="{78AAD75C-FDAF-481B-9643-C302F4E3EEE5}" srcId="{92320B81-8767-415C-BE04-52B3A7F04CF7}" destId="{2D6CAC1C-FB23-4A14-8A88-9FBF0C37F913}" srcOrd="9" destOrd="0" parTransId="{660CF8EF-306B-415F-8AA2-C5B8835E873B}" sibTransId="{AD7B71B4-4599-42D3-843B-5D84FCA016BB}"/>
    <dgm:cxn modelId="{F8DFAE5F-1531-471C-A903-41E2744E8D4D}" srcId="{92320B81-8767-415C-BE04-52B3A7F04CF7}" destId="{53FA0811-7900-4E0E-B2BA-22271B025881}" srcOrd="7" destOrd="0" parTransId="{9416C990-4E0E-4358-9DE2-2D72E5D5DC04}" sibTransId="{F6EB1833-5C75-4931-A810-BDEACFB82F5A}"/>
    <dgm:cxn modelId="{10800241-88B0-46E9-8EA1-8E9AC80FB3AB}" srcId="{41C35E09-6ED3-409A-8242-12795FF0A734}" destId="{A97C9A0C-47CE-445A-8C0D-F47F5E9CD738}" srcOrd="3" destOrd="0" parTransId="{4DC37221-91A7-406F-8751-9D1E1D726248}" sibTransId="{852F5DA4-D3B3-49D9-862F-B11F6F64E797}"/>
    <dgm:cxn modelId="{2C612E45-4E6A-4512-B07A-2AA0437B9191}" srcId="{41C35E09-6ED3-409A-8242-12795FF0A734}" destId="{2B7912B6-5C82-4891-BC2B-86E9F5AA1CB4}" srcOrd="1" destOrd="0" parTransId="{C49B0C59-9FF1-4CAE-90F1-D59E8ED4DCD3}" sibTransId="{BE249E5C-E237-4A07-B56F-A0F7D8239F6B}"/>
    <dgm:cxn modelId="{6F831847-4B9E-417E-B184-107E406D0B94}" type="presOf" srcId="{C6CB8E1C-8005-4F30-BCB9-80E51A2FE678}" destId="{25473ACB-8707-4945-9EEF-5E3BA93EADDF}" srcOrd="0" destOrd="5" presId="urn:microsoft.com/office/officeart/2005/8/layout/hList2#3"/>
    <dgm:cxn modelId="{D6464F67-CC37-4BCA-8B9D-D63C82478152}" type="presOf" srcId="{0EED136B-273D-430A-9375-F8967A6AD3C6}" destId="{CC8EE0F3-6C55-453A-B0C1-4EA7056CFCFB}" srcOrd="0" destOrd="8" presId="urn:microsoft.com/office/officeart/2005/8/layout/hList2#3"/>
    <dgm:cxn modelId="{AC672C69-8B37-4CEF-9A2C-225A8A13DB0D}" type="presOf" srcId="{E9CBDA42-CA4F-4B4E-BBA8-0A74E7964B84}" destId="{E89C904A-1125-4CCC-9F9C-C579B4F24EAE}" srcOrd="0" destOrd="0" presId="urn:microsoft.com/office/officeart/2005/8/layout/hList2#3"/>
    <dgm:cxn modelId="{EFCB324C-70A0-45C9-9976-050C2C72BFA8}" srcId="{92320B81-8767-415C-BE04-52B3A7F04CF7}" destId="{94F3FF9A-B236-447F-9B2F-F7B4D5BE2DC4}" srcOrd="5" destOrd="0" parTransId="{B7339C4D-37CA-427E-B9FC-C6B1E96135AB}" sibTransId="{C8ABBBF9-8A20-492A-B2C3-ECEC58E1AF8B}"/>
    <dgm:cxn modelId="{B810854D-373E-4009-937C-3D6CE179D970}" srcId="{86DA1B25-5819-4BE9-A0DC-765D6BCB2B43}" destId="{6A553E9A-C24E-44D2-B20F-E1AC65C12E51}" srcOrd="8" destOrd="0" parTransId="{DEC3D459-DD6A-47A9-B39A-2809E9A520B9}" sibTransId="{A9FC0F3F-1253-456F-9D84-9887AA344D19}"/>
    <dgm:cxn modelId="{2F6B956E-8562-46D2-A281-710FE87740D5}" srcId="{E9CBDA42-CA4F-4B4E-BBA8-0A74E7964B84}" destId="{41C35E09-6ED3-409A-8242-12795FF0A734}" srcOrd="2" destOrd="0" parTransId="{51345E19-90D8-4E48-8C45-AF8E00E8FBD4}" sibTransId="{12C22374-B6C8-40A5-9EB5-DEB89FB30436}"/>
    <dgm:cxn modelId="{6C01BA4E-C5E6-4248-9207-C05A0C9564F2}" type="presOf" srcId="{5ABBDB67-C553-4867-BF4B-595F9A43ADDF}" destId="{25473ACB-8707-4945-9EEF-5E3BA93EADDF}" srcOrd="0" destOrd="7" presId="urn:microsoft.com/office/officeart/2005/8/layout/hList2#3"/>
    <dgm:cxn modelId="{42D94B71-3871-4B91-A536-201F9B08D1CA}" srcId="{86DA1B25-5819-4BE9-A0DC-765D6BCB2B43}" destId="{7B6789D1-0812-47F7-8C76-36B7B95BA320}" srcOrd="3" destOrd="0" parTransId="{4FFED04E-4B80-493F-B9A6-826EF095A313}" sibTransId="{CC2B2EEF-E8CD-41C4-8FB8-58962411EF7A}"/>
    <dgm:cxn modelId="{D506A071-F71F-4139-8003-BD349220F81C}" srcId="{92320B81-8767-415C-BE04-52B3A7F04CF7}" destId="{A0B185C1-7836-47C6-B287-9D592637E3AD}" srcOrd="10" destOrd="0" parTransId="{B3A01EC8-BF69-485A-8060-29D7F8E9C6FB}" sibTransId="{FB01BBCD-9886-4E99-9E76-4B8CCF2DF383}"/>
    <dgm:cxn modelId="{B073C673-2640-454B-9F6E-EE08FEC9FF19}" type="presOf" srcId="{6EBCAB43-CA4D-4FFB-B464-93D3557A6DA0}" destId="{25473ACB-8707-4945-9EEF-5E3BA93EADDF}" srcOrd="0" destOrd="0" presId="urn:microsoft.com/office/officeart/2005/8/layout/hList2#3"/>
    <dgm:cxn modelId="{9F58D978-0613-4803-99F1-9285A1248FE0}" type="presOf" srcId="{1475C3D1-079F-4A07-AD5D-32E4B6E89DBD}" destId="{A3041015-C68D-433C-9199-0A3BBA314AD1}" srcOrd="0" destOrd="8" presId="urn:microsoft.com/office/officeart/2005/8/layout/hList2#3"/>
    <dgm:cxn modelId="{C444277B-D1A7-43EC-B5B7-5146BAF5414F}" type="presOf" srcId="{7F54352B-E38F-495A-86E9-5B3BDB6DB6B7}" destId="{A3041015-C68D-433C-9199-0A3BBA314AD1}" srcOrd="0" destOrd="5" presId="urn:microsoft.com/office/officeart/2005/8/layout/hList2#3"/>
    <dgm:cxn modelId="{67A0527B-8260-43FA-B256-9EEAE378D07C}" srcId="{92320B81-8767-415C-BE04-52B3A7F04CF7}" destId="{5A472068-34A4-465B-8BA4-A5507AD19B2F}" srcOrd="0" destOrd="0" parTransId="{82BD54B9-E128-4EF1-9013-1F17EE24B970}" sibTransId="{6DC703AC-72A9-43A5-91ED-59B9602199D0}"/>
    <dgm:cxn modelId="{EB9A7180-F154-4BC7-9148-A7F5770D740A}" type="presOf" srcId="{47F9E760-F7BB-40D2-8850-C9178C55E3F2}" destId="{3EA8AEA9-FFE1-4B00-82C9-08C696BBBFE6}" srcOrd="0" destOrd="14" presId="urn:microsoft.com/office/officeart/2005/8/layout/hList2#3"/>
    <dgm:cxn modelId="{E3D89C80-F642-49D8-A9A7-B9D04DCBBC38}" srcId="{92320B81-8767-415C-BE04-52B3A7F04CF7}" destId="{273C66D5-014C-4484-9F67-4EA1CB632F1E}" srcOrd="11" destOrd="0" parTransId="{EDF91B0F-0C6E-489B-8AC7-BCFF9D462506}" sibTransId="{1C00853D-28BE-40A5-9D90-0FBF0C832280}"/>
    <dgm:cxn modelId="{B2AFC682-FBCB-4953-B621-143049081556}" srcId="{86DA1B25-5819-4BE9-A0DC-765D6BCB2B43}" destId="{14C5069D-E7E9-4340-B3F9-1F87CA175AB4}" srcOrd="6" destOrd="0" parTransId="{1ADF4518-37B4-48D5-B8FC-C2F9C98B61E4}" sibTransId="{F85C4FB1-9ECB-45C2-9214-5C88923D1447}"/>
    <dgm:cxn modelId="{C734AC83-88F9-4C00-AAAF-9B5AADE14CCB}" srcId="{73480CA6-4397-4AE0-BD7F-B16486275FFD}" destId="{0EED136B-273D-430A-9375-F8967A6AD3C6}" srcOrd="8" destOrd="0" parTransId="{BA1F0DB2-FFD1-48BD-944F-E1BC6A37107E}" sibTransId="{6541F910-088C-43DE-9563-B8FA7B309CFB}"/>
    <dgm:cxn modelId="{46DC3585-4B80-4F68-8C65-D9BA29DEDB95}" srcId="{86DA1B25-5819-4BE9-A0DC-765D6BCB2B43}" destId="{FA6841FF-A7B5-48AD-B30D-69C980B88B18}" srcOrd="2" destOrd="0" parTransId="{EFCA5F55-3A67-4223-A8D6-6A86B7BCC7C4}" sibTransId="{679231FE-08DD-446E-8130-BEFBD5424778}"/>
    <dgm:cxn modelId="{77FADB86-88B0-48DB-872A-9E9ED1BDC2E0}" srcId="{86DA1B25-5819-4BE9-A0DC-765D6BCB2B43}" destId="{C6CB8E1C-8005-4F30-BCB9-80E51A2FE678}" srcOrd="5" destOrd="0" parTransId="{0FB960EC-2313-490A-986F-4A584F8DCEB0}" sibTransId="{8F54955F-A33C-4FCD-86BF-8A243601FFC5}"/>
    <dgm:cxn modelId="{BED26A8F-6686-491E-A7F4-88EA438F12F7}" srcId="{92320B81-8767-415C-BE04-52B3A7F04CF7}" destId="{47F9E760-F7BB-40D2-8850-C9178C55E3F2}" srcOrd="14" destOrd="0" parTransId="{6739BBEA-5646-4ABC-905B-7778938EFDF6}" sibTransId="{34C32B64-D099-4EEB-ADBB-97D7093313A3}"/>
    <dgm:cxn modelId="{2DF20A90-77AF-46FF-AA4B-80CB47C263E4}" type="presOf" srcId="{DCC07C66-8E68-4D59-8AE0-990A51DD1DF0}" destId="{CC8EE0F3-6C55-453A-B0C1-4EA7056CFCFB}" srcOrd="0" destOrd="3" presId="urn:microsoft.com/office/officeart/2005/8/layout/hList2#3"/>
    <dgm:cxn modelId="{5B5A6291-9688-4B89-90BC-24109AC038F8}" type="presOf" srcId="{A4D46287-4AFD-4BCF-8133-0836202E483E}" destId="{3EA8AEA9-FFE1-4B00-82C9-08C696BBBFE6}" srcOrd="0" destOrd="1" presId="urn:microsoft.com/office/officeart/2005/8/layout/hList2#3"/>
    <dgm:cxn modelId="{B5261B92-E465-4B19-B31A-4E3F17E2E33F}" srcId="{73480CA6-4397-4AE0-BD7F-B16486275FFD}" destId="{51F22D84-8D89-49A9-B279-BEEA8C1F5489}" srcOrd="9" destOrd="0" parTransId="{6F6032D8-1B76-4890-A248-93712E5F4E88}" sibTransId="{80FA167F-E052-49A8-8D05-87AAAEE67A0F}"/>
    <dgm:cxn modelId="{8266DE97-5471-4280-B08B-47AD743BA357}" srcId="{92320B81-8767-415C-BE04-52B3A7F04CF7}" destId="{A4D46287-4AFD-4BCF-8133-0836202E483E}" srcOrd="1" destOrd="0" parTransId="{5C91F660-7CB9-4D82-8C84-A73868F78CA1}" sibTransId="{8181CC05-E240-4FB8-BF63-1AEF04BABD41}"/>
    <dgm:cxn modelId="{7FC51E9A-8F00-4A76-B3F5-B4C4C505E95A}" type="presOf" srcId="{B02CD0B7-4DCB-46B6-9772-F25FC18F0A75}" destId="{3EA8AEA9-FFE1-4B00-82C9-08C696BBBFE6}" srcOrd="0" destOrd="13" presId="urn:microsoft.com/office/officeart/2005/8/layout/hList2#3"/>
    <dgm:cxn modelId="{28C25E9A-862A-47DE-AB77-E05DD4968EEE}" type="presOf" srcId="{5038A4AD-08D6-4F88-8A49-3BE160B68BA0}" destId="{CC8EE0F3-6C55-453A-B0C1-4EA7056CFCFB}" srcOrd="0" destOrd="4" presId="urn:microsoft.com/office/officeart/2005/8/layout/hList2#3"/>
    <dgm:cxn modelId="{2C0E299C-5968-473A-B375-94D0FED0FE12}" srcId="{73480CA6-4397-4AE0-BD7F-B16486275FFD}" destId="{438385A4-1350-4583-85D2-EAFF5125E1FF}" srcOrd="11" destOrd="0" parTransId="{5D085871-3158-436C-9D6D-427912491DCD}" sibTransId="{F61C1EAB-EFBC-45AB-9732-870B5A181B40}"/>
    <dgm:cxn modelId="{4956B49D-E4E1-4655-B402-3A41C8034963}" srcId="{92320B81-8767-415C-BE04-52B3A7F04CF7}" destId="{C705462B-D6EA-4BBD-9E7A-53062546D9FA}" srcOrd="8" destOrd="0" parTransId="{3504D53D-1295-42EC-8941-DE80A99806D1}" sibTransId="{99D39ACC-53E2-4960-A93C-4C923589BB3D}"/>
    <dgm:cxn modelId="{BE1D53A7-86F8-46D1-B2EB-F1ED55F02A3B}" srcId="{92320B81-8767-415C-BE04-52B3A7F04CF7}" destId="{B02CD0B7-4DCB-46B6-9772-F25FC18F0A75}" srcOrd="13" destOrd="0" parTransId="{E55BFF3A-1CF6-499B-8CC9-87AB83901B2F}" sibTransId="{F8805983-0C45-4DCA-AA78-2060325112E8}"/>
    <dgm:cxn modelId="{FAE7F4A9-7856-4F0F-9F56-826E43F21DEF}" type="presOf" srcId="{273C66D5-014C-4484-9F67-4EA1CB632F1E}" destId="{3EA8AEA9-FFE1-4B00-82C9-08C696BBBFE6}" srcOrd="0" destOrd="11" presId="urn:microsoft.com/office/officeart/2005/8/layout/hList2#3"/>
    <dgm:cxn modelId="{D3961CAD-8401-4914-BDC8-C7BC8BBD81CD}" type="presOf" srcId="{D010B137-C65F-43A7-BDF2-67873AE5AC74}" destId="{A3041015-C68D-433C-9199-0A3BBA314AD1}" srcOrd="0" destOrd="7" presId="urn:microsoft.com/office/officeart/2005/8/layout/hList2#3"/>
    <dgm:cxn modelId="{23E189B1-4CA5-48AD-BA7A-3F230B981D9D}" type="presOf" srcId="{51F22D84-8D89-49A9-B279-BEEA8C1F5489}" destId="{CC8EE0F3-6C55-453A-B0C1-4EA7056CFCFB}" srcOrd="0" destOrd="9" presId="urn:microsoft.com/office/officeart/2005/8/layout/hList2#3"/>
    <dgm:cxn modelId="{6AF51AB4-7A8D-4D6D-8ABC-B8A499D9663B}" type="presOf" srcId="{A0B185C1-7836-47C6-B287-9D592637E3AD}" destId="{3EA8AEA9-FFE1-4B00-82C9-08C696BBBFE6}" srcOrd="0" destOrd="10" presId="urn:microsoft.com/office/officeart/2005/8/layout/hList2#3"/>
    <dgm:cxn modelId="{0455B7B8-7764-4E7C-90B0-7251F5FA7F92}" srcId="{73480CA6-4397-4AE0-BD7F-B16486275FFD}" destId="{3E4ADB3F-86DF-45C5-BD7C-D467AD147B50}" srcOrd="5" destOrd="0" parTransId="{90168CBC-72E5-420E-BA6B-F11B9062914B}" sibTransId="{98359D5F-7D74-4282-9684-4BA6A38F50F3}"/>
    <dgm:cxn modelId="{973491B9-39EA-4BC7-9647-1E95379BF78E}" srcId="{E9CBDA42-CA4F-4B4E-BBA8-0A74E7964B84}" destId="{86DA1B25-5819-4BE9-A0DC-765D6BCB2B43}" srcOrd="3" destOrd="0" parTransId="{CC7CEFC8-F851-4B37-A11B-B8D088E067D9}" sibTransId="{9A7EB771-3CD3-4B5D-9770-CA8D6C2720A2}"/>
    <dgm:cxn modelId="{ECB55CBA-A95C-4B9C-99FA-79808748BDE9}" type="presOf" srcId="{522CF58D-FD58-4C88-8FE5-D5366CAA86EE}" destId="{3EA8AEA9-FFE1-4B00-82C9-08C696BBBFE6}" srcOrd="0" destOrd="6" presId="urn:microsoft.com/office/officeart/2005/8/layout/hList2#3"/>
    <dgm:cxn modelId="{22720BBC-E8CE-4E53-AE54-4916CF1FD45C}" type="presOf" srcId="{37C7A431-ADA1-4351-B361-A3DC6F567B0D}" destId="{3EA8AEA9-FFE1-4B00-82C9-08C696BBBFE6}" srcOrd="0" destOrd="15" presId="urn:microsoft.com/office/officeart/2005/8/layout/hList2#3"/>
    <dgm:cxn modelId="{C5FCC4BC-1FB9-42AF-9F3C-5CDA671DB9B7}" srcId="{41C35E09-6ED3-409A-8242-12795FF0A734}" destId="{7F54352B-E38F-495A-86E9-5B3BDB6DB6B7}" srcOrd="5" destOrd="0" parTransId="{F31BE965-44EA-4580-A5CA-52ADB04B049A}" sibTransId="{EB026BD6-91C8-486C-868A-175F4D8108A8}"/>
    <dgm:cxn modelId="{33875AC0-8485-4C0D-AF45-2D94E36255CE}" srcId="{73480CA6-4397-4AE0-BD7F-B16486275FFD}" destId="{DA4F35ED-C772-4061-A09C-2E52D9B4608B}" srcOrd="2" destOrd="0" parTransId="{7D56A5A3-B79F-4327-A7D4-36FF4126EB42}" sibTransId="{43E76BCC-AF4B-4E3B-9D3D-92E599133564}"/>
    <dgm:cxn modelId="{21ADB3C5-4DDD-4DFA-B13B-84AF584477E4}" type="presOf" srcId="{7B6789D1-0812-47F7-8C76-36B7B95BA320}" destId="{25473ACB-8707-4945-9EEF-5E3BA93EADDF}" srcOrd="0" destOrd="3" presId="urn:microsoft.com/office/officeart/2005/8/layout/hList2#3"/>
    <dgm:cxn modelId="{95B0F9C5-A2F1-43C8-AE61-9AADFAAA7258}" srcId="{41C35E09-6ED3-409A-8242-12795FF0A734}" destId="{F34D8BB4-8263-4937-82CC-5BF268F18992}" srcOrd="0" destOrd="0" parTransId="{000D4FA2-B764-410C-8EE1-BF7EAA53044A}" sibTransId="{EC4C111E-D736-4983-A7EF-2FE333DFACBD}"/>
    <dgm:cxn modelId="{BAB111C6-1E1A-401B-A797-613E9B7BCFFA}" type="presOf" srcId="{438385A4-1350-4583-85D2-EAFF5125E1FF}" destId="{CC8EE0F3-6C55-453A-B0C1-4EA7056CFCFB}" srcOrd="0" destOrd="11" presId="urn:microsoft.com/office/officeart/2005/8/layout/hList2#3"/>
    <dgm:cxn modelId="{D937D6C6-8840-4BB5-849D-BF1702397826}" srcId="{86DA1B25-5819-4BE9-A0DC-765D6BCB2B43}" destId="{2A4C79D0-522C-4CDC-A2FE-F3B3F1AF157E}" srcOrd="1" destOrd="0" parTransId="{813FD1D8-4494-48D1-ACE3-BD0DC3D79AFE}" sibTransId="{60F1AC29-A771-4CB3-9180-296AFE42EDF6}"/>
    <dgm:cxn modelId="{D06ED7C6-FD1A-4F71-880E-A5A192B24D82}" srcId="{41C35E09-6ED3-409A-8242-12795FF0A734}" destId="{EE3C6443-83B4-40B8-8402-68B94C3D9BB5}" srcOrd="6" destOrd="0" parTransId="{E838B64F-22B2-4E24-BA82-B34813958980}" sibTransId="{A8BA9068-4C68-4017-AD6A-E5BD65B40482}"/>
    <dgm:cxn modelId="{A3240DCA-ECF7-4560-BA3E-68AEC99B26F8}" type="presOf" srcId="{5A472068-34A4-465B-8BA4-A5507AD19B2F}" destId="{3EA8AEA9-FFE1-4B00-82C9-08C696BBBFE6}" srcOrd="0" destOrd="0" presId="urn:microsoft.com/office/officeart/2005/8/layout/hList2#3"/>
    <dgm:cxn modelId="{A630ABCF-34E1-48CB-89ED-0B4A44936BBA}" srcId="{41C35E09-6ED3-409A-8242-12795FF0A734}" destId="{1475C3D1-079F-4A07-AD5D-32E4B6E89DBD}" srcOrd="8" destOrd="0" parTransId="{AB50CAB7-F08C-47F4-934D-3481B2D3CD5C}" sibTransId="{8D0448A1-35C0-4E4E-A79C-2570FA612BC2}"/>
    <dgm:cxn modelId="{7C4905D0-C49A-4094-B67B-3871DF18494B}" type="presOf" srcId="{2A4C79D0-522C-4CDC-A2FE-F3B3F1AF157E}" destId="{25473ACB-8707-4945-9EEF-5E3BA93EADDF}" srcOrd="0" destOrd="1" presId="urn:microsoft.com/office/officeart/2005/8/layout/hList2#3"/>
    <dgm:cxn modelId="{7BA15BD0-66DC-4720-A712-A3C8DB0DF731}" srcId="{92320B81-8767-415C-BE04-52B3A7F04CF7}" destId="{99A2F782-3939-44C5-84DA-D7C58EA68669}" srcOrd="2" destOrd="0" parTransId="{4DB9D162-A4AC-437B-9C25-AA56A1A31605}" sibTransId="{DB2803B8-8DA2-4A79-BC5D-08DA50CDC688}"/>
    <dgm:cxn modelId="{1E5C90D1-2209-4541-BF89-3B2348BB53F9}" srcId="{73480CA6-4397-4AE0-BD7F-B16486275FFD}" destId="{62B8EC50-5623-47AF-B607-710207A8877B}" srcOrd="10" destOrd="0" parTransId="{7EC6E11D-D5ED-4D40-82E9-412BDD374DF7}" sibTransId="{F28A905F-75F5-4106-BFCC-CFFC047271FA}"/>
    <dgm:cxn modelId="{234FF5D3-01E0-4EAB-815E-62687698A6AB}" srcId="{92320B81-8767-415C-BE04-52B3A7F04CF7}" destId="{37C7A431-ADA1-4351-B361-A3DC6F567B0D}" srcOrd="15" destOrd="0" parTransId="{4C6C380E-B3B0-4F6A-B44E-40689697A4E2}" sibTransId="{3E995EF8-74DC-4BB6-B01D-C844E0566F46}"/>
    <dgm:cxn modelId="{9C31C0D4-5DE0-4839-8556-0BE492C8E86C}" srcId="{92320B81-8767-415C-BE04-52B3A7F04CF7}" destId="{9DC62FFE-C02A-4906-8D2C-4B3AEC93E575}" srcOrd="4" destOrd="0" parTransId="{5D4975B3-E878-4A50-9D00-CBA7BAFE7F1E}" sibTransId="{B3697E90-4965-4F8D-BCFD-3C8C84AE82AD}"/>
    <dgm:cxn modelId="{9362FAD5-16CD-49A7-AF0D-43182A131DB9}" type="presOf" srcId="{FA6841FF-A7B5-48AD-B30D-69C980B88B18}" destId="{25473ACB-8707-4945-9EEF-5E3BA93EADDF}" srcOrd="0" destOrd="2" presId="urn:microsoft.com/office/officeart/2005/8/layout/hList2#3"/>
    <dgm:cxn modelId="{C01983DD-E106-4B99-A544-E15375CE940E}" type="presOf" srcId="{C705462B-D6EA-4BBD-9E7A-53062546D9FA}" destId="{3EA8AEA9-FFE1-4B00-82C9-08C696BBBFE6}" srcOrd="0" destOrd="8" presId="urn:microsoft.com/office/officeart/2005/8/layout/hList2#3"/>
    <dgm:cxn modelId="{082D91DF-1821-4125-ABF6-6E081263B145}" srcId="{73480CA6-4397-4AE0-BD7F-B16486275FFD}" destId="{66332920-100D-4DCD-BB4F-926375FD3B5D}" srcOrd="7" destOrd="0" parTransId="{9C53AA5F-3FFB-4451-A64D-AEEFE02D42E5}" sibTransId="{4106AD59-ACDF-417D-9A44-D4EC9ADCBFFC}"/>
    <dgm:cxn modelId="{294F65E0-DA8E-4628-9867-F68EE3D85D9E}" type="presOf" srcId="{97132B27-8165-4F08-A947-233592B9FF4D}" destId="{CC8EE0F3-6C55-453A-B0C1-4EA7056CFCFB}" srcOrd="0" destOrd="6" presId="urn:microsoft.com/office/officeart/2005/8/layout/hList2#3"/>
    <dgm:cxn modelId="{602C8AE1-72A6-4C55-A5EF-64D9418661CD}" type="presOf" srcId="{DA4F35ED-C772-4061-A09C-2E52D9B4608B}" destId="{CC8EE0F3-6C55-453A-B0C1-4EA7056CFCFB}" srcOrd="0" destOrd="2" presId="urn:microsoft.com/office/officeart/2005/8/layout/hList2#3"/>
    <dgm:cxn modelId="{E3EA31E3-BC6F-4146-B650-03DCECCCE2BE}" srcId="{92320B81-8767-415C-BE04-52B3A7F04CF7}" destId="{F1DB1F81-D9F3-420D-A1C7-2AFC2A6E4C75}" srcOrd="12" destOrd="0" parTransId="{281FAF09-1A56-4BBE-99F3-2419E250A0DC}" sibTransId="{E35A4D45-EE9A-4780-8B1F-0F124E62B0F4}"/>
    <dgm:cxn modelId="{F0DB66E4-5C59-4238-9850-B5610778D566}" srcId="{73480CA6-4397-4AE0-BD7F-B16486275FFD}" destId="{DCC07C66-8E68-4D59-8AE0-990A51DD1DF0}" srcOrd="3" destOrd="0" parTransId="{C39A30A5-DBBA-4E6E-BA20-562DE4A9A51A}" sibTransId="{DB0FCC1A-9A0A-4D7F-A038-30D21E36A575}"/>
    <dgm:cxn modelId="{05A1B7E5-73F4-43AB-A6AB-6E10E658BFFB}" srcId="{92320B81-8767-415C-BE04-52B3A7F04CF7}" destId="{6266BA1A-6C25-4E8F-9600-656259C4409F}" srcOrd="3" destOrd="0" parTransId="{19CA4B81-719E-4692-A1E7-F2961492760D}" sibTransId="{59BF4C54-98F6-454C-8753-0E1018E290D0}"/>
    <dgm:cxn modelId="{7319DDE6-6BCE-4252-B811-FEA6AC8AB6AF}" type="presOf" srcId="{EE3C6443-83B4-40B8-8402-68B94C3D9BB5}" destId="{A3041015-C68D-433C-9199-0A3BBA314AD1}" srcOrd="0" destOrd="6" presId="urn:microsoft.com/office/officeart/2005/8/layout/hList2#3"/>
    <dgm:cxn modelId="{958D66E8-711F-48D2-86B2-A0E311C2DC22}" srcId="{73480CA6-4397-4AE0-BD7F-B16486275FFD}" destId="{5038A4AD-08D6-4F88-8A49-3BE160B68BA0}" srcOrd="4" destOrd="0" parTransId="{B6580B95-5639-46C1-B35A-C36477B1343E}" sibTransId="{6107B8B4-EA41-4B85-B63E-2EF6F37C06C7}"/>
    <dgm:cxn modelId="{54F10EE9-58DD-4A30-9967-AED7F1C66475}" type="presOf" srcId="{66332920-100D-4DCD-BB4F-926375FD3B5D}" destId="{CC8EE0F3-6C55-453A-B0C1-4EA7056CFCFB}" srcOrd="0" destOrd="7" presId="urn:microsoft.com/office/officeart/2005/8/layout/hList2#3"/>
    <dgm:cxn modelId="{16E7A8E9-828C-4D23-876A-41F453E8A085}" type="presOf" srcId="{62B8EC50-5623-47AF-B607-710207A8877B}" destId="{CC8EE0F3-6C55-453A-B0C1-4EA7056CFCFB}" srcOrd="0" destOrd="10" presId="urn:microsoft.com/office/officeart/2005/8/layout/hList2#3"/>
    <dgm:cxn modelId="{665C70EA-7DA9-4739-A1EA-D5964673A4BA}" type="presOf" srcId="{A97C9A0C-47CE-445A-8C0D-F47F5E9CD738}" destId="{A3041015-C68D-433C-9199-0A3BBA314AD1}" srcOrd="0" destOrd="3" presId="urn:microsoft.com/office/officeart/2005/8/layout/hList2#3"/>
    <dgm:cxn modelId="{234942ED-7758-4856-9460-FE96EDBAE224}" srcId="{86DA1B25-5819-4BE9-A0DC-765D6BCB2B43}" destId="{5ABBDB67-C553-4867-BF4B-595F9A43ADDF}" srcOrd="7" destOrd="0" parTransId="{ACD26498-13B3-454A-A649-D5F733472066}" sibTransId="{00188A0B-AF93-4B09-9837-D84962235CF1}"/>
    <dgm:cxn modelId="{28F34DEE-C1D5-448B-886D-7375C05FCB31}" type="presOf" srcId="{2E6BD970-1571-4714-9F12-A1AC3B834308}" destId="{CC8EE0F3-6C55-453A-B0C1-4EA7056CFCFB}" srcOrd="0" destOrd="0" presId="urn:microsoft.com/office/officeart/2005/8/layout/hList2#3"/>
    <dgm:cxn modelId="{D30E4FF4-22CB-47DD-B8A0-A73A54078065}" srcId="{41C35E09-6ED3-409A-8242-12795FF0A734}" destId="{98CA3493-0655-49F6-B9BD-7125FAF5AFF8}" srcOrd="4" destOrd="0" parTransId="{B5764E60-20D2-4C9B-BD44-DC6C508A1C1F}" sibTransId="{B8CC7044-A662-415E-A5A8-7C03B3A6BA4F}"/>
    <dgm:cxn modelId="{6DAC20F5-4DD9-484B-87DA-D46EF934917D}" srcId="{73480CA6-4397-4AE0-BD7F-B16486275FFD}" destId="{2E6BD970-1571-4714-9F12-A1AC3B834308}" srcOrd="0" destOrd="0" parTransId="{8ED0FE02-E4C1-42D1-8F2A-91168EA6C8D6}" sibTransId="{BDFDAD78-7AC0-4D41-A570-FD61DBA2B566}"/>
    <dgm:cxn modelId="{231F85F5-D01C-40E1-B235-EE5F1018B0D5}" srcId="{E9CBDA42-CA4F-4B4E-BBA8-0A74E7964B84}" destId="{92320B81-8767-415C-BE04-52B3A7F04CF7}" srcOrd="1" destOrd="0" parTransId="{8968D4BE-EA7E-49E7-BC82-58D5D3D0F3C6}" sibTransId="{6993FB59-D7A0-4DAF-BEA5-172861B6DFFC}"/>
    <dgm:cxn modelId="{159A22F6-C7AE-48A4-B504-140D651F1E7E}" srcId="{73480CA6-4397-4AE0-BD7F-B16486275FFD}" destId="{CF8A39A8-30F7-4195-8FD2-212A3D42A4FE}" srcOrd="1" destOrd="0" parTransId="{DB1FDDCE-4FCD-4B5F-98A2-067BCEC87D62}" sibTransId="{89DA0442-DBDB-4648-829F-AFF4C6CD9FF3}"/>
    <dgm:cxn modelId="{C52419F9-E120-4E6D-8B60-ADC0CC0E121E}" type="presOf" srcId="{99A2F782-3939-44C5-84DA-D7C58EA68669}" destId="{3EA8AEA9-FFE1-4B00-82C9-08C696BBBFE6}" srcOrd="0" destOrd="2" presId="urn:microsoft.com/office/officeart/2005/8/layout/hList2#3"/>
    <dgm:cxn modelId="{B036C9FE-30FC-43B0-A937-CECCAE6E43C0}" type="presOf" srcId="{86DA1B25-5819-4BE9-A0DC-765D6BCB2B43}" destId="{CE6A5AD6-6CF1-420F-A767-FF543422C5D1}" srcOrd="0" destOrd="0" presId="urn:microsoft.com/office/officeart/2005/8/layout/hList2#3"/>
    <dgm:cxn modelId="{B0AE9BAB-9260-4EFA-AD36-289401AC3ECA}" type="presParOf" srcId="{E89C904A-1125-4CCC-9F9C-C579B4F24EAE}" destId="{ECF94A8A-7C72-41E8-8A13-F038B431E233}" srcOrd="0" destOrd="0" presId="urn:microsoft.com/office/officeart/2005/8/layout/hList2#3"/>
    <dgm:cxn modelId="{3A7FFD42-A084-4714-86B4-F8AF4AC88D52}" type="presParOf" srcId="{ECF94A8A-7C72-41E8-8A13-F038B431E233}" destId="{30E4C9EE-F023-4838-A394-8B260A8BA2B7}" srcOrd="0" destOrd="0" presId="urn:microsoft.com/office/officeart/2005/8/layout/hList2#3"/>
    <dgm:cxn modelId="{FCE5159E-EC39-4654-8240-6CFFE6550DB2}" type="presParOf" srcId="{ECF94A8A-7C72-41E8-8A13-F038B431E233}" destId="{CC8EE0F3-6C55-453A-B0C1-4EA7056CFCFB}" srcOrd="1" destOrd="0" presId="urn:microsoft.com/office/officeart/2005/8/layout/hList2#3"/>
    <dgm:cxn modelId="{42EA46D6-27A9-44F5-8651-42EDF549A23B}" type="presParOf" srcId="{ECF94A8A-7C72-41E8-8A13-F038B431E233}" destId="{E69C4CCF-6DC3-4D96-9CC7-FF58344B10C7}" srcOrd="2" destOrd="0" presId="urn:microsoft.com/office/officeart/2005/8/layout/hList2#3"/>
    <dgm:cxn modelId="{DE3A0806-92D1-438A-9FD3-FDB44F9B7812}" type="presParOf" srcId="{E89C904A-1125-4CCC-9F9C-C579B4F24EAE}" destId="{916A0D4E-F127-4719-A0B4-D50B2C457D22}" srcOrd="1" destOrd="0" presId="urn:microsoft.com/office/officeart/2005/8/layout/hList2#3"/>
    <dgm:cxn modelId="{448E5DD2-40A6-40C2-913B-BAD58AE199B7}" type="presParOf" srcId="{E89C904A-1125-4CCC-9F9C-C579B4F24EAE}" destId="{7383D61E-591F-48E3-B5A5-49A243DA0AD9}" srcOrd="2" destOrd="0" presId="urn:microsoft.com/office/officeart/2005/8/layout/hList2#3"/>
    <dgm:cxn modelId="{1A8E9597-F6E6-4B33-ABA2-EEC30F9FB376}" type="presParOf" srcId="{7383D61E-591F-48E3-B5A5-49A243DA0AD9}" destId="{FEBCEFBD-2265-4D02-A129-32CDB76733C3}" srcOrd="0" destOrd="0" presId="urn:microsoft.com/office/officeart/2005/8/layout/hList2#3"/>
    <dgm:cxn modelId="{F3CFD4D6-8938-4D02-9FB1-F3E00AF6889C}" type="presParOf" srcId="{7383D61E-591F-48E3-B5A5-49A243DA0AD9}" destId="{3EA8AEA9-FFE1-4B00-82C9-08C696BBBFE6}" srcOrd="1" destOrd="0" presId="urn:microsoft.com/office/officeart/2005/8/layout/hList2#3"/>
    <dgm:cxn modelId="{85A44A3D-153E-455E-B1DF-0F8F1A4090EE}" type="presParOf" srcId="{7383D61E-591F-48E3-B5A5-49A243DA0AD9}" destId="{BF318944-6794-43E3-8BF7-24D7B0EC68C7}" srcOrd="2" destOrd="0" presId="urn:microsoft.com/office/officeart/2005/8/layout/hList2#3"/>
    <dgm:cxn modelId="{922848C8-0E6D-4145-B3FA-D39F023E2FE7}" type="presParOf" srcId="{E89C904A-1125-4CCC-9F9C-C579B4F24EAE}" destId="{E40A1D53-3BFF-495E-B372-4275AA8E2E48}" srcOrd="3" destOrd="0" presId="urn:microsoft.com/office/officeart/2005/8/layout/hList2#3"/>
    <dgm:cxn modelId="{22441C94-F99F-43D8-8345-877A25577EF8}" type="presParOf" srcId="{E89C904A-1125-4CCC-9F9C-C579B4F24EAE}" destId="{131A1F66-99BD-49EB-9E89-213DB3DC0C31}" srcOrd="4" destOrd="0" presId="urn:microsoft.com/office/officeart/2005/8/layout/hList2#3"/>
    <dgm:cxn modelId="{D2EB7876-B02B-4890-961A-687CEE8C2F4A}" type="presParOf" srcId="{131A1F66-99BD-49EB-9E89-213DB3DC0C31}" destId="{8D162690-31DB-494B-8910-2407D885DA47}" srcOrd="0" destOrd="0" presId="urn:microsoft.com/office/officeart/2005/8/layout/hList2#3"/>
    <dgm:cxn modelId="{B104826A-A742-4FD6-96C4-64A14A18B4B7}" type="presParOf" srcId="{131A1F66-99BD-49EB-9E89-213DB3DC0C31}" destId="{A3041015-C68D-433C-9199-0A3BBA314AD1}" srcOrd="1" destOrd="0" presId="urn:microsoft.com/office/officeart/2005/8/layout/hList2#3"/>
    <dgm:cxn modelId="{893B846E-FD62-4887-BAAD-FC7724C5F2CA}" type="presParOf" srcId="{131A1F66-99BD-49EB-9E89-213DB3DC0C31}" destId="{C84783E6-3275-49A6-8749-F850D613844C}" srcOrd="2" destOrd="0" presId="urn:microsoft.com/office/officeart/2005/8/layout/hList2#3"/>
    <dgm:cxn modelId="{CACF5007-8DC6-4B55-9C76-525C5B510BD5}" type="presParOf" srcId="{E89C904A-1125-4CCC-9F9C-C579B4F24EAE}" destId="{EC28CFF5-1858-400D-AE14-BFA057997AFF}" srcOrd="5" destOrd="0" presId="urn:microsoft.com/office/officeart/2005/8/layout/hList2#3"/>
    <dgm:cxn modelId="{31521D3E-E73E-4FE3-AA22-76515EE78F27}" type="presParOf" srcId="{E89C904A-1125-4CCC-9F9C-C579B4F24EAE}" destId="{D1B4639D-5557-4180-88D3-985C437825C8}" srcOrd="6" destOrd="0" presId="urn:microsoft.com/office/officeart/2005/8/layout/hList2#3"/>
    <dgm:cxn modelId="{48E7387C-B392-42A9-81FF-3AC5AFDE7F67}" type="presParOf" srcId="{D1B4639D-5557-4180-88D3-985C437825C8}" destId="{9CB90F6D-0BBF-4CE0-8BE9-AC9FE1BEED84}" srcOrd="0" destOrd="0" presId="urn:microsoft.com/office/officeart/2005/8/layout/hList2#3"/>
    <dgm:cxn modelId="{96A66EEA-FE01-47A7-AFD8-ED5CB131EA1D}" type="presParOf" srcId="{D1B4639D-5557-4180-88D3-985C437825C8}" destId="{25473ACB-8707-4945-9EEF-5E3BA93EADDF}" srcOrd="1" destOrd="0" presId="urn:microsoft.com/office/officeart/2005/8/layout/hList2#3"/>
    <dgm:cxn modelId="{C3157BDE-67DB-439F-AE94-7AC17BFEA356}" type="presParOf" srcId="{D1B4639D-5557-4180-88D3-985C437825C8}" destId="{CE6A5AD6-6CF1-420F-A767-FF543422C5D1}" srcOrd="2" destOrd="0" presId="urn:microsoft.com/office/officeart/2005/8/layout/hList2#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35D5A7A-E4F4-4A02-A852-1465B479F345}" type="doc">
      <dgm:prSet loTypeId="urn:microsoft.com/office/officeart/2005/8/layout/hList3" loCatId="list" qsTypeId="urn:microsoft.com/office/officeart/2005/8/quickstyle/simple4" qsCatId="simple" csTypeId="urn:microsoft.com/office/officeart/2005/8/colors/accent1_2" csCatId="accent1" phldr="1"/>
      <dgm:spPr/>
      <dgm:t>
        <a:bodyPr/>
        <a:lstStyle/>
        <a:p>
          <a:endParaRPr lang="en-US"/>
        </a:p>
      </dgm:t>
    </dgm:pt>
    <dgm:pt modelId="{81A7B51B-C95F-4915-A570-10D438ABCC96}">
      <dgm:prSet phldrT="[Text]"/>
      <dgm:spPr/>
      <dgm:t>
        <a:bodyPr/>
        <a:lstStyle/>
        <a:p>
          <a:r>
            <a:rPr lang="en-US" dirty="0"/>
            <a:t>Child Functioning</a:t>
          </a:r>
        </a:p>
      </dgm:t>
    </dgm:pt>
    <dgm:pt modelId="{BF4DFE2F-FEB1-41D0-9C50-5732313F128F}" type="parTrans" cxnId="{2D9776DA-2B8B-4221-9756-39F95D0DB7A8}">
      <dgm:prSet/>
      <dgm:spPr/>
      <dgm:t>
        <a:bodyPr/>
        <a:lstStyle/>
        <a:p>
          <a:endParaRPr lang="en-US"/>
        </a:p>
      </dgm:t>
    </dgm:pt>
    <dgm:pt modelId="{6F4D18F0-0F12-49F8-98E9-938FCCCBDE22}" type="sibTrans" cxnId="{2D9776DA-2B8B-4221-9756-39F95D0DB7A8}">
      <dgm:prSet/>
      <dgm:spPr/>
      <dgm:t>
        <a:bodyPr/>
        <a:lstStyle/>
        <a:p>
          <a:endParaRPr lang="en-US"/>
        </a:p>
      </dgm:t>
    </dgm:pt>
    <dgm:pt modelId="{A2AECBE8-3D68-4F7C-9DAD-4F428828F0F9}">
      <dgm:prSet phldrT="[Text]"/>
      <dgm:spPr/>
      <dgm:t>
        <a:bodyPr/>
        <a:lstStyle/>
        <a:p>
          <a:r>
            <a:rPr lang="en-US" dirty="0"/>
            <a:t>Self Protection</a:t>
          </a:r>
        </a:p>
      </dgm:t>
    </dgm:pt>
    <dgm:pt modelId="{65BF1B08-E5ED-4796-A03A-6EEA24782845}" type="parTrans" cxnId="{B1DE527D-F640-4C32-AA50-F89123688B0C}">
      <dgm:prSet/>
      <dgm:spPr/>
      <dgm:t>
        <a:bodyPr/>
        <a:lstStyle/>
        <a:p>
          <a:endParaRPr lang="en-US"/>
        </a:p>
      </dgm:t>
    </dgm:pt>
    <dgm:pt modelId="{46918B57-D5B4-43D9-A04F-8E7F8CBB83E9}" type="sibTrans" cxnId="{B1DE527D-F640-4C32-AA50-F89123688B0C}">
      <dgm:prSet/>
      <dgm:spPr/>
      <dgm:t>
        <a:bodyPr/>
        <a:lstStyle/>
        <a:p>
          <a:endParaRPr lang="en-US"/>
        </a:p>
      </dgm:t>
    </dgm:pt>
    <dgm:pt modelId="{E7DEF20B-6415-4A95-A92B-BB81AD7DD217}">
      <dgm:prSet phldrT="[Text]"/>
      <dgm:spPr/>
      <dgm:t>
        <a:bodyPr/>
        <a:lstStyle/>
        <a:p>
          <a:r>
            <a:rPr lang="en-US" dirty="0"/>
            <a:t>Physical,</a:t>
          </a:r>
        </a:p>
        <a:p>
          <a:r>
            <a:rPr lang="en-US" dirty="0"/>
            <a:t>Cognitive,</a:t>
          </a:r>
        </a:p>
        <a:p>
          <a:r>
            <a:rPr lang="en-US" dirty="0"/>
            <a:t>Social Development</a:t>
          </a:r>
        </a:p>
      </dgm:t>
    </dgm:pt>
    <dgm:pt modelId="{BBC2CDE1-02B4-4F06-9783-EF708BA842F4}" type="parTrans" cxnId="{6CE399B8-4B23-4B16-B359-89AAE82AD5B5}">
      <dgm:prSet/>
      <dgm:spPr/>
      <dgm:t>
        <a:bodyPr/>
        <a:lstStyle/>
        <a:p>
          <a:endParaRPr lang="en-US"/>
        </a:p>
      </dgm:t>
    </dgm:pt>
    <dgm:pt modelId="{C5F8399B-2E09-42E1-8F30-BF399820A81C}" type="sibTrans" cxnId="{6CE399B8-4B23-4B16-B359-89AAE82AD5B5}">
      <dgm:prSet/>
      <dgm:spPr/>
      <dgm:t>
        <a:bodyPr/>
        <a:lstStyle/>
        <a:p>
          <a:endParaRPr lang="en-US"/>
        </a:p>
      </dgm:t>
    </dgm:pt>
    <dgm:pt modelId="{0FD4E8A8-9C3C-443A-A92B-1A9D7EB3811C}">
      <dgm:prSet phldrT="[Text]"/>
      <dgm:spPr/>
      <dgm:t>
        <a:bodyPr/>
        <a:lstStyle/>
        <a:p>
          <a:r>
            <a:rPr lang="en-US" dirty="0"/>
            <a:t>Emotional Behavioral Development</a:t>
          </a:r>
        </a:p>
      </dgm:t>
    </dgm:pt>
    <dgm:pt modelId="{F21E4B48-DACC-40C6-A7E0-BA29677AC989}" type="parTrans" cxnId="{E3F07105-004D-48CC-A6C4-B710A37CB76E}">
      <dgm:prSet/>
      <dgm:spPr/>
      <dgm:t>
        <a:bodyPr/>
        <a:lstStyle/>
        <a:p>
          <a:endParaRPr lang="en-US"/>
        </a:p>
      </dgm:t>
    </dgm:pt>
    <dgm:pt modelId="{CBCF634E-E7B9-4022-B547-59AE1D242CBA}" type="sibTrans" cxnId="{E3F07105-004D-48CC-A6C4-B710A37CB76E}">
      <dgm:prSet/>
      <dgm:spPr/>
      <dgm:t>
        <a:bodyPr/>
        <a:lstStyle/>
        <a:p>
          <a:endParaRPr lang="en-US"/>
        </a:p>
      </dgm:t>
    </dgm:pt>
    <dgm:pt modelId="{538BA0F4-774F-42A2-8B0C-DE2226D768B1}" type="pres">
      <dgm:prSet presAssocID="{135D5A7A-E4F4-4A02-A852-1465B479F345}" presName="composite" presStyleCnt="0">
        <dgm:presLayoutVars>
          <dgm:chMax val="1"/>
          <dgm:dir/>
          <dgm:resizeHandles val="exact"/>
        </dgm:presLayoutVars>
      </dgm:prSet>
      <dgm:spPr/>
    </dgm:pt>
    <dgm:pt modelId="{6730C2D0-A214-4E92-86DB-19D6862B7FCB}" type="pres">
      <dgm:prSet presAssocID="{81A7B51B-C95F-4915-A570-10D438ABCC96}" presName="roof" presStyleLbl="dkBgShp" presStyleIdx="0" presStyleCnt="2"/>
      <dgm:spPr/>
    </dgm:pt>
    <dgm:pt modelId="{0359E179-95BE-4A79-B4B2-7C2023E3A1DA}" type="pres">
      <dgm:prSet presAssocID="{81A7B51B-C95F-4915-A570-10D438ABCC96}" presName="pillars" presStyleCnt="0"/>
      <dgm:spPr/>
    </dgm:pt>
    <dgm:pt modelId="{5170E52A-1FDB-4EAA-8B07-063F5E15AF15}" type="pres">
      <dgm:prSet presAssocID="{81A7B51B-C95F-4915-A570-10D438ABCC96}" presName="pillar1" presStyleLbl="node1" presStyleIdx="0" presStyleCnt="3">
        <dgm:presLayoutVars>
          <dgm:bulletEnabled val="1"/>
        </dgm:presLayoutVars>
      </dgm:prSet>
      <dgm:spPr/>
    </dgm:pt>
    <dgm:pt modelId="{7725EF80-AEC1-4443-95EA-181A26C7A736}" type="pres">
      <dgm:prSet presAssocID="{E7DEF20B-6415-4A95-A92B-BB81AD7DD217}" presName="pillarX" presStyleLbl="node1" presStyleIdx="1" presStyleCnt="3">
        <dgm:presLayoutVars>
          <dgm:bulletEnabled val="1"/>
        </dgm:presLayoutVars>
      </dgm:prSet>
      <dgm:spPr/>
    </dgm:pt>
    <dgm:pt modelId="{78EDFCE5-1B38-4F94-81D7-997FE55B7EC7}" type="pres">
      <dgm:prSet presAssocID="{0FD4E8A8-9C3C-443A-A92B-1A9D7EB3811C}" presName="pillarX" presStyleLbl="node1" presStyleIdx="2" presStyleCnt="3">
        <dgm:presLayoutVars>
          <dgm:bulletEnabled val="1"/>
        </dgm:presLayoutVars>
      </dgm:prSet>
      <dgm:spPr/>
    </dgm:pt>
    <dgm:pt modelId="{A32F3ED7-BFF3-410A-8289-ADC18B14F184}" type="pres">
      <dgm:prSet presAssocID="{81A7B51B-C95F-4915-A570-10D438ABCC96}" presName="base" presStyleLbl="dkBgShp" presStyleIdx="1" presStyleCnt="2"/>
      <dgm:spPr/>
    </dgm:pt>
  </dgm:ptLst>
  <dgm:cxnLst>
    <dgm:cxn modelId="{E3F07105-004D-48CC-A6C4-B710A37CB76E}" srcId="{81A7B51B-C95F-4915-A570-10D438ABCC96}" destId="{0FD4E8A8-9C3C-443A-A92B-1A9D7EB3811C}" srcOrd="2" destOrd="0" parTransId="{F21E4B48-DACC-40C6-A7E0-BA29677AC989}" sibTransId="{CBCF634E-E7B9-4022-B547-59AE1D242CBA}"/>
    <dgm:cxn modelId="{90DBF234-202F-4300-AF2D-B069AD3234DF}" type="presOf" srcId="{81A7B51B-C95F-4915-A570-10D438ABCC96}" destId="{6730C2D0-A214-4E92-86DB-19D6862B7FCB}" srcOrd="0" destOrd="0" presId="urn:microsoft.com/office/officeart/2005/8/layout/hList3"/>
    <dgm:cxn modelId="{B1DE527D-F640-4C32-AA50-F89123688B0C}" srcId="{81A7B51B-C95F-4915-A570-10D438ABCC96}" destId="{A2AECBE8-3D68-4F7C-9DAD-4F428828F0F9}" srcOrd="0" destOrd="0" parTransId="{65BF1B08-E5ED-4796-A03A-6EEA24782845}" sibTransId="{46918B57-D5B4-43D9-A04F-8E7F8CBB83E9}"/>
    <dgm:cxn modelId="{AB37529C-4751-4F51-BDE8-D8FE68B93B95}" type="presOf" srcId="{E7DEF20B-6415-4A95-A92B-BB81AD7DD217}" destId="{7725EF80-AEC1-4443-95EA-181A26C7A736}" srcOrd="0" destOrd="0" presId="urn:microsoft.com/office/officeart/2005/8/layout/hList3"/>
    <dgm:cxn modelId="{6CE399B8-4B23-4B16-B359-89AAE82AD5B5}" srcId="{81A7B51B-C95F-4915-A570-10D438ABCC96}" destId="{E7DEF20B-6415-4A95-A92B-BB81AD7DD217}" srcOrd="1" destOrd="0" parTransId="{BBC2CDE1-02B4-4F06-9783-EF708BA842F4}" sibTransId="{C5F8399B-2E09-42E1-8F30-BF399820A81C}"/>
    <dgm:cxn modelId="{80DA1FB9-9D41-4DFD-87BD-A4F3D40956A0}" type="presOf" srcId="{135D5A7A-E4F4-4A02-A852-1465B479F345}" destId="{538BA0F4-774F-42A2-8B0C-DE2226D768B1}" srcOrd="0" destOrd="0" presId="urn:microsoft.com/office/officeart/2005/8/layout/hList3"/>
    <dgm:cxn modelId="{2D9776DA-2B8B-4221-9756-39F95D0DB7A8}" srcId="{135D5A7A-E4F4-4A02-A852-1465B479F345}" destId="{81A7B51B-C95F-4915-A570-10D438ABCC96}" srcOrd="0" destOrd="0" parTransId="{BF4DFE2F-FEB1-41D0-9C50-5732313F128F}" sibTransId="{6F4D18F0-0F12-49F8-98E9-938FCCCBDE22}"/>
    <dgm:cxn modelId="{BCF705E6-1070-4D86-92BA-802B68262ED3}" type="presOf" srcId="{A2AECBE8-3D68-4F7C-9DAD-4F428828F0F9}" destId="{5170E52A-1FDB-4EAA-8B07-063F5E15AF15}" srcOrd="0" destOrd="0" presId="urn:microsoft.com/office/officeart/2005/8/layout/hList3"/>
    <dgm:cxn modelId="{34F54FF9-0ECC-4D68-B439-770D1C0C7C52}" type="presOf" srcId="{0FD4E8A8-9C3C-443A-A92B-1A9D7EB3811C}" destId="{78EDFCE5-1B38-4F94-81D7-997FE55B7EC7}" srcOrd="0" destOrd="0" presId="urn:microsoft.com/office/officeart/2005/8/layout/hList3"/>
    <dgm:cxn modelId="{1FF4D64C-B7B9-464A-B905-45BFCA999A83}" type="presParOf" srcId="{538BA0F4-774F-42A2-8B0C-DE2226D768B1}" destId="{6730C2D0-A214-4E92-86DB-19D6862B7FCB}" srcOrd="0" destOrd="0" presId="urn:microsoft.com/office/officeart/2005/8/layout/hList3"/>
    <dgm:cxn modelId="{4926136B-DFA7-4338-880A-113AF4D59FE1}" type="presParOf" srcId="{538BA0F4-774F-42A2-8B0C-DE2226D768B1}" destId="{0359E179-95BE-4A79-B4B2-7C2023E3A1DA}" srcOrd="1" destOrd="0" presId="urn:microsoft.com/office/officeart/2005/8/layout/hList3"/>
    <dgm:cxn modelId="{E413C25B-7544-40DD-AF88-5C2434F07E0A}" type="presParOf" srcId="{0359E179-95BE-4A79-B4B2-7C2023E3A1DA}" destId="{5170E52A-1FDB-4EAA-8B07-063F5E15AF15}" srcOrd="0" destOrd="0" presId="urn:microsoft.com/office/officeart/2005/8/layout/hList3"/>
    <dgm:cxn modelId="{E9172992-DC13-4284-9ECB-02F3BE76B769}" type="presParOf" srcId="{0359E179-95BE-4A79-B4B2-7C2023E3A1DA}" destId="{7725EF80-AEC1-4443-95EA-181A26C7A736}" srcOrd="1" destOrd="0" presId="urn:microsoft.com/office/officeart/2005/8/layout/hList3"/>
    <dgm:cxn modelId="{12A40AE8-1154-4C65-AB19-DC8B7CF659AD}" type="presParOf" srcId="{0359E179-95BE-4A79-B4B2-7C2023E3A1DA}" destId="{78EDFCE5-1B38-4F94-81D7-997FE55B7EC7}" srcOrd="2" destOrd="0" presId="urn:microsoft.com/office/officeart/2005/8/layout/hList3"/>
    <dgm:cxn modelId="{3032617E-338B-4830-B901-503E4782D0EC}" type="presParOf" srcId="{538BA0F4-774F-42A2-8B0C-DE2226D768B1}" destId="{A32F3ED7-BFF3-410A-8289-ADC18B14F184}"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CC551B2-7D58-4ED2-B26F-77115C3B32F2}" type="doc">
      <dgm:prSet loTypeId="urn:microsoft.com/office/officeart/2005/8/layout/pyramid2" loCatId="pyramid" qsTypeId="urn:microsoft.com/office/officeart/2005/8/quickstyle/simple1" qsCatId="simple" csTypeId="urn:microsoft.com/office/officeart/2005/8/colors/accent1_5" csCatId="accent1" phldr="1"/>
      <dgm:spPr/>
      <dgm:t>
        <a:bodyPr/>
        <a:lstStyle/>
        <a:p>
          <a:endParaRPr lang="en-US"/>
        </a:p>
      </dgm:t>
    </dgm:pt>
    <dgm:pt modelId="{CEC5BEE9-461C-4CDC-95B1-9CC8FFF98EB8}">
      <dgm:prSet custT="1"/>
      <dgm:spPr/>
      <dgm:t>
        <a:bodyPr/>
        <a:lstStyle/>
        <a:p>
          <a:pPr algn="l"/>
          <a:r>
            <a:rPr lang="en-US" sz="1600" dirty="0"/>
            <a:t>Children 5 years old and under are at increased risk of being abused/neglected. Birth to 1 year of age are at greatest risk of being abused/neglected. </a:t>
          </a:r>
        </a:p>
      </dgm:t>
    </dgm:pt>
    <dgm:pt modelId="{AD165A01-07AF-405F-8C64-8C9137179909}" type="parTrans" cxnId="{538137E0-A90B-443E-9E16-A2B10253F946}">
      <dgm:prSet/>
      <dgm:spPr/>
      <dgm:t>
        <a:bodyPr/>
        <a:lstStyle/>
        <a:p>
          <a:endParaRPr lang="en-US"/>
        </a:p>
      </dgm:t>
    </dgm:pt>
    <dgm:pt modelId="{0F842DD7-CD8E-4B78-8B25-CA12903B6D77}" type="sibTrans" cxnId="{538137E0-A90B-443E-9E16-A2B10253F946}">
      <dgm:prSet/>
      <dgm:spPr/>
      <dgm:t>
        <a:bodyPr/>
        <a:lstStyle/>
        <a:p>
          <a:endParaRPr lang="en-US"/>
        </a:p>
      </dgm:t>
    </dgm:pt>
    <dgm:pt modelId="{43DB267A-F7AC-49DE-B9D9-B1932DA90731}">
      <dgm:prSet custT="1"/>
      <dgm:spPr/>
      <dgm:t>
        <a:bodyPr/>
        <a:lstStyle/>
        <a:p>
          <a:pPr algn="just"/>
          <a:r>
            <a:rPr lang="en-US" sz="1600" dirty="0"/>
            <a:t>A child is </a:t>
          </a:r>
          <a:r>
            <a:rPr lang="en-US" sz="1600" b="1" u="sng" dirty="0"/>
            <a:t>NOT</a:t>
          </a:r>
          <a:r>
            <a:rPr lang="en-US" sz="1600" dirty="0"/>
            <a:t> responsible for his/her own protection.</a:t>
          </a:r>
        </a:p>
      </dgm:t>
    </dgm:pt>
    <dgm:pt modelId="{EABC511C-5DB8-4C26-86FA-7AC0ED972F21}" type="parTrans" cxnId="{004643EE-778F-48DF-82EE-A3D3947C0E1A}">
      <dgm:prSet/>
      <dgm:spPr/>
      <dgm:t>
        <a:bodyPr/>
        <a:lstStyle/>
        <a:p>
          <a:endParaRPr lang="en-US"/>
        </a:p>
      </dgm:t>
    </dgm:pt>
    <dgm:pt modelId="{409B20F6-FAC8-44DB-98AB-6919DA3D9D4E}" type="sibTrans" cxnId="{004643EE-778F-48DF-82EE-A3D3947C0E1A}">
      <dgm:prSet/>
      <dgm:spPr/>
      <dgm:t>
        <a:bodyPr/>
        <a:lstStyle/>
        <a:p>
          <a:endParaRPr lang="en-US"/>
        </a:p>
      </dgm:t>
    </dgm:pt>
    <dgm:pt modelId="{32E65BA2-A676-4FD1-972E-E22B5948CBB9}">
      <dgm:prSet custT="1"/>
      <dgm:spPr/>
      <dgm:t>
        <a:bodyPr/>
        <a:lstStyle/>
        <a:p>
          <a:pPr algn="just"/>
          <a:r>
            <a:rPr lang="en-US" sz="1600" dirty="0"/>
            <a:t>The responsibility to protect a child from abuse and/or neglect lies with the parent, guardian, or custodian</a:t>
          </a:r>
        </a:p>
      </dgm:t>
    </dgm:pt>
    <dgm:pt modelId="{A4363C1A-391B-47D6-B9B2-E5F106065072}" type="parTrans" cxnId="{9F6CB684-26EC-4508-94A3-C0E6ED65F0AE}">
      <dgm:prSet/>
      <dgm:spPr/>
      <dgm:t>
        <a:bodyPr/>
        <a:lstStyle/>
        <a:p>
          <a:endParaRPr lang="en-US"/>
        </a:p>
      </dgm:t>
    </dgm:pt>
    <dgm:pt modelId="{58075CBD-641C-42D4-865F-E6AFA80A93B1}" type="sibTrans" cxnId="{9F6CB684-26EC-4508-94A3-C0E6ED65F0AE}">
      <dgm:prSet/>
      <dgm:spPr/>
      <dgm:t>
        <a:bodyPr/>
        <a:lstStyle/>
        <a:p>
          <a:endParaRPr lang="en-US"/>
        </a:p>
      </dgm:t>
    </dgm:pt>
    <dgm:pt modelId="{43A8F26E-A1DF-4F3E-9BC9-1F5120F32AC8}">
      <dgm:prSet custT="1"/>
      <dgm:spPr/>
      <dgm:t>
        <a:bodyPr/>
        <a:lstStyle/>
        <a:p>
          <a:pPr algn="l"/>
          <a:r>
            <a:rPr lang="en-US" sz="1600" dirty="0"/>
            <a:t>A total of 1,740 children died from abuse and neglect in 2008; more than three quarters (79.8%) of these children were 3 years old or younger.                               (USDHHS, </a:t>
          </a:r>
          <a:r>
            <a:rPr lang="en-US" sz="1600" i="1" dirty="0"/>
            <a:t>Child Maltreatment 2008)</a:t>
          </a:r>
          <a:r>
            <a:rPr lang="en-US" sz="1600" dirty="0"/>
            <a:t>.</a:t>
          </a:r>
        </a:p>
      </dgm:t>
    </dgm:pt>
    <dgm:pt modelId="{A537537D-234C-47C4-8651-F5B2C0B77BCB}" type="parTrans" cxnId="{789C868D-DEEB-4EE8-84BB-C2070956ABE7}">
      <dgm:prSet/>
      <dgm:spPr/>
      <dgm:t>
        <a:bodyPr/>
        <a:lstStyle/>
        <a:p>
          <a:endParaRPr lang="en-US"/>
        </a:p>
      </dgm:t>
    </dgm:pt>
    <dgm:pt modelId="{B10E4FA0-0E6B-4231-9FC1-51D2D0DDFF19}" type="sibTrans" cxnId="{789C868D-DEEB-4EE8-84BB-C2070956ABE7}">
      <dgm:prSet/>
      <dgm:spPr/>
      <dgm:t>
        <a:bodyPr/>
        <a:lstStyle/>
        <a:p>
          <a:endParaRPr lang="en-US"/>
        </a:p>
      </dgm:t>
    </dgm:pt>
    <dgm:pt modelId="{CFB1075A-2AA9-48C9-9ED8-D2E666CEC53E}">
      <dgm:prSet custT="1"/>
      <dgm:spPr/>
      <dgm:t>
        <a:bodyPr/>
        <a:lstStyle/>
        <a:p>
          <a:pPr algn="l"/>
          <a:r>
            <a:rPr lang="en-US" sz="1600" dirty="0"/>
            <a:t>This age group has the highest death toll resulting from abuse or neglect.</a:t>
          </a:r>
        </a:p>
      </dgm:t>
    </dgm:pt>
    <dgm:pt modelId="{475DEAD9-6E39-4EC3-B76C-111F018417E5}" type="sibTrans" cxnId="{35400E72-3C0E-4CEE-B417-CB5C841930C5}">
      <dgm:prSet/>
      <dgm:spPr/>
      <dgm:t>
        <a:bodyPr/>
        <a:lstStyle/>
        <a:p>
          <a:endParaRPr lang="en-US"/>
        </a:p>
      </dgm:t>
    </dgm:pt>
    <dgm:pt modelId="{27D49B09-C881-4921-BCC3-0A32585EF0F2}" type="parTrans" cxnId="{35400E72-3C0E-4CEE-B417-CB5C841930C5}">
      <dgm:prSet/>
      <dgm:spPr/>
      <dgm:t>
        <a:bodyPr/>
        <a:lstStyle/>
        <a:p>
          <a:endParaRPr lang="en-US"/>
        </a:p>
      </dgm:t>
    </dgm:pt>
    <dgm:pt modelId="{C4127DE5-FF7E-4D3E-BD4A-F36D7ABA41B2}" type="pres">
      <dgm:prSet presAssocID="{ACC551B2-7D58-4ED2-B26F-77115C3B32F2}" presName="compositeShape" presStyleCnt="0">
        <dgm:presLayoutVars>
          <dgm:dir/>
          <dgm:resizeHandles/>
        </dgm:presLayoutVars>
      </dgm:prSet>
      <dgm:spPr/>
    </dgm:pt>
    <dgm:pt modelId="{9365FFC8-F908-4EE2-8960-171FBC74242E}" type="pres">
      <dgm:prSet presAssocID="{ACC551B2-7D58-4ED2-B26F-77115C3B32F2}" presName="pyramid" presStyleLbl="node1" presStyleIdx="0" presStyleCnt="1"/>
      <dgm:spPr/>
    </dgm:pt>
    <dgm:pt modelId="{F84BCF4A-1F00-471D-859A-788576A1EA36}" type="pres">
      <dgm:prSet presAssocID="{ACC551B2-7D58-4ED2-B26F-77115C3B32F2}" presName="theList" presStyleCnt="0"/>
      <dgm:spPr/>
    </dgm:pt>
    <dgm:pt modelId="{12FAA190-BBE3-4593-8323-FD4FA538B1E7}" type="pres">
      <dgm:prSet presAssocID="{32E65BA2-A676-4FD1-972E-E22B5948CBB9}" presName="aNode" presStyleLbl="fgAcc1" presStyleIdx="0" presStyleCnt="5" custScaleX="222222" custScaleY="171929" custLinFactY="-34399" custLinFactNeighborX="641" custLinFactNeighborY="-100000">
        <dgm:presLayoutVars>
          <dgm:bulletEnabled val="1"/>
        </dgm:presLayoutVars>
      </dgm:prSet>
      <dgm:spPr/>
    </dgm:pt>
    <dgm:pt modelId="{ED41E7C9-C524-4270-BFCA-3DA166D26F8E}" type="pres">
      <dgm:prSet presAssocID="{32E65BA2-A676-4FD1-972E-E22B5948CBB9}" presName="aSpace" presStyleCnt="0"/>
      <dgm:spPr/>
    </dgm:pt>
    <dgm:pt modelId="{CA0C0C58-B02D-495F-A84C-599E3A14FC9A}" type="pres">
      <dgm:prSet presAssocID="{43DB267A-F7AC-49DE-B9D9-B1932DA90731}" presName="aNode" presStyleLbl="fgAcc1" presStyleIdx="1" presStyleCnt="5" custScaleX="165435" custLinFactY="-72809" custLinFactNeighborX="25666" custLinFactNeighborY="-100000">
        <dgm:presLayoutVars>
          <dgm:bulletEnabled val="1"/>
        </dgm:presLayoutVars>
      </dgm:prSet>
      <dgm:spPr/>
    </dgm:pt>
    <dgm:pt modelId="{92554167-947F-41E9-AC7A-5FC66F4849C7}" type="pres">
      <dgm:prSet presAssocID="{43DB267A-F7AC-49DE-B9D9-B1932DA90731}" presName="aSpace" presStyleCnt="0"/>
      <dgm:spPr/>
    </dgm:pt>
    <dgm:pt modelId="{91F20900-16B9-45C9-A748-DB72C13E7683}" type="pres">
      <dgm:prSet presAssocID="{CEC5BEE9-461C-4CDC-95B1-9CC8FFF98EB8}" presName="aNode" presStyleLbl="fgAcc1" presStyleIdx="2" presStyleCnt="5" custScaleX="151655" custScaleY="216816" custLinFactNeighborX="10229" custLinFactNeighborY="61237">
        <dgm:presLayoutVars>
          <dgm:bulletEnabled val="1"/>
        </dgm:presLayoutVars>
      </dgm:prSet>
      <dgm:spPr/>
    </dgm:pt>
    <dgm:pt modelId="{9C027994-511C-4057-AF50-8D8E0B24F0F6}" type="pres">
      <dgm:prSet presAssocID="{CEC5BEE9-461C-4CDC-95B1-9CC8FFF98EB8}" presName="aSpace" presStyleCnt="0"/>
      <dgm:spPr/>
    </dgm:pt>
    <dgm:pt modelId="{8929B579-5458-46DB-BEF6-B5C88B087F21}" type="pres">
      <dgm:prSet presAssocID="{CFB1075A-2AA9-48C9-9ED8-D2E666CEC53E}" presName="aNode" presStyleLbl="fgAcc1" presStyleIdx="3" presStyleCnt="5" custScaleX="164476" custLinFactNeighborX="20913" custLinFactNeighborY="-31795">
        <dgm:presLayoutVars>
          <dgm:bulletEnabled val="1"/>
        </dgm:presLayoutVars>
      </dgm:prSet>
      <dgm:spPr/>
    </dgm:pt>
    <dgm:pt modelId="{06AB1008-7F09-4DEE-AB3C-0B2AAB53B4FB}" type="pres">
      <dgm:prSet presAssocID="{CFB1075A-2AA9-48C9-9ED8-D2E666CEC53E}" presName="aSpace" presStyleCnt="0"/>
      <dgm:spPr/>
    </dgm:pt>
    <dgm:pt modelId="{A075FDB3-9578-4036-B48F-D3FD8E87BCDD}" type="pres">
      <dgm:prSet presAssocID="{43A8F26E-A1DF-4F3E-9BC9-1F5120F32AC8}" presName="aNode" presStyleLbl="fgAcc1" presStyleIdx="4" presStyleCnt="5" custScaleX="104755" custScaleY="393296" custLinFactY="100000" custLinFactNeighborX="33788" custLinFactNeighborY="154827">
        <dgm:presLayoutVars>
          <dgm:bulletEnabled val="1"/>
        </dgm:presLayoutVars>
      </dgm:prSet>
      <dgm:spPr/>
    </dgm:pt>
    <dgm:pt modelId="{E92D7DA2-AD8A-44D8-B1B1-237106CE850F}" type="pres">
      <dgm:prSet presAssocID="{43A8F26E-A1DF-4F3E-9BC9-1F5120F32AC8}" presName="aSpace" presStyleCnt="0"/>
      <dgm:spPr/>
    </dgm:pt>
  </dgm:ptLst>
  <dgm:cxnLst>
    <dgm:cxn modelId="{671C8913-8F74-4E7C-BB75-2F848F9C489E}" type="presOf" srcId="{43DB267A-F7AC-49DE-B9D9-B1932DA90731}" destId="{CA0C0C58-B02D-495F-A84C-599E3A14FC9A}" srcOrd="0" destOrd="0" presId="urn:microsoft.com/office/officeart/2005/8/layout/pyramid2"/>
    <dgm:cxn modelId="{4BB72435-B1C4-4AFF-BD70-A1895D313F28}" type="presOf" srcId="{CFB1075A-2AA9-48C9-9ED8-D2E666CEC53E}" destId="{8929B579-5458-46DB-BEF6-B5C88B087F21}" srcOrd="0" destOrd="0" presId="urn:microsoft.com/office/officeart/2005/8/layout/pyramid2"/>
    <dgm:cxn modelId="{35400E72-3C0E-4CEE-B417-CB5C841930C5}" srcId="{ACC551B2-7D58-4ED2-B26F-77115C3B32F2}" destId="{CFB1075A-2AA9-48C9-9ED8-D2E666CEC53E}" srcOrd="3" destOrd="0" parTransId="{27D49B09-C881-4921-BCC3-0A32585EF0F2}" sibTransId="{475DEAD9-6E39-4EC3-B76C-111F018417E5}"/>
    <dgm:cxn modelId="{9F6CB684-26EC-4508-94A3-C0E6ED65F0AE}" srcId="{ACC551B2-7D58-4ED2-B26F-77115C3B32F2}" destId="{32E65BA2-A676-4FD1-972E-E22B5948CBB9}" srcOrd="0" destOrd="0" parTransId="{A4363C1A-391B-47D6-B9B2-E5F106065072}" sibTransId="{58075CBD-641C-42D4-865F-E6AFA80A93B1}"/>
    <dgm:cxn modelId="{789C868D-DEEB-4EE8-84BB-C2070956ABE7}" srcId="{ACC551B2-7D58-4ED2-B26F-77115C3B32F2}" destId="{43A8F26E-A1DF-4F3E-9BC9-1F5120F32AC8}" srcOrd="4" destOrd="0" parTransId="{A537537D-234C-47C4-8651-F5B2C0B77BCB}" sibTransId="{B10E4FA0-0E6B-4231-9FC1-51D2D0DDFF19}"/>
    <dgm:cxn modelId="{490EB794-B7D3-4A9D-874D-43F6FC4FFC73}" type="presOf" srcId="{43A8F26E-A1DF-4F3E-9BC9-1F5120F32AC8}" destId="{A075FDB3-9578-4036-B48F-D3FD8E87BCDD}" srcOrd="0" destOrd="0" presId="urn:microsoft.com/office/officeart/2005/8/layout/pyramid2"/>
    <dgm:cxn modelId="{317550B3-0CF1-41ED-979A-072EAB30218A}" type="presOf" srcId="{ACC551B2-7D58-4ED2-B26F-77115C3B32F2}" destId="{C4127DE5-FF7E-4D3E-BD4A-F36D7ABA41B2}" srcOrd="0" destOrd="0" presId="urn:microsoft.com/office/officeart/2005/8/layout/pyramid2"/>
    <dgm:cxn modelId="{6C1AD2D6-C512-45ED-A313-C524407F04BD}" type="presOf" srcId="{CEC5BEE9-461C-4CDC-95B1-9CC8FFF98EB8}" destId="{91F20900-16B9-45C9-A748-DB72C13E7683}" srcOrd="0" destOrd="0" presId="urn:microsoft.com/office/officeart/2005/8/layout/pyramid2"/>
    <dgm:cxn modelId="{538137E0-A90B-443E-9E16-A2B10253F946}" srcId="{ACC551B2-7D58-4ED2-B26F-77115C3B32F2}" destId="{CEC5BEE9-461C-4CDC-95B1-9CC8FFF98EB8}" srcOrd="2" destOrd="0" parTransId="{AD165A01-07AF-405F-8C64-8C9137179909}" sibTransId="{0F842DD7-CD8E-4B78-8B25-CA12903B6D77}"/>
    <dgm:cxn modelId="{004643EE-778F-48DF-82EE-A3D3947C0E1A}" srcId="{ACC551B2-7D58-4ED2-B26F-77115C3B32F2}" destId="{43DB267A-F7AC-49DE-B9D9-B1932DA90731}" srcOrd="1" destOrd="0" parTransId="{EABC511C-5DB8-4C26-86FA-7AC0ED972F21}" sibTransId="{409B20F6-FAC8-44DB-98AB-6919DA3D9D4E}"/>
    <dgm:cxn modelId="{9096F1FF-8EEC-471E-B205-A01DE2BAF0AB}" type="presOf" srcId="{32E65BA2-A676-4FD1-972E-E22B5948CBB9}" destId="{12FAA190-BBE3-4593-8323-FD4FA538B1E7}" srcOrd="0" destOrd="0" presId="urn:microsoft.com/office/officeart/2005/8/layout/pyramid2"/>
    <dgm:cxn modelId="{14DE1866-223E-4C31-BAEE-7D4C483A2B8E}" type="presParOf" srcId="{C4127DE5-FF7E-4D3E-BD4A-F36D7ABA41B2}" destId="{9365FFC8-F908-4EE2-8960-171FBC74242E}" srcOrd="0" destOrd="0" presId="urn:microsoft.com/office/officeart/2005/8/layout/pyramid2"/>
    <dgm:cxn modelId="{9F6672EB-F390-4F35-B816-49E163E31F3D}" type="presParOf" srcId="{C4127DE5-FF7E-4D3E-BD4A-F36D7ABA41B2}" destId="{F84BCF4A-1F00-471D-859A-788576A1EA36}" srcOrd="1" destOrd="0" presId="urn:microsoft.com/office/officeart/2005/8/layout/pyramid2"/>
    <dgm:cxn modelId="{4FAF547E-DF87-435D-B5FD-212AFD0E9A02}" type="presParOf" srcId="{F84BCF4A-1F00-471D-859A-788576A1EA36}" destId="{12FAA190-BBE3-4593-8323-FD4FA538B1E7}" srcOrd="0" destOrd="0" presId="urn:microsoft.com/office/officeart/2005/8/layout/pyramid2"/>
    <dgm:cxn modelId="{BA8800BD-C8C9-4894-935A-971D825D194D}" type="presParOf" srcId="{F84BCF4A-1F00-471D-859A-788576A1EA36}" destId="{ED41E7C9-C524-4270-BFCA-3DA166D26F8E}" srcOrd="1" destOrd="0" presId="urn:microsoft.com/office/officeart/2005/8/layout/pyramid2"/>
    <dgm:cxn modelId="{7534D61E-A590-43AB-A08F-A9E3472FCA37}" type="presParOf" srcId="{F84BCF4A-1F00-471D-859A-788576A1EA36}" destId="{CA0C0C58-B02D-495F-A84C-599E3A14FC9A}" srcOrd="2" destOrd="0" presId="urn:microsoft.com/office/officeart/2005/8/layout/pyramid2"/>
    <dgm:cxn modelId="{EAC3F6F8-A42C-41CB-96D8-894CE646F942}" type="presParOf" srcId="{F84BCF4A-1F00-471D-859A-788576A1EA36}" destId="{92554167-947F-41E9-AC7A-5FC66F4849C7}" srcOrd="3" destOrd="0" presId="urn:microsoft.com/office/officeart/2005/8/layout/pyramid2"/>
    <dgm:cxn modelId="{C2138069-ADDB-469B-BA16-6C0C15445494}" type="presParOf" srcId="{F84BCF4A-1F00-471D-859A-788576A1EA36}" destId="{91F20900-16B9-45C9-A748-DB72C13E7683}" srcOrd="4" destOrd="0" presId="urn:microsoft.com/office/officeart/2005/8/layout/pyramid2"/>
    <dgm:cxn modelId="{A654C55F-9EAE-46E7-84DC-1470B8A20A13}" type="presParOf" srcId="{F84BCF4A-1F00-471D-859A-788576A1EA36}" destId="{9C027994-511C-4057-AF50-8D8E0B24F0F6}" srcOrd="5" destOrd="0" presId="urn:microsoft.com/office/officeart/2005/8/layout/pyramid2"/>
    <dgm:cxn modelId="{B31EBA36-52D9-4926-AF92-B08F2ECF41D8}" type="presParOf" srcId="{F84BCF4A-1F00-471D-859A-788576A1EA36}" destId="{8929B579-5458-46DB-BEF6-B5C88B087F21}" srcOrd="6" destOrd="0" presId="urn:microsoft.com/office/officeart/2005/8/layout/pyramid2"/>
    <dgm:cxn modelId="{D8602586-F7BE-4652-92BB-071C22C84991}" type="presParOf" srcId="{F84BCF4A-1F00-471D-859A-788576A1EA36}" destId="{06AB1008-7F09-4DEE-AB3C-0B2AAB53B4FB}" srcOrd="7" destOrd="0" presId="urn:microsoft.com/office/officeart/2005/8/layout/pyramid2"/>
    <dgm:cxn modelId="{CB6D5E73-C763-4070-A0A9-9F61F82BECBF}" type="presParOf" srcId="{F84BCF4A-1F00-471D-859A-788576A1EA36}" destId="{A075FDB3-9578-4036-B48F-D3FD8E87BCDD}" srcOrd="8" destOrd="0" presId="urn:microsoft.com/office/officeart/2005/8/layout/pyramid2"/>
    <dgm:cxn modelId="{D480A27C-5A47-4CE5-936A-E6ECFCFDEA53}" type="presParOf" srcId="{F84BCF4A-1F00-471D-859A-788576A1EA36}" destId="{E92D7DA2-AD8A-44D8-B1B1-237106CE850F}" srcOrd="9"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CC551B2-7D58-4ED2-B26F-77115C3B32F2}" type="doc">
      <dgm:prSet loTypeId="urn:microsoft.com/office/officeart/2005/8/layout/pyramid2" loCatId="pyramid" qsTypeId="urn:microsoft.com/office/officeart/2005/8/quickstyle/simple1" qsCatId="simple" csTypeId="urn:microsoft.com/office/officeart/2005/8/colors/accent1_5" csCatId="accent1" phldr="1"/>
      <dgm:spPr/>
      <dgm:t>
        <a:bodyPr/>
        <a:lstStyle/>
        <a:p>
          <a:endParaRPr lang="en-US"/>
        </a:p>
      </dgm:t>
    </dgm:pt>
    <dgm:pt modelId="{CEC5BEE9-461C-4CDC-95B1-9CC8FFF98EB8}">
      <dgm:prSet custT="1"/>
      <dgm:spPr/>
      <dgm:t>
        <a:bodyPr/>
        <a:lstStyle/>
        <a:p>
          <a:pPr algn="l"/>
          <a:r>
            <a:rPr lang="en-US" sz="1600" dirty="0"/>
            <a:t>Child’s behavior toward self or others has contributed to stressful interpersonal relationships.</a:t>
          </a:r>
        </a:p>
      </dgm:t>
    </dgm:pt>
    <dgm:pt modelId="{AD165A01-07AF-405F-8C64-8C9137179909}" type="parTrans" cxnId="{538137E0-A90B-443E-9E16-A2B10253F946}">
      <dgm:prSet/>
      <dgm:spPr/>
      <dgm:t>
        <a:bodyPr/>
        <a:lstStyle/>
        <a:p>
          <a:endParaRPr lang="en-US"/>
        </a:p>
      </dgm:t>
    </dgm:pt>
    <dgm:pt modelId="{0F842DD7-CD8E-4B78-8B25-CA12903B6D77}" type="sibTrans" cxnId="{538137E0-A90B-443E-9E16-A2B10253F946}">
      <dgm:prSet/>
      <dgm:spPr/>
      <dgm:t>
        <a:bodyPr/>
        <a:lstStyle/>
        <a:p>
          <a:endParaRPr lang="en-US"/>
        </a:p>
      </dgm:t>
    </dgm:pt>
    <dgm:pt modelId="{43DB267A-F7AC-49DE-B9D9-B1932DA90731}">
      <dgm:prSet custT="1"/>
      <dgm:spPr/>
      <dgm:t>
        <a:bodyPr/>
        <a:lstStyle/>
        <a:p>
          <a:pPr algn="just"/>
          <a:r>
            <a:rPr lang="en-US" sz="1600" dirty="0"/>
            <a:t>This element refers to the degree to which a child’s physical, cognitive, or social development may increase the risk of the child being abused or neglected.</a:t>
          </a:r>
        </a:p>
      </dgm:t>
    </dgm:pt>
    <dgm:pt modelId="{EABC511C-5DB8-4C26-86FA-7AC0ED972F21}" type="parTrans" cxnId="{004643EE-778F-48DF-82EE-A3D3947C0E1A}">
      <dgm:prSet/>
      <dgm:spPr/>
      <dgm:t>
        <a:bodyPr/>
        <a:lstStyle/>
        <a:p>
          <a:endParaRPr lang="en-US"/>
        </a:p>
      </dgm:t>
    </dgm:pt>
    <dgm:pt modelId="{409B20F6-FAC8-44DB-98AB-6919DA3D9D4E}" type="sibTrans" cxnId="{004643EE-778F-48DF-82EE-A3D3947C0E1A}">
      <dgm:prSet/>
      <dgm:spPr/>
      <dgm:t>
        <a:bodyPr/>
        <a:lstStyle/>
        <a:p>
          <a:endParaRPr lang="en-US"/>
        </a:p>
      </dgm:t>
    </dgm:pt>
    <dgm:pt modelId="{578FB2BC-B217-4216-89ED-07E4B34A2C68}">
      <dgm:prSet custT="1"/>
      <dgm:spPr/>
      <dgm:t>
        <a:bodyPr/>
        <a:lstStyle/>
        <a:p>
          <a:pPr algn="l"/>
          <a:r>
            <a:rPr lang="en-US" sz="1600" dirty="0"/>
            <a:t>Poor peer relationships</a:t>
          </a:r>
        </a:p>
        <a:p>
          <a:pPr algn="l"/>
          <a:r>
            <a:rPr lang="en-US" sz="1600" dirty="0"/>
            <a:t>Developmental delay</a:t>
          </a:r>
        </a:p>
        <a:p>
          <a:pPr algn="l"/>
          <a:r>
            <a:rPr lang="en-US" sz="1600" dirty="0"/>
            <a:t>Learning disability</a:t>
          </a:r>
        </a:p>
        <a:p>
          <a:pPr algn="l"/>
          <a:r>
            <a:rPr lang="en-US" sz="1600" dirty="0"/>
            <a:t>Physical appearance</a:t>
          </a:r>
        </a:p>
        <a:p>
          <a:pPr algn="l"/>
          <a:r>
            <a:rPr lang="en-US" sz="1600" dirty="0"/>
            <a:t>Requires intensive care</a:t>
          </a:r>
        </a:p>
        <a:p>
          <a:pPr algn="l"/>
          <a:r>
            <a:rPr lang="en-US" sz="1600" dirty="0"/>
            <a:t>Immobility</a:t>
          </a:r>
        </a:p>
      </dgm:t>
    </dgm:pt>
    <dgm:pt modelId="{168A7122-BF61-4293-B8FD-B999C84CF740}" type="parTrans" cxnId="{2A6F4C7A-CD4C-4DE2-B223-6EBC77B8E6AA}">
      <dgm:prSet/>
      <dgm:spPr/>
      <dgm:t>
        <a:bodyPr/>
        <a:lstStyle/>
        <a:p>
          <a:endParaRPr lang="en-US"/>
        </a:p>
      </dgm:t>
    </dgm:pt>
    <dgm:pt modelId="{AD583607-F101-45AA-A441-7525CC6DE7BE}" type="sibTrans" cxnId="{2A6F4C7A-CD4C-4DE2-B223-6EBC77B8E6AA}">
      <dgm:prSet/>
      <dgm:spPr/>
      <dgm:t>
        <a:bodyPr/>
        <a:lstStyle/>
        <a:p>
          <a:endParaRPr lang="en-US"/>
        </a:p>
      </dgm:t>
    </dgm:pt>
    <dgm:pt modelId="{C4127DE5-FF7E-4D3E-BD4A-F36D7ABA41B2}" type="pres">
      <dgm:prSet presAssocID="{ACC551B2-7D58-4ED2-B26F-77115C3B32F2}" presName="compositeShape" presStyleCnt="0">
        <dgm:presLayoutVars>
          <dgm:dir/>
          <dgm:resizeHandles/>
        </dgm:presLayoutVars>
      </dgm:prSet>
      <dgm:spPr/>
    </dgm:pt>
    <dgm:pt modelId="{9365FFC8-F908-4EE2-8960-171FBC74242E}" type="pres">
      <dgm:prSet presAssocID="{ACC551B2-7D58-4ED2-B26F-77115C3B32F2}" presName="pyramid" presStyleLbl="node1" presStyleIdx="0" presStyleCnt="1"/>
      <dgm:spPr/>
    </dgm:pt>
    <dgm:pt modelId="{F84BCF4A-1F00-471D-859A-788576A1EA36}" type="pres">
      <dgm:prSet presAssocID="{ACC551B2-7D58-4ED2-B26F-77115C3B32F2}" presName="theList" presStyleCnt="0"/>
      <dgm:spPr/>
    </dgm:pt>
    <dgm:pt modelId="{CA0C0C58-B02D-495F-A84C-599E3A14FC9A}" type="pres">
      <dgm:prSet presAssocID="{43DB267A-F7AC-49DE-B9D9-B1932DA90731}" presName="aNode" presStyleLbl="fgAcc1" presStyleIdx="0" presStyleCnt="3" custScaleX="184679" custScaleY="506789" custLinFactY="-170203" custLinFactNeighborX="-9142" custLinFactNeighborY="-200000">
        <dgm:presLayoutVars>
          <dgm:bulletEnabled val="1"/>
        </dgm:presLayoutVars>
      </dgm:prSet>
      <dgm:spPr/>
    </dgm:pt>
    <dgm:pt modelId="{92554167-947F-41E9-AC7A-5FC66F4849C7}" type="pres">
      <dgm:prSet presAssocID="{43DB267A-F7AC-49DE-B9D9-B1932DA90731}" presName="aSpace" presStyleCnt="0"/>
      <dgm:spPr/>
    </dgm:pt>
    <dgm:pt modelId="{91F20900-16B9-45C9-A748-DB72C13E7683}" type="pres">
      <dgm:prSet presAssocID="{CEC5BEE9-461C-4CDC-95B1-9CC8FFF98EB8}" presName="aNode" presStyleLbl="fgAcc1" presStyleIdx="1" presStyleCnt="3" custScaleX="164476" custScaleY="317641" custLinFactY="-105828" custLinFactNeighborX="-9622" custLinFactNeighborY="-200000">
        <dgm:presLayoutVars>
          <dgm:bulletEnabled val="1"/>
        </dgm:presLayoutVars>
      </dgm:prSet>
      <dgm:spPr/>
    </dgm:pt>
    <dgm:pt modelId="{9C027994-511C-4057-AF50-8D8E0B24F0F6}" type="pres">
      <dgm:prSet presAssocID="{CEC5BEE9-461C-4CDC-95B1-9CC8FFF98EB8}" presName="aSpace" presStyleCnt="0"/>
      <dgm:spPr/>
    </dgm:pt>
    <dgm:pt modelId="{93CB3208-2D32-4E0A-9AC0-BF1738DFC3A5}" type="pres">
      <dgm:prSet presAssocID="{578FB2BC-B217-4216-89ED-07E4B34A2C68}" presName="aNode" presStyleLbl="fgAcc1" presStyleIdx="2" presStyleCnt="3" custScaleX="81219" custScaleY="1491005" custLinFactY="85462" custLinFactNeighborX="-51250" custLinFactNeighborY="100000">
        <dgm:presLayoutVars>
          <dgm:bulletEnabled val="1"/>
        </dgm:presLayoutVars>
      </dgm:prSet>
      <dgm:spPr/>
    </dgm:pt>
    <dgm:pt modelId="{93BD6309-EF56-4CEE-81A9-86912E66D333}" type="pres">
      <dgm:prSet presAssocID="{578FB2BC-B217-4216-89ED-07E4B34A2C68}" presName="aSpace" presStyleCnt="0"/>
      <dgm:spPr/>
    </dgm:pt>
  </dgm:ptLst>
  <dgm:cxnLst>
    <dgm:cxn modelId="{7EC17072-EE83-4572-9A80-D2FF58F109B8}" type="presOf" srcId="{578FB2BC-B217-4216-89ED-07E4B34A2C68}" destId="{93CB3208-2D32-4E0A-9AC0-BF1738DFC3A5}" srcOrd="0" destOrd="0" presId="urn:microsoft.com/office/officeart/2005/8/layout/pyramid2"/>
    <dgm:cxn modelId="{2A6F4C7A-CD4C-4DE2-B223-6EBC77B8E6AA}" srcId="{ACC551B2-7D58-4ED2-B26F-77115C3B32F2}" destId="{578FB2BC-B217-4216-89ED-07E4B34A2C68}" srcOrd="2" destOrd="0" parTransId="{168A7122-BF61-4293-B8FD-B999C84CF740}" sibTransId="{AD583607-F101-45AA-A441-7525CC6DE7BE}"/>
    <dgm:cxn modelId="{2B2FA0CE-FFF3-47EA-9729-B6C4C569622B}" type="presOf" srcId="{ACC551B2-7D58-4ED2-B26F-77115C3B32F2}" destId="{C4127DE5-FF7E-4D3E-BD4A-F36D7ABA41B2}" srcOrd="0" destOrd="0" presId="urn:microsoft.com/office/officeart/2005/8/layout/pyramid2"/>
    <dgm:cxn modelId="{538137E0-A90B-443E-9E16-A2B10253F946}" srcId="{ACC551B2-7D58-4ED2-B26F-77115C3B32F2}" destId="{CEC5BEE9-461C-4CDC-95B1-9CC8FFF98EB8}" srcOrd="1" destOrd="0" parTransId="{AD165A01-07AF-405F-8C64-8C9137179909}" sibTransId="{0F842DD7-CD8E-4B78-8B25-CA12903B6D77}"/>
    <dgm:cxn modelId="{D83C6BE7-D723-4ED7-AC90-396AE45CABFD}" type="presOf" srcId="{CEC5BEE9-461C-4CDC-95B1-9CC8FFF98EB8}" destId="{91F20900-16B9-45C9-A748-DB72C13E7683}" srcOrd="0" destOrd="0" presId="urn:microsoft.com/office/officeart/2005/8/layout/pyramid2"/>
    <dgm:cxn modelId="{66E451E7-9977-4A29-A803-90B8089198A2}" type="presOf" srcId="{43DB267A-F7AC-49DE-B9D9-B1932DA90731}" destId="{CA0C0C58-B02D-495F-A84C-599E3A14FC9A}" srcOrd="0" destOrd="0" presId="urn:microsoft.com/office/officeart/2005/8/layout/pyramid2"/>
    <dgm:cxn modelId="{004643EE-778F-48DF-82EE-A3D3947C0E1A}" srcId="{ACC551B2-7D58-4ED2-B26F-77115C3B32F2}" destId="{43DB267A-F7AC-49DE-B9D9-B1932DA90731}" srcOrd="0" destOrd="0" parTransId="{EABC511C-5DB8-4C26-86FA-7AC0ED972F21}" sibTransId="{409B20F6-FAC8-44DB-98AB-6919DA3D9D4E}"/>
    <dgm:cxn modelId="{241EAFEF-4CC1-44E9-9880-16E38B78DC61}" type="presParOf" srcId="{C4127DE5-FF7E-4D3E-BD4A-F36D7ABA41B2}" destId="{9365FFC8-F908-4EE2-8960-171FBC74242E}" srcOrd="0" destOrd="0" presId="urn:microsoft.com/office/officeart/2005/8/layout/pyramid2"/>
    <dgm:cxn modelId="{CFC4C681-DC84-448C-8CD5-ABD8FBB4E12E}" type="presParOf" srcId="{C4127DE5-FF7E-4D3E-BD4A-F36D7ABA41B2}" destId="{F84BCF4A-1F00-471D-859A-788576A1EA36}" srcOrd="1" destOrd="0" presId="urn:microsoft.com/office/officeart/2005/8/layout/pyramid2"/>
    <dgm:cxn modelId="{823B37D9-6935-4C86-91BD-2C764B33C48E}" type="presParOf" srcId="{F84BCF4A-1F00-471D-859A-788576A1EA36}" destId="{CA0C0C58-B02D-495F-A84C-599E3A14FC9A}" srcOrd="0" destOrd="0" presId="urn:microsoft.com/office/officeart/2005/8/layout/pyramid2"/>
    <dgm:cxn modelId="{B1CBEE1E-EE65-46B8-A5B5-2DA4CC6CEA2D}" type="presParOf" srcId="{F84BCF4A-1F00-471D-859A-788576A1EA36}" destId="{92554167-947F-41E9-AC7A-5FC66F4849C7}" srcOrd="1" destOrd="0" presId="urn:microsoft.com/office/officeart/2005/8/layout/pyramid2"/>
    <dgm:cxn modelId="{FD6350E4-52BA-4798-BCD4-50DC4960ED56}" type="presParOf" srcId="{F84BCF4A-1F00-471D-859A-788576A1EA36}" destId="{91F20900-16B9-45C9-A748-DB72C13E7683}" srcOrd="2" destOrd="0" presId="urn:microsoft.com/office/officeart/2005/8/layout/pyramid2"/>
    <dgm:cxn modelId="{FF4F9C41-9842-4AF0-BBC9-81AFE12B72C8}" type="presParOf" srcId="{F84BCF4A-1F00-471D-859A-788576A1EA36}" destId="{9C027994-511C-4057-AF50-8D8E0B24F0F6}" srcOrd="3" destOrd="0" presId="urn:microsoft.com/office/officeart/2005/8/layout/pyramid2"/>
    <dgm:cxn modelId="{CB21CC55-35F1-45BE-92FA-9AD14E259D12}" type="presParOf" srcId="{F84BCF4A-1F00-471D-859A-788576A1EA36}" destId="{93CB3208-2D32-4E0A-9AC0-BF1738DFC3A5}" srcOrd="4" destOrd="0" presId="urn:microsoft.com/office/officeart/2005/8/layout/pyramid2"/>
    <dgm:cxn modelId="{A89146CA-8054-439B-9672-1082D0168C08}" type="presParOf" srcId="{F84BCF4A-1F00-471D-859A-788576A1EA36}" destId="{93BD6309-EF56-4CEE-81A9-86912E66D333}"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CC551B2-7D58-4ED2-B26F-77115C3B32F2}" type="doc">
      <dgm:prSet loTypeId="urn:microsoft.com/office/officeart/2005/8/layout/pyramid2" loCatId="pyramid" qsTypeId="urn:microsoft.com/office/officeart/2005/8/quickstyle/simple1" qsCatId="simple" csTypeId="urn:microsoft.com/office/officeart/2005/8/colors/accent1_5" csCatId="accent1" phldr="1"/>
      <dgm:spPr/>
      <dgm:t>
        <a:bodyPr/>
        <a:lstStyle/>
        <a:p>
          <a:endParaRPr lang="en-US"/>
        </a:p>
      </dgm:t>
    </dgm:pt>
    <dgm:pt modelId="{CEC5BEE9-461C-4CDC-95B1-9CC8FFF98EB8}">
      <dgm:prSet custT="1"/>
      <dgm:spPr/>
      <dgm:t>
        <a:bodyPr/>
        <a:lstStyle/>
        <a:p>
          <a:pPr algn="l"/>
          <a:r>
            <a:rPr lang="en-US" sz="1600" dirty="0"/>
            <a:t>Consideration should be given to behaviors that trigger negative interactions</a:t>
          </a:r>
        </a:p>
      </dgm:t>
    </dgm:pt>
    <dgm:pt modelId="{AD165A01-07AF-405F-8C64-8C9137179909}" type="parTrans" cxnId="{538137E0-A90B-443E-9E16-A2B10253F946}">
      <dgm:prSet/>
      <dgm:spPr/>
      <dgm:t>
        <a:bodyPr/>
        <a:lstStyle/>
        <a:p>
          <a:endParaRPr lang="en-US"/>
        </a:p>
      </dgm:t>
    </dgm:pt>
    <dgm:pt modelId="{0F842DD7-CD8E-4B78-8B25-CA12903B6D77}" type="sibTrans" cxnId="{538137E0-A90B-443E-9E16-A2B10253F946}">
      <dgm:prSet/>
      <dgm:spPr/>
      <dgm:t>
        <a:bodyPr/>
        <a:lstStyle/>
        <a:p>
          <a:endParaRPr lang="en-US"/>
        </a:p>
      </dgm:t>
    </dgm:pt>
    <dgm:pt modelId="{43DB267A-F7AC-49DE-B9D9-B1932DA90731}">
      <dgm:prSet custT="1"/>
      <dgm:spPr/>
      <dgm:t>
        <a:bodyPr/>
        <a:lstStyle/>
        <a:p>
          <a:pPr algn="just"/>
          <a:r>
            <a:rPr lang="en-US" sz="1600" dirty="0"/>
            <a:t>This element refers to the child’s emotional attachment and behavioral reactions/actions that may increase the risk of the child being abused or neglected.</a:t>
          </a:r>
        </a:p>
      </dgm:t>
    </dgm:pt>
    <dgm:pt modelId="{EABC511C-5DB8-4C26-86FA-7AC0ED972F21}" type="parTrans" cxnId="{004643EE-778F-48DF-82EE-A3D3947C0E1A}">
      <dgm:prSet/>
      <dgm:spPr/>
      <dgm:t>
        <a:bodyPr/>
        <a:lstStyle/>
        <a:p>
          <a:endParaRPr lang="en-US"/>
        </a:p>
      </dgm:t>
    </dgm:pt>
    <dgm:pt modelId="{409B20F6-FAC8-44DB-98AB-6919DA3D9D4E}" type="sibTrans" cxnId="{004643EE-778F-48DF-82EE-A3D3947C0E1A}">
      <dgm:prSet/>
      <dgm:spPr/>
      <dgm:t>
        <a:bodyPr/>
        <a:lstStyle/>
        <a:p>
          <a:endParaRPr lang="en-US"/>
        </a:p>
      </dgm:t>
    </dgm:pt>
    <dgm:pt modelId="{578FB2BC-B217-4216-89ED-07E4B34A2C68}">
      <dgm:prSet custT="1"/>
      <dgm:spPr/>
      <dgm:t>
        <a:bodyPr/>
        <a:lstStyle/>
        <a:p>
          <a:pPr algn="l"/>
          <a:r>
            <a:rPr lang="en-US" sz="1600" dirty="0"/>
            <a:t>Argumentative</a:t>
          </a:r>
        </a:p>
        <a:p>
          <a:pPr algn="l"/>
          <a:r>
            <a:rPr lang="en-US" sz="1600" dirty="0"/>
            <a:t>No Emotional Attachment</a:t>
          </a:r>
        </a:p>
        <a:p>
          <a:pPr algn="l"/>
          <a:r>
            <a:rPr lang="en-US" sz="1600" dirty="0"/>
            <a:t>Defiant</a:t>
          </a:r>
        </a:p>
        <a:p>
          <a:pPr algn="l"/>
          <a:r>
            <a:rPr lang="en-US" sz="1600" dirty="0"/>
            <a:t>Can’t tolerate frustration</a:t>
          </a:r>
        </a:p>
        <a:p>
          <a:pPr algn="l"/>
          <a:r>
            <a:rPr lang="en-US" sz="1600" dirty="0"/>
            <a:t>High Energy level</a:t>
          </a:r>
        </a:p>
        <a:p>
          <a:pPr algn="l"/>
          <a:r>
            <a:rPr lang="en-US" sz="1600" dirty="0"/>
            <a:t>Uses Drugs</a:t>
          </a:r>
        </a:p>
        <a:p>
          <a:pPr algn="l"/>
          <a:r>
            <a:rPr lang="en-US" sz="1600" dirty="0"/>
            <a:t>Criminal activity</a:t>
          </a:r>
        </a:p>
        <a:p>
          <a:pPr algn="l"/>
          <a:r>
            <a:rPr lang="en-US" sz="1600" dirty="0"/>
            <a:t>Antisocial</a:t>
          </a:r>
        </a:p>
        <a:p>
          <a:pPr algn="l"/>
          <a:r>
            <a:rPr lang="en-US" sz="1600" dirty="0"/>
            <a:t>Cannot Deescalate</a:t>
          </a:r>
        </a:p>
      </dgm:t>
    </dgm:pt>
    <dgm:pt modelId="{168A7122-BF61-4293-B8FD-B999C84CF740}" type="parTrans" cxnId="{2A6F4C7A-CD4C-4DE2-B223-6EBC77B8E6AA}">
      <dgm:prSet/>
      <dgm:spPr/>
      <dgm:t>
        <a:bodyPr/>
        <a:lstStyle/>
        <a:p>
          <a:endParaRPr lang="en-US"/>
        </a:p>
      </dgm:t>
    </dgm:pt>
    <dgm:pt modelId="{AD583607-F101-45AA-A441-7525CC6DE7BE}" type="sibTrans" cxnId="{2A6F4C7A-CD4C-4DE2-B223-6EBC77B8E6AA}">
      <dgm:prSet/>
      <dgm:spPr/>
      <dgm:t>
        <a:bodyPr/>
        <a:lstStyle/>
        <a:p>
          <a:endParaRPr lang="en-US"/>
        </a:p>
      </dgm:t>
    </dgm:pt>
    <dgm:pt modelId="{71C73818-BAC1-4291-953B-026E2F9A9934}">
      <dgm:prSet custT="1"/>
      <dgm:spPr/>
      <dgm:t>
        <a:bodyPr/>
        <a:lstStyle/>
        <a:p>
          <a:pPr algn="l"/>
          <a:r>
            <a:rPr lang="en-US" sz="1600" dirty="0"/>
            <a:t>Emotional and behavioral challenges in children often increase the likelihood of future maltreatment. </a:t>
          </a:r>
        </a:p>
      </dgm:t>
    </dgm:pt>
    <dgm:pt modelId="{F85B9574-8EF9-405D-8085-686F16E30218}" type="parTrans" cxnId="{7EC22E49-D0A7-4FD2-A8B7-A295B836EB30}">
      <dgm:prSet/>
      <dgm:spPr/>
      <dgm:t>
        <a:bodyPr/>
        <a:lstStyle/>
        <a:p>
          <a:endParaRPr lang="en-US"/>
        </a:p>
      </dgm:t>
    </dgm:pt>
    <dgm:pt modelId="{B8F738CD-5DD1-4D8C-985A-23F979558D3F}" type="sibTrans" cxnId="{7EC22E49-D0A7-4FD2-A8B7-A295B836EB30}">
      <dgm:prSet/>
      <dgm:spPr/>
      <dgm:t>
        <a:bodyPr/>
        <a:lstStyle/>
        <a:p>
          <a:endParaRPr lang="en-US"/>
        </a:p>
      </dgm:t>
    </dgm:pt>
    <dgm:pt modelId="{C4127DE5-FF7E-4D3E-BD4A-F36D7ABA41B2}" type="pres">
      <dgm:prSet presAssocID="{ACC551B2-7D58-4ED2-B26F-77115C3B32F2}" presName="compositeShape" presStyleCnt="0">
        <dgm:presLayoutVars>
          <dgm:dir/>
          <dgm:resizeHandles/>
        </dgm:presLayoutVars>
      </dgm:prSet>
      <dgm:spPr/>
    </dgm:pt>
    <dgm:pt modelId="{9365FFC8-F908-4EE2-8960-171FBC74242E}" type="pres">
      <dgm:prSet presAssocID="{ACC551B2-7D58-4ED2-B26F-77115C3B32F2}" presName="pyramid" presStyleLbl="node1" presStyleIdx="0" presStyleCnt="1"/>
      <dgm:spPr/>
    </dgm:pt>
    <dgm:pt modelId="{F84BCF4A-1F00-471D-859A-788576A1EA36}" type="pres">
      <dgm:prSet presAssocID="{ACC551B2-7D58-4ED2-B26F-77115C3B32F2}" presName="theList" presStyleCnt="0"/>
      <dgm:spPr/>
    </dgm:pt>
    <dgm:pt modelId="{CA0C0C58-B02D-495F-A84C-599E3A14FC9A}" type="pres">
      <dgm:prSet presAssocID="{43DB267A-F7AC-49DE-B9D9-B1932DA90731}" presName="aNode" presStyleLbl="fgAcc1" presStyleIdx="0" presStyleCnt="4" custScaleX="184679" custScaleY="506789" custLinFactY="-170203" custLinFactNeighborX="-9142" custLinFactNeighborY="-200000">
        <dgm:presLayoutVars>
          <dgm:bulletEnabled val="1"/>
        </dgm:presLayoutVars>
      </dgm:prSet>
      <dgm:spPr/>
    </dgm:pt>
    <dgm:pt modelId="{92554167-947F-41E9-AC7A-5FC66F4849C7}" type="pres">
      <dgm:prSet presAssocID="{43DB267A-F7AC-49DE-B9D9-B1932DA90731}" presName="aSpace" presStyleCnt="0"/>
      <dgm:spPr/>
    </dgm:pt>
    <dgm:pt modelId="{91F20900-16B9-45C9-A748-DB72C13E7683}" type="pres">
      <dgm:prSet presAssocID="{CEC5BEE9-461C-4CDC-95B1-9CC8FFF98EB8}" presName="aNode" presStyleLbl="fgAcc1" presStyleIdx="1" presStyleCnt="4" custScaleX="164476" custScaleY="317641" custLinFactY="-105828" custLinFactNeighborX="-9622" custLinFactNeighborY="-200000">
        <dgm:presLayoutVars>
          <dgm:bulletEnabled val="1"/>
        </dgm:presLayoutVars>
      </dgm:prSet>
      <dgm:spPr/>
    </dgm:pt>
    <dgm:pt modelId="{9C027994-511C-4057-AF50-8D8E0B24F0F6}" type="pres">
      <dgm:prSet presAssocID="{CEC5BEE9-461C-4CDC-95B1-9CC8FFF98EB8}" presName="aSpace" presStyleCnt="0"/>
      <dgm:spPr/>
    </dgm:pt>
    <dgm:pt modelId="{93CB3208-2D32-4E0A-9AC0-BF1738DFC3A5}" type="pres">
      <dgm:prSet presAssocID="{578FB2BC-B217-4216-89ED-07E4B34A2C68}" presName="aNode" presStyleLbl="fgAcc1" presStyleIdx="2" presStyleCnt="4" custScaleX="81219" custScaleY="1934240" custLinFactY="421945" custLinFactNeighborX="-49374" custLinFactNeighborY="500000">
        <dgm:presLayoutVars>
          <dgm:bulletEnabled val="1"/>
        </dgm:presLayoutVars>
      </dgm:prSet>
      <dgm:spPr/>
    </dgm:pt>
    <dgm:pt modelId="{93BD6309-EF56-4CEE-81A9-86912E66D333}" type="pres">
      <dgm:prSet presAssocID="{578FB2BC-B217-4216-89ED-07E4B34A2C68}" presName="aSpace" presStyleCnt="0"/>
      <dgm:spPr/>
    </dgm:pt>
    <dgm:pt modelId="{22EB1215-36B0-4396-ABF6-152906435DC8}" type="pres">
      <dgm:prSet presAssocID="{71C73818-BAC1-4291-953B-026E2F9A9934}" presName="aNode" presStyleLbl="fgAcc1" presStyleIdx="3" presStyleCnt="4" custScaleX="165435" custScaleY="287249" custLinFactY="-1748320" custLinFactNeighborX="-9142" custLinFactNeighborY="-1800000">
        <dgm:presLayoutVars>
          <dgm:bulletEnabled val="1"/>
        </dgm:presLayoutVars>
      </dgm:prSet>
      <dgm:spPr/>
    </dgm:pt>
    <dgm:pt modelId="{8B3DE834-0F83-466B-911D-AE1EC5C81B72}" type="pres">
      <dgm:prSet presAssocID="{71C73818-BAC1-4291-953B-026E2F9A9934}" presName="aSpace" presStyleCnt="0"/>
      <dgm:spPr/>
    </dgm:pt>
  </dgm:ptLst>
  <dgm:cxnLst>
    <dgm:cxn modelId="{C70A900D-724F-46B7-ABD5-779EAEAA3454}" type="presOf" srcId="{578FB2BC-B217-4216-89ED-07E4B34A2C68}" destId="{93CB3208-2D32-4E0A-9AC0-BF1738DFC3A5}" srcOrd="0" destOrd="0" presId="urn:microsoft.com/office/officeart/2005/8/layout/pyramid2"/>
    <dgm:cxn modelId="{7EC22E49-D0A7-4FD2-A8B7-A295B836EB30}" srcId="{ACC551B2-7D58-4ED2-B26F-77115C3B32F2}" destId="{71C73818-BAC1-4291-953B-026E2F9A9934}" srcOrd="3" destOrd="0" parTransId="{F85B9574-8EF9-405D-8085-686F16E30218}" sibTransId="{B8F738CD-5DD1-4D8C-985A-23F979558D3F}"/>
    <dgm:cxn modelId="{1B097B71-C052-4E3E-94D4-31E8A56FA84F}" type="presOf" srcId="{ACC551B2-7D58-4ED2-B26F-77115C3B32F2}" destId="{C4127DE5-FF7E-4D3E-BD4A-F36D7ABA41B2}" srcOrd="0" destOrd="0" presId="urn:microsoft.com/office/officeart/2005/8/layout/pyramid2"/>
    <dgm:cxn modelId="{2A6F4C7A-CD4C-4DE2-B223-6EBC77B8E6AA}" srcId="{ACC551B2-7D58-4ED2-B26F-77115C3B32F2}" destId="{578FB2BC-B217-4216-89ED-07E4B34A2C68}" srcOrd="2" destOrd="0" parTransId="{168A7122-BF61-4293-B8FD-B999C84CF740}" sibTransId="{AD583607-F101-45AA-A441-7525CC6DE7BE}"/>
    <dgm:cxn modelId="{2B89858B-B336-42D3-A082-3B5FDA04A285}" type="presOf" srcId="{71C73818-BAC1-4291-953B-026E2F9A9934}" destId="{22EB1215-36B0-4396-ABF6-152906435DC8}" srcOrd="0" destOrd="0" presId="urn:microsoft.com/office/officeart/2005/8/layout/pyramid2"/>
    <dgm:cxn modelId="{02254199-9C73-4C05-8BB0-A2851073F4D3}" type="presOf" srcId="{CEC5BEE9-461C-4CDC-95B1-9CC8FFF98EB8}" destId="{91F20900-16B9-45C9-A748-DB72C13E7683}" srcOrd="0" destOrd="0" presId="urn:microsoft.com/office/officeart/2005/8/layout/pyramid2"/>
    <dgm:cxn modelId="{220A02C6-7E07-4578-B227-9A2D3616CB6F}" type="presOf" srcId="{43DB267A-F7AC-49DE-B9D9-B1932DA90731}" destId="{CA0C0C58-B02D-495F-A84C-599E3A14FC9A}" srcOrd="0" destOrd="0" presId="urn:microsoft.com/office/officeart/2005/8/layout/pyramid2"/>
    <dgm:cxn modelId="{538137E0-A90B-443E-9E16-A2B10253F946}" srcId="{ACC551B2-7D58-4ED2-B26F-77115C3B32F2}" destId="{CEC5BEE9-461C-4CDC-95B1-9CC8FFF98EB8}" srcOrd="1" destOrd="0" parTransId="{AD165A01-07AF-405F-8C64-8C9137179909}" sibTransId="{0F842DD7-CD8E-4B78-8B25-CA12903B6D77}"/>
    <dgm:cxn modelId="{004643EE-778F-48DF-82EE-A3D3947C0E1A}" srcId="{ACC551B2-7D58-4ED2-B26F-77115C3B32F2}" destId="{43DB267A-F7AC-49DE-B9D9-B1932DA90731}" srcOrd="0" destOrd="0" parTransId="{EABC511C-5DB8-4C26-86FA-7AC0ED972F21}" sibTransId="{409B20F6-FAC8-44DB-98AB-6919DA3D9D4E}"/>
    <dgm:cxn modelId="{C7D52C0E-80AD-4F4C-8712-C6025CA65A59}" type="presParOf" srcId="{C4127DE5-FF7E-4D3E-BD4A-F36D7ABA41B2}" destId="{9365FFC8-F908-4EE2-8960-171FBC74242E}" srcOrd="0" destOrd="0" presId="urn:microsoft.com/office/officeart/2005/8/layout/pyramid2"/>
    <dgm:cxn modelId="{528193D6-65CA-4354-9EDD-654C5793A272}" type="presParOf" srcId="{C4127DE5-FF7E-4D3E-BD4A-F36D7ABA41B2}" destId="{F84BCF4A-1F00-471D-859A-788576A1EA36}" srcOrd="1" destOrd="0" presId="urn:microsoft.com/office/officeart/2005/8/layout/pyramid2"/>
    <dgm:cxn modelId="{F780A702-8F48-45B2-9991-C6C69555D007}" type="presParOf" srcId="{F84BCF4A-1F00-471D-859A-788576A1EA36}" destId="{CA0C0C58-B02D-495F-A84C-599E3A14FC9A}" srcOrd="0" destOrd="0" presId="urn:microsoft.com/office/officeart/2005/8/layout/pyramid2"/>
    <dgm:cxn modelId="{7E5D74B7-0AD4-4D79-921D-EBBAEF90F33F}" type="presParOf" srcId="{F84BCF4A-1F00-471D-859A-788576A1EA36}" destId="{92554167-947F-41E9-AC7A-5FC66F4849C7}" srcOrd="1" destOrd="0" presId="urn:microsoft.com/office/officeart/2005/8/layout/pyramid2"/>
    <dgm:cxn modelId="{0F351A6D-746C-407B-BDA8-FB561A6753DB}" type="presParOf" srcId="{F84BCF4A-1F00-471D-859A-788576A1EA36}" destId="{91F20900-16B9-45C9-A748-DB72C13E7683}" srcOrd="2" destOrd="0" presId="urn:microsoft.com/office/officeart/2005/8/layout/pyramid2"/>
    <dgm:cxn modelId="{DA51D0F4-0776-4E4F-BB05-F26A2A038409}" type="presParOf" srcId="{F84BCF4A-1F00-471D-859A-788576A1EA36}" destId="{9C027994-511C-4057-AF50-8D8E0B24F0F6}" srcOrd="3" destOrd="0" presId="urn:microsoft.com/office/officeart/2005/8/layout/pyramid2"/>
    <dgm:cxn modelId="{C1D3AED4-623A-44F0-8FB8-B3E5C3C6B8D4}" type="presParOf" srcId="{F84BCF4A-1F00-471D-859A-788576A1EA36}" destId="{93CB3208-2D32-4E0A-9AC0-BF1738DFC3A5}" srcOrd="4" destOrd="0" presId="urn:microsoft.com/office/officeart/2005/8/layout/pyramid2"/>
    <dgm:cxn modelId="{A07FE334-9264-4924-9044-49903E7EB57E}" type="presParOf" srcId="{F84BCF4A-1F00-471D-859A-788576A1EA36}" destId="{93BD6309-EF56-4CEE-81A9-86912E66D333}" srcOrd="5" destOrd="0" presId="urn:microsoft.com/office/officeart/2005/8/layout/pyramid2"/>
    <dgm:cxn modelId="{A06AC601-CA9B-4F77-BAC6-2E1F89D1CD1B}" type="presParOf" srcId="{F84BCF4A-1F00-471D-859A-788576A1EA36}" destId="{22EB1215-36B0-4396-ABF6-152906435DC8}" srcOrd="6" destOrd="0" presId="urn:microsoft.com/office/officeart/2005/8/layout/pyramid2"/>
    <dgm:cxn modelId="{A3637D55-6C14-4898-8E3B-D664AA165B74}" type="presParOf" srcId="{F84BCF4A-1F00-471D-859A-788576A1EA36}" destId="{8B3DE834-0F83-466B-911D-AE1EC5C81B72}" srcOrd="7"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40B311B-928C-442F-9FFC-1528D93979B3}" type="doc">
      <dgm:prSet loTypeId="urn:microsoft.com/office/officeart/2005/8/layout/arrow3" loCatId="relationship" qsTypeId="urn:microsoft.com/office/officeart/2005/8/quickstyle/3d2" qsCatId="3D" csTypeId="urn:microsoft.com/office/officeart/2005/8/colors/accent1_2" csCatId="accent1" phldr="1"/>
      <dgm:spPr/>
      <dgm:t>
        <a:bodyPr/>
        <a:lstStyle/>
        <a:p>
          <a:endParaRPr lang="en-US"/>
        </a:p>
      </dgm:t>
    </dgm:pt>
    <dgm:pt modelId="{D0BDCD96-7EFE-4EB0-9B0F-8095B971F0FA}">
      <dgm:prSet phldrT="[Text]"/>
      <dgm:spPr/>
      <dgm:t>
        <a:bodyPr/>
        <a:lstStyle/>
        <a:p>
          <a:r>
            <a:rPr lang="en-US" dirty="0"/>
            <a:t>Child Vulnerability</a:t>
          </a:r>
        </a:p>
        <a:p>
          <a:r>
            <a:rPr lang="en-US" dirty="0"/>
            <a:t>Assessment</a:t>
          </a:r>
        </a:p>
      </dgm:t>
    </dgm:pt>
    <dgm:pt modelId="{4D59F532-B6CB-4A0B-8EAF-AF60D0146E58}" type="parTrans" cxnId="{84C30917-D5B5-4E53-B0C7-86C63F29BC4D}">
      <dgm:prSet/>
      <dgm:spPr/>
      <dgm:t>
        <a:bodyPr/>
        <a:lstStyle/>
        <a:p>
          <a:endParaRPr lang="en-US"/>
        </a:p>
      </dgm:t>
    </dgm:pt>
    <dgm:pt modelId="{5B2A486C-A813-432E-8D6C-ADFDEB49B56A}" type="sibTrans" cxnId="{84C30917-D5B5-4E53-B0C7-86C63F29BC4D}">
      <dgm:prSet/>
      <dgm:spPr/>
      <dgm:t>
        <a:bodyPr/>
        <a:lstStyle/>
        <a:p>
          <a:endParaRPr lang="en-US"/>
        </a:p>
      </dgm:t>
    </dgm:pt>
    <dgm:pt modelId="{B3A5ED54-9FEC-4FA2-AC20-BF66776A6C20}">
      <dgm:prSet phldrT="[Text]"/>
      <dgm:spPr/>
      <dgm:t>
        <a:bodyPr/>
        <a:lstStyle/>
        <a:p>
          <a:r>
            <a:rPr lang="en-US" dirty="0"/>
            <a:t>Child Functioning</a:t>
          </a:r>
        </a:p>
        <a:p>
          <a:r>
            <a:rPr lang="en-US" dirty="0"/>
            <a:t>Elements</a:t>
          </a:r>
        </a:p>
      </dgm:t>
    </dgm:pt>
    <dgm:pt modelId="{029CE02E-2FC3-4DEC-843D-D4621C153CCD}" type="parTrans" cxnId="{8F146346-E4D3-4B47-ABC7-D908E1B485D8}">
      <dgm:prSet/>
      <dgm:spPr/>
      <dgm:t>
        <a:bodyPr/>
        <a:lstStyle/>
        <a:p>
          <a:endParaRPr lang="en-US"/>
        </a:p>
      </dgm:t>
    </dgm:pt>
    <dgm:pt modelId="{4BECA844-C680-488E-B794-041F5D0996B7}" type="sibTrans" cxnId="{8F146346-E4D3-4B47-ABC7-D908E1B485D8}">
      <dgm:prSet/>
      <dgm:spPr/>
      <dgm:t>
        <a:bodyPr/>
        <a:lstStyle/>
        <a:p>
          <a:endParaRPr lang="en-US"/>
        </a:p>
      </dgm:t>
    </dgm:pt>
    <dgm:pt modelId="{4E1311F8-8DEA-421D-BFE7-930FBD771A59}" type="pres">
      <dgm:prSet presAssocID="{F40B311B-928C-442F-9FFC-1528D93979B3}" presName="compositeShape" presStyleCnt="0">
        <dgm:presLayoutVars>
          <dgm:chMax val="2"/>
          <dgm:dir/>
          <dgm:resizeHandles val="exact"/>
        </dgm:presLayoutVars>
      </dgm:prSet>
      <dgm:spPr/>
    </dgm:pt>
    <dgm:pt modelId="{D98BCCAE-6599-478C-A563-9F29F3E5E007}" type="pres">
      <dgm:prSet presAssocID="{F40B311B-928C-442F-9FFC-1528D93979B3}" presName="divider" presStyleLbl="fgShp" presStyleIdx="0" presStyleCnt="1"/>
      <dgm:spPr/>
    </dgm:pt>
    <dgm:pt modelId="{29BA955D-EAFC-4E37-B99F-F2B31EEAB66E}" type="pres">
      <dgm:prSet presAssocID="{D0BDCD96-7EFE-4EB0-9B0F-8095B971F0FA}" presName="downArrow" presStyleLbl="node1" presStyleIdx="0" presStyleCnt="2" custScaleY="118421"/>
      <dgm:spPr/>
    </dgm:pt>
    <dgm:pt modelId="{E7CD41B4-6D88-4658-A72D-B089B0946413}" type="pres">
      <dgm:prSet presAssocID="{D0BDCD96-7EFE-4EB0-9B0F-8095B971F0FA}" presName="downArrowText" presStyleLbl="revTx" presStyleIdx="0" presStyleCnt="2" custScaleX="144730">
        <dgm:presLayoutVars>
          <dgm:bulletEnabled val="1"/>
        </dgm:presLayoutVars>
      </dgm:prSet>
      <dgm:spPr/>
    </dgm:pt>
    <dgm:pt modelId="{FF0E516F-2104-49EF-A3CF-59339DED84B7}" type="pres">
      <dgm:prSet presAssocID="{B3A5ED54-9FEC-4FA2-AC20-BF66776A6C20}" presName="upArrow" presStyleLbl="node1" presStyleIdx="1" presStyleCnt="2" custScaleY="118421"/>
      <dgm:spPr/>
    </dgm:pt>
    <dgm:pt modelId="{029A0EDA-A5AE-4115-8691-E2B6A11EC1FA}" type="pres">
      <dgm:prSet presAssocID="{B3A5ED54-9FEC-4FA2-AC20-BF66776A6C20}" presName="upArrowText" presStyleLbl="revTx" presStyleIdx="1" presStyleCnt="2" custScaleX="144730">
        <dgm:presLayoutVars>
          <dgm:bulletEnabled val="1"/>
        </dgm:presLayoutVars>
      </dgm:prSet>
      <dgm:spPr/>
    </dgm:pt>
  </dgm:ptLst>
  <dgm:cxnLst>
    <dgm:cxn modelId="{84C30917-D5B5-4E53-B0C7-86C63F29BC4D}" srcId="{F40B311B-928C-442F-9FFC-1528D93979B3}" destId="{D0BDCD96-7EFE-4EB0-9B0F-8095B971F0FA}" srcOrd="0" destOrd="0" parTransId="{4D59F532-B6CB-4A0B-8EAF-AF60D0146E58}" sibTransId="{5B2A486C-A813-432E-8D6C-ADFDEB49B56A}"/>
    <dgm:cxn modelId="{F4F20066-6DFD-4EF3-BAEF-1E762F91F6C4}" type="presOf" srcId="{B3A5ED54-9FEC-4FA2-AC20-BF66776A6C20}" destId="{029A0EDA-A5AE-4115-8691-E2B6A11EC1FA}" srcOrd="0" destOrd="0" presId="urn:microsoft.com/office/officeart/2005/8/layout/arrow3"/>
    <dgm:cxn modelId="{8F146346-E4D3-4B47-ABC7-D908E1B485D8}" srcId="{F40B311B-928C-442F-9FFC-1528D93979B3}" destId="{B3A5ED54-9FEC-4FA2-AC20-BF66776A6C20}" srcOrd="1" destOrd="0" parTransId="{029CE02E-2FC3-4DEC-843D-D4621C153CCD}" sibTransId="{4BECA844-C680-488E-B794-041F5D0996B7}"/>
    <dgm:cxn modelId="{B75DA54C-E016-4ECD-AE18-A07C104C8B04}" type="presOf" srcId="{D0BDCD96-7EFE-4EB0-9B0F-8095B971F0FA}" destId="{E7CD41B4-6D88-4658-A72D-B089B0946413}" srcOrd="0" destOrd="0" presId="urn:microsoft.com/office/officeart/2005/8/layout/arrow3"/>
    <dgm:cxn modelId="{DE0727FD-8178-4954-B4F9-28D2AED796DA}" type="presOf" srcId="{F40B311B-928C-442F-9FFC-1528D93979B3}" destId="{4E1311F8-8DEA-421D-BFE7-930FBD771A59}" srcOrd="0" destOrd="0" presId="urn:microsoft.com/office/officeart/2005/8/layout/arrow3"/>
    <dgm:cxn modelId="{896E1138-C54B-4122-9C3E-CA8C1A87399D}" type="presParOf" srcId="{4E1311F8-8DEA-421D-BFE7-930FBD771A59}" destId="{D98BCCAE-6599-478C-A563-9F29F3E5E007}" srcOrd="0" destOrd="0" presId="urn:microsoft.com/office/officeart/2005/8/layout/arrow3"/>
    <dgm:cxn modelId="{DC838B6A-91AD-405F-A61C-9A0E7B373B6F}" type="presParOf" srcId="{4E1311F8-8DEA-421D-BFE7-930FBD771A59}" destId="{29BA955D-EAFC-4E37-B99F-F2B31EEAB66E}" srcOrd="1" destOrd="0" presId="urn:microsoft.com/office/officeart/2005/8/layout/arrow3"/>
    <dgm:cxn modelId="{65044D5D-E4E5-4AF3-B750-423726F064BF}" type="presParOf" srcId="{4E1311F8-8DEA-421D-BFE7-930FBD771A59}" destId="{E7CD41B4-6D88-4658-A72D-B089B0946413}" srcOrd="2" destOrd="0" presId="urn:microsoft.com/office/officeart/2005/8/layout/arrow3"/>
    <dgm:cxn modelId="{EB13B853-C838-40A7-8982-ACF94954C466}" type="presParOf" srcId="{4E1311F8-8DEA-421D-BFE7-930FBD771A59}" destId="{FF0E516F-2104-49EF-A3CF-59339DED84B7}" srcOrd="3" destOrd="0" presId="urn:microsoft.com/office/officeart/2005/8/layout/arrow3"/>
    <dgm:cxn modelId="{808970C5-4CBB-4DE1-916A-DFCD64A42169}" type="presParOf" srcId="{4E1311F8-8DEA-421D-BFE7-930FBD771A59}" destId="{029A0EDA-A5AE-4115-8691-E2B6A11EC1FA}" srcOrd="4" destOrd="0" presId="urn:microsoft.com/office/officeart/2005/8/layout/arrow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83BD04-9CA0-4C91-A5F4-6C7A61E2ABBC}">
      <dsp:nvSpPr>
        <dsp:cNvPr id="0" name=""/>
        <dsp:cNvSpPr/>
      </dsp:nvSpPr>
      <dsp:spPr>
        <a:xfrm>
          <a:off x="1741" y="0"/>
          <a:ext cx="1824967" cy="4873625"/>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n-US" sz="3200" kern="1200" dirty="0"/>
            <a:t>Child</a:t>
          </a:r>
        </a:p>
      </dsp:txBody>
      <dsp:txXfrm>
        <a:off x="1741" y="1949450"/>
        <a:ext cx="1824967" cy="1949450"/>
      </dsp:txXfrm>
    </dsp:sp>
    <dsp:sp modelId="{4B011363-D7BB-43D0-A01B-55252A7A0648}">
      <dsp:nvSpPr>
        <dsp:cNvPr id="0" name=""/>
        <dsp:cNvSpPr/>
      </dsp:nvSpPr>
      <dsp:spPr>
        <a:xfrm>
          <a:off x="102766" y="292417"/>
          <a:ext cx="1622917" cy="1622917"/>
        </a:xfrm>
        <a:prstGeom prst="ellipse">
          <a:avLst/>
        </a:prstGeom>
        <a:blipFill rotWithShape="0">
          <a:blip xmlns:r="http://schemas.openxmlformats.org/officeDocument/2006/relationships" r:embed="rId1" cstate="print">
            <a:extLst>
              <a:ext uri="{28A0092B-C50C-407E-A947-70E740481C1C}">
                <a14:useLocalDpi xmlns:a14="http://schemas.microsoft.com/office/drawing/2010/main"/>
              </a:ext>
            </a:extLst>
          </a:blip>
          <a:stretch>
            <a:fillRect/>
          </a:stretch>
        </a:blip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7C5CFA5-0727-4165-B2D2-02F9FBAA3533}">
      <dsp:nvSpPr>
        <dsp:cNvPr id="0" name=""/>
        <dsp:cNvSpPr/>
      </dsp:nvSpPr>
      <dsp:spPr>
        <a:xfrm>
          <a:off x="1828807" y="0"/>
          <a:ext cx="1824967" cy="4873625"/>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n-US" sz="3200" kern="1200" dirty="0"/>
            <a:t>Adult</a:t>
          </a:r>
        </a:p>
      </dsp:txBody>
      <dsp:txXfrm>
        <a:off x="1828807" y="1949450"/>
        <a:ext cx="1824967" cy="1949450"/>
      </dsp:txXfrm>
    </dsp:sp>
    <dsp:sp modelId="{5332DF5D-DE1B-47AF-8267-4A50DA6D87A6}">
      <dsp:nvSpPr>
        <dsp:cNvPr id="0" name=""/>
        <dsp:cNvSpPr/>
      </dsp:nvSpPr>
      <dsp:spPr>
        <a:xfrm>
          <a:off x="1982483" y="292417"/>
          <a:ext cx="1622917" cy="1622917"/>
        </a:xfrm>
        <a:prstGeom prst="ellipse">
          <a:avLst/>
        </a:prstGeom>
        <a:blipFill rotWithShape="0">
          <a:blip xmlns:r="http://schemas.openxmlformats.org/officeDocument/2006/relationships" r:embed="rId2" cstate="print">
            <a:extLst>
              <a:ext uri="{28A0092B-C50C-407E-A947-70E740481C1C}">
                <a14:useLocalDpi xmlns:a14="http://schemas.microsoft.com/office/drawing/2010/main"/>
              </a:ext>
            </a:extLst>
          </a:blip>
          <a:stretch>
            <a:fillRect/>
          </a:stretch>
        </a:blip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162A2CC-0E4C-466D-A6BE-9B68B3FC1730}">
      <dsp:nvSpPr>
        <dsp:cNvPr id="0" name=""/>
        <dsp:cNvSpPr/>
      </dsp:nvSpPr>
      <dsp:spPr>
        <a:xfrm>
          <a:off x="3761174" y="0"/>
          <a:ext cx="1824967" cy="4873625"/>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n-US" sz="3200" kern="1200" dirty="0"/>
            <a:t>Family</a:t>
          </a:r>
        </a:p>
      </dsp:txBody>
      <dsp:txXfrm>
        <a:off x="3761174" y="1949450"/>
        <a:ext cx="1824967" cy="1949450"/>
      </dsp:txXfrm>
    </dsp:sp>
    <dsp:sp modelId="{6F2BC4A2-D573-4240-B339-6F2854A0F4D1}">
      <dsp:nvSpPr>
        <dsp:cNvPr id="0" name=""/>
        <dsp:cNvSpPr/>
      </dsp:nvSpPr>
      <dsp:spPr>
        <a:xfrm>
          <a:off x="3886202" y="228604"/>
          <a:ext cx="1622917" cy="1622917"/>
        </a:xfrm>
        <a:prstGeom prst="ellipse">
          <a:avLst/>
        </a:prstGeom>
        <a:blipFill rotWithShape="0">
          <a:blip xmlns:r="http://schemas.openxmlformats.org/officeDocument/2006/relationships" r:embed="rId3" cstate="print">
            <a:extLst>
              <a:ext uri="{28A0092B-C50C-407E-A947-70E740481C1C}">
                <a14:useLocalDpi xmlns:a14="http://schemas.microsoft.com/office/drawing/2010/main"/>
              </a:ext>
            </a:extLst>
          </a:blip>
          <a:stretch>
            <a:fillRect/>
          </a:stretch>
        </a:blip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748BBDF-7803-49FA-BF2C-5E81E5F9AF6E}">
      <dsp:nvSpPr>
        <dsp:cNvPr id="0" name=""/>
        <dsp:cNvSpPr/>
      </dsp:nvSpPr>
      <dsp:spPr>
        <a:xfrm>
          <a:off x="5640891" y="0"/>
          <a:ext cx="1824967" cy="4873625"/>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endParaRPr lang="en-US" sz="3200" kern="1200" dirty="0"/>
        </a:p>
      </dsp:txBody>
      <dsp:txXfrm>
        <a:off x="5640891" y="1949450"/>
        <a:ext cx="1824967" cy="1949450"/>
      </dsp:txXfrm>
    </dsp:sp>
    <dsp:sp modelId="{58147E69-52C0-406D-8ADF-D1EE24774C39}">
      <dsp:nvSpPr>
        <dsp:cNvPr id="0" name=""/>
        <dsp:cNvSpPr/>
      </dsp:nvSpPr>
      <dsp:spPr>
        <a:xfrm>
          <a:off x="5741916" y="292417"/>
          <a:ext cx="1622917" cy="1622917"/>
        </a:xfrm>
        <a:prstGeom prst="ellipse">
          <a:avLst/>
        </a:prstGeom>
        <a:blipFill rotWithShape="0">
          <a:blip xmlns:r="http://schemas.openxmlformats.org/officeDocument/2006/relationships" r:embed="rId4" cstate="print">
            <a:extLst>
              <a:ext uri="{28A0092B-C50C-407E-A947-70E740481C1C}">
                <a14:useLocalDpi xmlns:a14="http://schemas.microsoft.com/office/drawing/2010/main"/>
              </a:ext>
            </a:extLst>
          </a:blip>
          <a:stretch>
            <a:fillRect/>
          </a:stretch>
        </a:blip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55023C3-E292-4201-B084-5DF939082FAB}">
      <dsp:nvSpPr>
        <dsp:cNvPr id="0" name=""/>
        <dsp:cNvSpPr/>
      </dsp:nvSpPr>
      <dsp:spPr>
        <a:xfrm>
          <a:off x="298703" y="3898900"/>
          <a:ext cx="6870192" cy="731043"/>
        </a:xfrm>
        <a:prstGeom prst="leftRightArrow">
          <a:avLst/>
        </a:prstGeom>
        <a:solidFill>
          <a:schemeClr val="accent1">
            <a:tint val="60000"/>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30C2D0-A214-4E92-86DB-19D6862B7FCB}">
      <dsp:nvSpPr>
        <dsp:cNvPr id="0" name=""/>
        <dsp:cNvSpPr/>
      </dsp:nvSpPr>
      <dsp:spPr>
        <a:xfrm>
          <a:off x="0" y="-150497"/>
          <a:ext cx="9144000" cy="2176790"/>
        </a:xfrm>
        <a:prstGeom prst="rect">
          <a:avLst/>
        </a:prstGeom>
        <a:solidFill>
          <a:schemeClr val="accent1">
            <a:shade val="80000"/>
            <a:hueOff val="0"/>
            <a:satOff val="0"/>
            <a:lumOff val="0"/>
            <a:alphaOff val="0"/>
          </a:schemeClr>
        </a:soli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bevelB w="88900" h="121750" prst="angle"/>
        </a:sp3d>
      </dsp:spPr>
      <dsp:style>
        <a:lnRef idx="0">
          <a:scrgbClr r="0" g="0" b="0"/>
        </a:lnRef>
        <a:fillRef idx="1">
          <a:scrgbClr r="0" g="0" b="0"/>
        </a:fillRef>
        <a:effectRef idx="2">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Adult Functioning</a:t>
          </a:r>
        </a:p>
      </dsp:txBody>
      <dsp:txXfrm>
        <a:off x="0" y="-150497"/>
        <a:ext cx="9144000" cy="2176790"/>
      </dsp:txXfrm>
    </dsp:sp>
    <dsp:sp modelId="{5170E52A-1FDB-4EAA-8B07-063F5E15AF15}">
      <dsp:nvSpPr>
        <dsp:cNvPr id="0" name=""/>
        <dsp:cNvSpPr/>
      </dsp:nvSpPr>
      <dsp:spPr>
        <a:xfrm>
          <a:off x="1116" y="2000887"/>
          <a:ext cx="1305966" cy="4464558"/>
        </a:xfrm>
        <a:prstGeom prst="rect">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Cognitive Abilities</a:t>
          </a:r>
        </a:p>
      </dsp:txBody>
      <dsp:txXfrm>
        <a:off x="1116" y="2000887"/>
        <a:ext cx="1305966" cy="4464558"/>
      </dsp:txXfrm>
    </dsp:sp>
    <dsp:sp modelId="{7725EF80-AEC1-4443-95EA-181A26C7A736}">
      <dsp:nvSpPr>
        <dsp:cNvPr id="0" name=""/>
        <dsp:cNvSpPr/>
      </dsp:nvSpPr>
      <dsp:spPr>
        <a:xfrm>
          <a:off x="1307083" y="2000887"/>
          <a:ext cx="1305966" cy="4464558"/>
        </a:xfrm>
        <a:prstGeom prst="rect">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Physical Health</a:t>
          </a:r>
        </a:p>
      </dsp:txBody>
      <dsp:txXfrm>
        <a:off x="1307083" y="2000887"/>
        <a:ext cx="1305966" cy="4464558"/>
      </dsp:txXfrm>
    </dsp:sp>
    <dsp:sp modelId="{78EDFCE5-1B38-4F94-81D7-997FE55B7EC7}">
      <dsp:nvSpPr>
        <dsp:cNvPr id="0" name=""/>
        <dsp:cNvSpPr/>
      </dsp:nvSpPr>
      <dsp:spPr>
        <a:xfrm>
          <a:off x="2613049" y="2000887"/>
          <a:ext cx="1305966" cy="4464558"/>
        </a:xfrm>
        <a:prstGeom prst="rect">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Emotional Mental Health</a:t>
          </a:r>
        </a:p>
      </dsp:txBody>
      <dsp:txXfrm>
        <a:off x="2613049" y="2000887"/>
        <a:ext cx="1305966" cy="4464558"/>
      </dsp:txXfrm>
    </dsp:sp>
    <dsp:sp modelId="{3148B04D-D9ED-4C2B-9AEF-56A18CF60EA3}">
      <dsp:nvSpPr>
        <dsp:cNvPr id="0" name=""/>
        <dsp:cNvSpPr/>
      </dsp:nvSpPr>
      <dsp:spPr>
        <a:xfrm>
          <a:off x="3919016" y="2000887"/>
          <a:ext cx="1305966" cy="4464558"/>
        </a:xfrm>
        <a:prstGeom prst="rect">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Domestic Relations</a:t>
          </a:r>
        </a:p>
      </dsp:txBody>
      <dsp:txXfrm>
        <a:off x="3919016" y="2000887"/>
        <a:ext cx="1305966" cy="4464558"/>
      </dsp:txXfrm>
    </dsp:sp>
    <dsp:sp modelId="{AAECF508-3EA6-4086-AE23-E94A180D558A}">
      <dsp:nvSpPr>
        <dsp:cNvPr id="0" name=""/>
        <dsp:cNvSpPr/>
      </dsp:nvSpPr>
      <dsp:spPr>
        <a:xfrm>
          <a:off x="5224983" y="2000887"/>
          <a:ext cx="1305966" cy="4464558"/>
        </a:xfrm>
        <a:prstGeom prst="rect">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Substance Use</a:t>
          </a:r>
        </a:p>
      </dsp:txBody>
      <dsp:txXfrm>
        <a:off x="5224983" y="2000887"/>
        <a:ext cx="1305966" cy="4464558"/>
      </dsp:txXfrm>
    </dsp:sp>
    <dsp:sp modelId="{14E9D29E-60EE-4C4F-A982-D5E5B7579AA4}">
      <dsp:nvSpPr>
        <dsp:cNvPr id="0" name=""/>
        <dsp:cNvSpPr/>
      </dsp:nvSpPr>
      <dsp:spPr>
        <a:xfrm>
          <a:off x="6530950" y="2000887"/>
          <a:ext cx="1305966" cy="4464558"/>
        </a:xfrm>
        <a:prstGeom prst="rect">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Response to  Stressors</a:t>
          </a:r>
        </a:p>
      </dsp:txBody>
      <dsp:txXfrm>
        <a:off x="6530950" y="2000887"/>
        <a:ext cx="1305966" cy="4464558"/>
      </dsp:txXfrm>
    </dsp:sp>
    <dsp:sp modelId="{4DBCC18D-EBB4-4415-80D6-36C43EE77561}">
      <dsp:nvSpPr>
        <dsp:cNvPr id="0" name=""/>
        <dsp:cNvSpPr/>
      </dsp:nvSpPr>
      <dsp:spPr>
        <a:xfrm>
          <a:off x="7836916" y="2000887"/>
          <a:ext cx="1305966" cy="4464558"/>
        </a:xfrm>
        <a:prstGeom prst="rect">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Parenting Practices</a:t>
          </a:r>
        </a:p>
      </dsp:txBody>
      <dsp:txXfrm>
        <a:off x="7836916" y="2000887"/>
        <a:ext cx="1305966" cy="4464558"/>
      </dsp:txXfrm>
    </dsp:sp>
    <dsp:sp modelId="{A32F3ED7-BFF3-410A-8289-ADC18B14F184}">
      <dsp:nvSpPr>
        <dsp:cNvPr id="0" name=""/>
        <dsp:cNvSpPr/>
      </dsp:nvSpPr>
      <dsp:spPr>
        <a:xfrm>
          <a:off x="0" y="6189856"/>
          <a:ext cx="9144000" cy="1047241"/>
        </a:xfrm>
        <a:prstGeom prst="rect">
          <a:avLst/>
        </a:prstGeom>
        <a:solidFill>
          <a:schemeClr val="accent1">
            <a:shade val="80000"/>
            <a:hueOff val="0"/>
            <a:satOff val="0"/>
            <a:lumOff val="0"/>
            <a:alphaOff val="0"/>
          </a:schemeClr>
        </a:soli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bevelB w="88900" h="121750" prst="angle"/>
        </a:sp3d>
      </dsp:spPr>
      <dsp:style>
        <a:lnRef idx="0">
          <a:scrgbClr r="0" g="0" b="0"/>
        </a:lnRef>
        <a:fillRef idx="1">
          <a:scrgbClr r="0" g="0" b="0"/>
        </a:fillRef>
        <a:effectRef idx="2">
          <a:scrgbClr r="0" g="0" b="0"/>
        </a:effectRef>
        <a:fontRef idx="minor">
          <a:schemeClr val="lt1"/>
        </a:fontRef>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26407B-6E9C-49C9-8E99-42DB02F706BF}">
      <dsp:nvSpPr>
        <dsp:cNvPr id="0" name=""/>
        <dsp:cNvSpPr/>
      </dsp:nvSpPr>
      <dsp:spPr>
        <a:xfrm>
          <a:off x="444642" y="0"/>
          <a:ext cx="390143" cy="292608"/>
        </a:xfrm>
        <a:prstGeom prst="upArrow">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51897D-E88C-4373-BE8B-023731B22C7C}">
      <dsp:nvSpPr>
        <dsp:cNvPr id="0" name=""/>
        <dsp:cNvSpPr/>
      </dsp:nvSpPr>
      <dsp:spPr>
        <a:xfrm>
          <a:off x="846490" y="0"/>
          <a:ext cx="1792224" cy="2926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0" rIns="85344" bIns="85344" numCol="1" spcCol="1270" anchor="ctr" anchorCtr="0">
          <a:noAutofit/>
        </a:bodyPr>
        <a:lstStyle/>
        <a:p>
          <a:pPr marL="0" lvl="0" indent="0" algn="l" defTabSz="533400">
            <a:lnSpc>
              <a:spcPct val="90000"/>
            </a:lnSpc>
            <a:spcBef>
              <a:spcPct val="0"/>
            </a:spcBef>
            <a:spcAft>
              <a:spcPct val="35000"/>
            </a:spcAft>
            <a:buNone/>
          </a:pPr>
          <a:r>
            <a:rPr lang="en-US" sz="1200" kern="1200" dirty="0">
              <a:latin typeface="Arial Black" pitchFamily="34" charset="0"/>
            </a:rPr>
            <a:t>RC’s and Services</a:t>
          </a:r>
        </a:p>
      </dsp:txBody>
      <dsp:txXfrm>
        <a:off x="846490" y="0"/>
        <a:ext cx="1792224" cy="292608"/>
      </dsp:txXfrm>
    </dsp:sp>
    <dsp:sp modelId="{E3601BC7-A7A3-41BC-97FA-CFB24ECFB2F5}">
      <dsp:nvSpPr>
        <dsp:cNvPr id="0" name=""/>
        <dsp:cNvSpPr/>
      </dsp:nvSpPr>
      <dsp:spPr>
        <a:xfrm>
          <a:off x="561685" y="316992"/>
          <a:ext cx="390143" cy="292608"/>
        </a:xfrm>
        <a:prstGeom prst="downArrow">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8AFDE5-6E31-468C-9053-2987E4EE3B94}">
      <dsp:nvSpPr>
        <dsp:cNvPr id="0" name=""/>
        <dsp:cNvSpPr/>
      </dsp:nvSpPr>
      <dsp:spPr>
        <a:xfrm>
          <a:off x="963533" y="316992"/>
          <a:ext cx="1792224" cy="2926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0" rIns="85344" bIns="85344" numCol="1" spcCol="1270" anchor="ctr" anchorCtr="0">
          <a:noAutofit/>
        </a:bodyPr>
        <a:lstStyle/>
        <a:p>
          <a:pPr marL="0" lvl="0" indent="0" algn="l" defTabSz="533400">
            <a:lnSpc>
              <a:spcPct val="90000"/>
            </a:lnSpc>
            <a:spcBef>
              <a:spcPct val="0"/>
            </a:spcBef>
            <a:spcAft>
              <a:spcPct val="35000"/>
            </a:spcAft>
            <a:buNone/>
          </a:pPr>
          <a:r>
            <a:rPr lang="en-US" sz="1200" kern="1200" dirty="0">
              <a:latin typeface="Arial Black" pitchFamily="34" charset="0"/>
            </a:rPr>
            <a:t>All Elements</a:t>
          </a:r>
        </a:p>
      </dsp:txBody>
      <dsp:txXfrm>
        <a:off x="963533" y="316992"/>
        <a:ext cx="1792224" cy="2926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9C4CCF-6DC3-4D96-9CC7-FF58344B10C7}">
      <dsp:nvSpPr>
        <dsp:cNvPr id="0" name=""/>
        <dsp:cNvSpPr/>
      </dsp:nvSpPr>
      <dsp:spPr>
        <a:xfrm rot="16200000">
          <a:off x="-1909621" y="2581586"/>
          <a:ext cx="4217479" cy="298723"/>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0" tIns="0" rIns="263458" bIns="0" numCol="1" spcCol="1270" anchor="t" anchorCtr="0">
          <a:noAutofit/>
        </a:bodyPr>
        <a:lstStyle/>
        <a:p>
          <a:pPr marL="0" lvl="0" indent="0" algn="r" defTabSz="933450">
            <a:lnSpc>
              <a:spcPct val="90000"/>
            </a:lnSpc>
            <a:spcBef>
              <a:spcPct val="0"/>
            </a:spcBef>
            <a:spcAft>
              <a:spcPct val="35000"/>
            </a:spcAft>
            <a:buNone/>
          </a:pPr>
          <a:r>
            <a:rPr lang="en-US" sz="2100" kern="1200" dirty="0">
              <a:effectLst>
                <a:outerShdw blurRad="38100" dist="38100" dir="2700000" algn="tl">
                  <a:srgbClr val="000000">
                    <a:alpha val="43137"/>
                  </a:srgbClr>
                </a:outerShdw>
              </a:effectLst>
            </a:rPr>
            <a:t>Child Functioning</a:t>
          </a:r>
        </a:p>
      </dsp:txBody>
      <dsp:txXfrm>
        <a:off x="-1909621" y="2581586"/>
        <a:ext cx="4217479" cy="298723"/>
      </dsp:txXfrm>
    </dsp:sp>
    <dsp:sp modelId="{CC8EE0F3-6C55-453A-B0C1-4EA7056CFCFB}">
      <dsp:nvSpPr>
        <dsp:cNvPr id="0" name=""/>
        <dsp:cNvSpPr/>
      </dsp:nvSpPr>
      <dsp:spPr>
        <a:xfrm>
          <a:off x="348480" y="363909"/>
          <a:ext cx="1487961" cy="4734078"/>
        </a:xfrm>
        <a:prstGeom prst="rect">
          <a:avLst/>
        </a:prstGeom>
        <a:solidFill>
          <a:schemeClr val="accent1">
            <a:hueOff val="0"/>
            <a:satOff val="0"/>
            <a:lumOff val="0"/>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3792" tIns="263458" rIns="113792" bIns="113792" numCol="1" spcCol="1270" anchor="t" anchorCtr="0">
          <a:noAutofit/>
        </a:bodyPr>
        <a:lstStyle/>
        <a:p>
          <a:pPr marL="114300" lvl="1" indent="-114300" algn="l" defTabSz="533400">
            <a:lnSpc>
              <a:spcPct val="90000"/>
            </a:lnSpc>
            <a:spcBef>
              <a:spcPct val="0"/>
            </a:spcBef>
            <a:spcAft>
              <a:spcPct val="15000"/>
            </a:spcAft>
            <a:buChar char="•"/>
          </a:pPr>
          <a:endParaRPr lang="en-US" sz="1200" kern="1200" dirty="0"/>
        </a:p>
        <a:p>
          <a:pPr marL="114300" lvl="1" indent="-114300" algn="l" defTabSz="533400">
            <a:lnSpc>
              <a:spcPct val="90000"/>
            </a:lnSpc>
            <a:spcBef>
              <a:spcPct val="0"/>
            </a:spcBef>
            <a:spcAft>
              <a:spcPct val="15000"/>
            </a:spcAft>
            <a:buChar char="•"/>
          </a:pPr>
          <a:endParaRPr lang="en-US" sz="1200" kern="1200" dirty="0"/>
        </a:p>
        <a:p>
          <a:pPr marL="114300" lvl="1" indent="-114300" algn="l" defTabSz="533400">
            <a:lnSpc>
              <a:spcPct val="90000"/>
            </a:lnSpc>
            <a:spcBef>
              <a:spcPct val="0"/>
            </a:spcBef>
            <a:spcAft>
              <a:spcPct val="15000"/>
            </a:spcAft>
            <a:buChar char="•"/>
          </a:pPr>
          <a:r>
            <a:rPr lang="en-US" sz="1200" kern="1200" dirty="0"/>
            <a:t>Self Protection</a:t>
          </a:r>
        </a:p>
        <a:p>
          <a:pPr marL="114300" lvl="1" indent="-114300" algn="l" defTabSz="533400">
            <a:lnSpc>
              <a:spcPct val="90000"/>
            </a:lnSpc>
            <a:spcBef>
              <a:spcPct val="0"/>
            </a:spcBef>
            <a:spcAft>
              <a:spcPct val="15000"/>
            </a:spcAft>
            <a:buChar char="•"/>
          </a:pPr>
          <a:endParaRPr lang="en-US" sz="1200" kern="1200" dirty="0"/>
        </a:p>
        <a:p>
          <a:pPr marL="114300" lvl="1" indent="-114300" algn="l" defTabSz="533400">
            <a:lnSpc>
              <a:spcPct val="90000"/>
            </a:lnSpc>
            <a:spcBef>
              <a:spcPct val="0"/>
            </a:spcBef>
            <a:spcAft>
              <a:spcPct val="15000"/>
            </a:spcAft>
            <a:buChar char="•"/>
          </a:pPr>
          <a:endParaRPr lang="en-US" sz="1200" kern="1200" dirty="0"/>
        </a:p>
        <a:p>
          <a:pPr marL="114300" lvl="1" indent="-114300" algn="l" defTabSz="533400">
            <a:lnSpc>
              <a:spcPct val="90000"/>
            </a:lnSpc>
            <a:spcBef>
              <a:spcPct val="0"/>
            </a:spcBef>
            <a:spcAft>
              <a:spcPct val="15000"/>
            </a:spcAft>
            <a:buChar char="•"/>
          </a:pPr>
          <a:r>
            <a:rPr lang="en-US" sz="1200" kern="1200" dirty="0"/>
            <a:t>Physical Development</a:t>
          </a:r>
        </a:p>
        <a:p>
          <a:pPr marL="114300" lvl="1" indent="-114300" algn="l" defTabSz="533400">
            <a:lnSpc>
              <a:spcPct val="90000"/>
            </a:lnSpc>
            <a:spcBef>
              <a:spcPct val="0"/>
            </a:spcBef>
            <a:spcAft>
              <a:spcPct val="15000"/>
            </a:spcAft>
            <a:buChar char="•"/>
          </a:pPr>
          <a:endParaRPr lang="en-US" sz="1200" kern="1200" dirty="0"/>
        </a:p>
        <a:p>
          <a:pPr marL="114300" lvl="1" indent="-114300" algn="l" defTabSz="533400">
            <a:lnSpc>
              <a:spcPct val="90000"/>
            </a:lnSpc>
            <a:spcBef>
              <a:spcPct val="0"/>
            </a:spcBef>
            <a:spcAft>
              <a:spcPct val="15000"/>
            </a:spcAft>
            <a:buChar char="•"/>
          </a:pPr>
          <a:endParaRPr lang="en-US" sz="1200" kern="1200" dirty="0"/>
        </a:p>
        <a:p>
          <a:pPr marL="114300" lvl="1" indent="-114300" algn="l" defTabSz="533400">
            <a:lnSpc>
              <a:spcPct val="90000"/>
            </a:lnSpc>
            <a:spcBef>
              <a:spcPct val="0"/>
            </a:spcBef>
            <a:spcAft>
              <a:spcPct val="15000"/>
            </a:spcAft>
            <a:buChar char="•"/>
          </a:pPr>
          <a:r>
            <a:rPr lang="en-US" sz="1200" kern="1200" dirty="0"/>
            <a:t>Cognitive Development</a:t>
          </a:r>
        </a:p>
        <a:p>
          <a:pPr marL="114300" lvl="1" indent="-114300" algn="l" defTabSz="533400">
            <a:lnSpc>
              <a:spcPct val="90000"/>
            </a:lnSpc>
            <a:spcBef>
              <a:spcPct val="0"/>
            </a:spcBef>
            <a:spcAft>
              <a:spcPct val="15000"/>
            </a:spcAft>
            <a:buChar char="•"/>
          </a:pPr>
          <a:endParaRPr lang="en-US" sz="1200" kern="1200" dirty="0"/>
        </a:p>
        <a:p>
          <a:pPr marL="114300" lvl="1" indent="-114300" algn="l" defTabSz="533400">
            <a:lnSpc>
              <a:spcPct val="90000"/>
            </a:lnSpc>
            <a:spcBef>
              <a:spcPct val="0"/>
            </a:spcBef>
            <a:spcAft>
              <a:spcPct val="15000"/>
            </a:spcAft>
            <a:buChar char="•"/>
          </a:pPr>
          <a:endParaRPr lang="en-US" sz="1200" kern="1200" dirty="0"/>
        </a:p>
        <a:p>
          <a:pPr marL="114300" lvl="1" indent="-114300" algn="l" defTabSz="533400">
            <a:lnSpc>
              <a:spcPct val="90000"/>
            </a:lnSpc>
            <a:spcBef>
              <a:spcPct val="0"/>
            </a:spcBef>
            <a:spcAft>
              <a:spcPct val="15000"/>
            </a:spcAft>
            <a:buChar char="•"/>
          </a:pPr>
          <a:r>
            <a:rPr lang="en-US" sz="1200" kern="1200" dirty="0"/>
            <a:t>Social Development</a:t>
          </a:r>
        </a:p>
      </dsp:txBody>
      <dsp:txXfrm>
        <a:off x="348480" y="363909"/>
        <a:ext cx="1487961" cy="4734078"/>
      </dsp:txXfrm>
    </dsp:sp>
    <dsp:sp modelId="{30E4C9EE-F023-4838-A394-8B260A8BA2B7}">
      <dsp:nvSpPr>
        <dsp:cNvPr id="0" name=""/>
        <dsp:cNvSpPr/>
      </dsp:nvSpPr>
      <dsp:spPr>
        <a:xfrm>
          <a:off x="49756" y="227893"/>
          <a:ext cx="597447" cy="597447"/>
        </a:xfrm>
        <a:prstGeom prst="rect">
          <a:avLst/>
        </a:prstGeom>
        <a:blipFill rotWithShape="0">
          <a:blip xmlns:r="http://schemas.openxmlformats.org/officeDocument/2006/relationships" r:embed="rId1" cstate="print">
            <a:extLst>
              <a:ext uri="{28A0092B-C50C-407E-A947-70E740481C1C}">
                <a14:useLocalDpi xmlns:a14="http://schemas.microsoft.com/office/drawing/2010/main"/>
              </a:ext>
            </a:extLst>
          </a:blip>
          <a:stretch>
            <a:fillRect/>
          </a:stretch>
        </a:blip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BF318944-6794-43E3-8BF7-24D7B0EC68C7}">
      <dsp:nvSpPr>
        <dsp:cNvPr id="0" name=""/>
        <dsp:cNvSpPr/>
      </dsp:nvSpPr>
      <dsp:spPr>
        <a:xfrm rot="16200000">
          <a:off x="255645" y="2581586"/>
          <a:ext cx="4217479" cy="298723"/>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0" tIns="0" rIns="263458" bIns="0" numCol="1" spcCol="1270" anchor="t" anchorCtr="0">
          <a:noAutofit/>
        </a:bodyPr>
        <a:lstStyle/>
        <a:p>
          <a:pPr marL="0" lvl="0" indent="0" algn="r" defTabSz="933450">
            <a:lnSpc>
              <a:spcPct val="90000"/>
            </a:lnSpc>
            <a:spcBef>
              <a:spcPct val="0"/>
            </a:spcBef>
            <a:spcAft>
              <a:spcPct val="35000"/>
            </a:spcAft>
            <a:buNone/>
          </a:pPr>
          <a:r>
            <a:rPr lang="en-US" sz="2100" kern="1200" dirty="0">
              <a:effectLst>
                <a:outerShdw blurRad="38100" dist="38100" dir="2700000" algn="tl">
                  <a:srgbClr val="000000">
                    <a:alpha val="43137"/>
                  </a:srgbClr>
                </a:outerShdw>
              </a:effectLst>
            </a:rPr>
            <a:t>Adult</a:t>
          </a:r>
          <a:r>
            <a:rPr lang="en-US" sz="2100" kern="1200" dirty="0"/>
            <a:t> </a:t>
          </a:r>
          <a:r>
            <a:rPr lang="en-US" sz="2100" kern="1200" dirty="0">
              <a:effectLst>
                <a:outerShdw blurRad="38100" dist="38100" dir="2700000" algn="tl">
                  <a:srgbClr val="000000">
                    <a:alpha val="43137"/>
                  </a:srgbClr>
                </a:outerShdw>
              </a:effectLst>
            </a:rPr>
            <a:t>Functioning</a:t>
          </a:r>
        </a:p>
      </dsp:txBody>
      <dsp:txXfrm>
        <a:off x="255645" y="2581586"/>
        <a:ext cx="4217479" cy="298723"/>
      </dsp:txXfrm>
    </dsp:sp>
    <dsp:sp modelId="{3EA8AEA9-FFE1-4B00-82C9-08C696BBBFE6}">
      <dsp:nvSpPr>
        <dsp:cNvPr id="0" name=""/>
        <dsp:cNvSpPr/>
      </dsp:nvSpPr>
      <dsp:spPr>
        <a:xfrm>
          <a:off x="2513747" y="297610"/>
          <a:ext cx="1487961" cy="4866676"/>
        </a:xfrm>
        <a:prstGeom prst="rect">
          <a:avLst/>
        </a:prstGeom>
        <a:solidFill>
          <a:schemeClr val="accent1">
            <a:hueOff val="0"/>
            <a:satOff val="0"/>
            <a:lumOff val="0"/>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3792" tIns="263458" rIns="113792" bIns="113792" numCol="1" spcCol="1270" anchor="t" anchorCtr="0">
          <a:noAutofit/>
        </a:bodyPr>
        <a:lstStyle/>
        <a:p>
          <a:pPr marL="114300" lvl="1" indent="-114300" algn="l" defTabSz="533400">
            <a:lnSpc>
              <a:spcPct val="90000"/>
            </a:lnSpc>
            <a:spcBef>
              <a:spcPct val="0"/>
            </a:spcBef>
            <a:spcAft>
              <a:spcPct val="15000"/>
            </a:spcAft>
            <a:buChar char="•"/>
          </a:pPr>
          <a:endParaRPr lang="en-US" sz="1200" kern="1200" dirty="0"/>
        </a:p>
        <a:p>
          <a:pPr marL="114300" lvl="1" indent="-114300" algn="l" defTabSz="533400">
            <a:lnSpc>
              <a:spcPct val="90000"/>
            </a:lnSpc>
            <a:spcBef>
              <a:spcPct val="0"/>
            </a:spcBef>
            <a:spcAft>
              <a:spcPct val="15000"/>
            </a:spcAft>
            <a:buChar char="•"/>
          </a:pPr>
          <a:endParaRPr lang="en-US" sz="1200" kern="1200" dirty="0"/>
        </a:p>
        <a:p>
          <a:pPr marL="114300" lvl="1" indent="-114300" algn="l" defTabSz="533400">
            <a:lnSpc>
              <a:spcPct val="90000"/>
            </a:lnSpc>
            <a:spcBef>
              <a:spcPct val="0"/>
            </a:spcBef>
            <a:spcAft>
              <a:spcPct val="15000"/>
            </a:spcAft>
            <a:buChar char="•"/>
          </a:pPr>
          <a:r>
            <a:rPr lang="en-US" sz="1200" kern="1200" dirty="0"/>
            <a:t>Cognitive Abilities</a:t>
          </a:r>
        </a:p>
        <a:p>
          <a:pPr marL="114300" lvl="1" indent="-114300" algn="l" defTabSz="533400">
            <a:lnSpc>
              <a:spcPct val="90000"/>
            </a:lnSpc>
            <a:spcBef>
              <a:spcPct val="0"/>
            </a:spcBef>
            <a:spcAft>
              <a:spcPct val="15000"/>
            </a:spcAft>
            <a:buChar char="•"/>
          </a:pPr>
          <a:endParaRPr lang="en-US" sz="1200" kern="1200" dirty="0"/>
        </a:p>
        <a:p>
          <a:pPr marL="114300" lvl="1" indent="-114300" algn="l" defTabSz="533400">
            <a:lnSpc>
              <a:spcPct val="90000"/>
            </a:lnSpc>
            <a:spcBef>
              <a:spcPct val="0"/>
            </a:spcBef>
            <a:spcAft>
              <a:spcPct val="15000"/>
            </a:spcAft>
            <a:buChar char="•"/>
          </a:pPr>
          <a:r>
            <a:rPr lang="en-US" sz="1200" kern="1200" dirty="0"/>
            <a:t>Physical Health</a:t>
          </a:r>
        </a:p>
        <a:p>
          <a:pPr marL="114300" lvl="1" indent="-114300" algn="l" defTabSz="533400">
            <a:lnSpc>
              <a:spcPct val="90000"/>
            </a:lnSpc>
            <a:spcBef>
              <a:spcPct val="0"/>
            </a:spcBef>
            <a:spcAft>
              <a:spcPct val="15000"/>
            </a:spcAft>
            <a:buChar char="•"/>
          </a:pPr>
          <a:r>
            <a:rPr lang="en-US" sz="1200" kern="1200" dirty="0"/>
            <a:t>Emotional</a:t>
          </a:r>
        </a:p>
        <a:p>
          <a:pPr marL="114300" lvl="1" indent="-114300" algn="l" defTabSz="533400">
            <a:lnSpc>
              <a:spcPct val="90000"/>
            </a:lnSpc>
            <a:spcBef>
              <a:spcPct val="0"/>
            </a:spcBef>
            <a:spcAft>
              <a:spcPct val="15000"/>
            </a:spcAft>
            <a:buChar char="•"/>
          </a:pPr>
          <a:endParaRPr lang="en-US" sz="1200" kern="1200" dirty="0"/>
        </a:p>
        <a:p>
          <a:pPr marL="114300" lvl="1" indent="-114300" algn="l" defTabSz="533400">
            <a:lnSpc>
              <a:spcPct val="90000"/>
            </a:lnSpc>
            <a:spcBef>
              <a:spcPct val="0"/>
            </a:spcBef>
            <a:spcAft>
              <a:spcPct val="15000"/>
            </a:spcAft>
            <a:buChar char="•"/>
          </a:pPr>
          <a:r>
            <a:rPr lang="en-US" sz="1200" kern="1200" dirty="0"/>
            <a:t>Mental Health Functioning</a:t>
          </a:r>
        </a:p>
        <a:p>
          <a:pPr marL="114300" lvl="1" indent="-114300" algn="l" defTabSz="533400">
            <a:lnSpc>
              <a:spcPct val="90000"/>
            </a:lnSpc>
            <a:spcBef>
              <a:spcPct val="0"/>
            </a:spcBef>
            <a:spcAft>
              <a:spcPct val="15000"/>
            </a:spcAft>
            <a:buChar char="•"/>
          </a:pPr>
          <a:endParaRPr lang="en-US" sz="1200" kern="1200" dirty="0"/>
        </a:p>
        <a:p>
          <a:pPr marL="114300" lvl="1" indent="-114300" algn="l" defTabSz="533400">
            <a:lnSpc>
              <a:spcPct val="90000"/>
            </a:lnSpc>
            <a:spcBef>
              <a:spcPct val="0"/>
            </a:spcBef>
            <a:spcAft>
              <a:spcPct val="15000"/>
            </a:spcAft>
            <a:buChar char="•"/>
          </a:pPr>
          <a:r>
            <a:rPr lang="en-US" sz="1200" kern="1200" dirty="0"/>
            <a:t>Domestic Relations</a:t>
          </a:r>
        </a:p>
        <a:p>
          <a:pPr marL="114300" lvl="1" indent="-114300" algn="l" defTabSz="533400">
            <a:lnSpc>
              <a:spcPct val="90000"/>
            </a:lnSpc>
            <a:spcBef>
              <a:spcPct val="0"/>
            </a:spcBef>
            <a:spcAft>
              <a:spcPct val="15000"/>
            </a:spcAft>
            <a:buChar char="•"/>
          </a:pPr>
          <a:endParaRPr lang="en-US" sz="1200" kern="1200" dirty="0"/>
        </a:p>
        <a:p>
          <a:pPr marL="114300" lvl="1" indent="-114300" algn="l" defTabSz="533400">
            <a:lnSpc>
              <a:spcPct val="90000"/>
            </a:lnSpc>
            <a:spcBef>
              <a:spcPct val="0"/>
            </a:spcBef>
            <a:spcAft>
              <a:spcPct val="15000"/>
            </a:spcAft>
            <a:buChar char="•"/>
          </a:pPr>
          <a:r>
            <a:rPr lang="en-US" sz="1200" kern="1200" dirty="0"/>
            <a:t>Substance Abuse</a:t>
          </a:r>
        </a:p>
        <a:p>
          <a:pPr marL="114300" lvl="1" indent="-114300" algn="l" defTabSz="533400">
            <a:lnSpc>
              <a:spcPct val="90000"/>
            </a:lnSpc>
            <a:spcBef>
              <a:spcPct val="0"/>
            </a:spcBef>
            <a:spcAft>
              <a:spcPct val="15000"/>
            </a:spcAft>
            <a:buChar char="•"/>
          </a:pPr>
          <a:endParaRPr lang="en-US" sz="1200" kern="1200" dirty="0"/>
        </a:p>
        <a:p>
          <a:pPr marL="114300" lvl="1" indent="-114300" algn="l" defTabSz="533400">
            <a:lnSpc>
              <a:spcPct val="90000"/>
            </a:lnSpc>
            <a:spcBef>
              <a:spcPct val="0"/>
            </a:spcBef>
            <a:spcAft>
              <a:spcPct val="15000"/>
            </a:spcAft>
            <a:buChar char="•"/>
          </a:pPr>
          <a:r>
            <a:rPr lang="en-US" sz="1200" kern="1200" dirty="0"/>
            <a:t>Response to Stressors</a:t>
          </a:r>
        </a:p>
        <a:p>
          <a:pPr marL="114300" lvl="1" indent="-114300" algn="l" defTabSz="533400">
            <a:lnSpc>
              <a:spcPct val="90000"/>
            </a:lnSpc>
            <a:spcBef>
              <a:spcPct val="0"/>
            </a:spcBef>
            <a:spcAft>
              <a:spcPct val="15000"/>
            </a:spcAft>
            <a:buChar char="•"/>
          </a:pPr>
          <a:endParaRPr lang="en-US" sz="1200" kern="1200" dirty="0"/>
        </a:p>
        <a:p>
          <a:pPr marL="114300" lvl="1" indent="-114300" algn="l" defTabSz="533400">
            <a:lnSpc>
              <a:spcPct val="90000"/>
            </a:lnSpc>
            <a:spcBef>
              <a:spcPct val="0"/>
            </a:spcBef>
            <a:spcAft>
              <a:spcPct val="15000"/>
            </a:spcAft>
            <a:buChar char="•"/>
          </a:pPr>
          <a:r>
            <a:rPr lang="en-US" sz="1200" kern="1200" dirty="0"/>
            <a:t>Parenting Practices</a:t>
          </a:r>
        </a:p>
      </dsp:txBody>
      <dsp:txXfrm>
        <a:off x="2513747" y="297610"/>
        <a:ext cx="1487961" cy="4866676"/>
      </dsp:txXfrm>
    </dsp:sp>
    <dsp:sp modelId="{FEBCEFBD-2265-4D02-A129-32CDB76733C3}">
      <dsp:nvSpPr>
        <dsp:cNvPr id="0" name=""/>
        <dsp:cNvSpPr/>
      </dsp:nvSpPr>
      <dsp:spPr>
        <a:xfrm>
          <a:off x="2215023" y="227893"/>
          <a:ext cx="597447" cy="597447"/>
        </a:xfrm>
        <a:prstGeom prst="rect">
          <a:avLst/>
        </a:prstGeom>
        <a:blipFill rotWithShape="0">
          <a:blip xmlns:r="http://schemas.openxmlformats.org/officeDocument/2006/relationships" r:embed="rId2" cstate="print">
            <a:extLst>
              <a:ext uri="{28A0092B-C50C-407E-A947-70E740481C1C}">
                <a14:useLocalDpi xmlns:a14="http://schemas.microsoft.com/office/drawing/2010/main"/>
              </a:ext>
            </a:extLst>
          </a:blip>
          <a:stretch>
            <a:fillRect/>
          </a:stretch>
        </a:blip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C84783E6-3275-49A6-8749-F850D613844C}">
      <dsp:nvSpPr>
        <dsp:cNvPr id="0" name=""/>
        <dsp:cNvSpPr/>
      </dsp:nvSpPr>
      <dsp:spPr>
        <a:xfrm rot="16200000">
          <a:off x="2420912" y="2581586"/>
          <a:ext cx="4217479" cy="298723"/>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0" tIns="0" rIns="263458" bIns="0" numCol="1" spcCol="1270" anchor="t" anchorCtr="0">
          <a:noAutofit/>
        </a:bodyPr>
        <a:lstStyle/>
        <a:p>
          <a:pPr marL="0" lvl="0" indent="0" algn="r" defTabSz="933450">
            <a:lnSpc>
              <a:spcPct val="90000"/>
            </a:lnSpc>
            <a:spcBef>
              <a:spcPct val="0"/>
            </a:spcBef>
            <a:spcAft>
              <a:spcPct val="35000"/>
            </a:spcAft>
            <a:buNone/>
          </a:pPr>
          <a:r>
            <a:rPr lang="en-US" sz="2100" kern="1200" dirty="0">
              <a:effectLst>
                <a:outerShdw blurRad="38100" dist="38100" dir="2700000" algn="tl">
                  <a:srgbClr val="000000">
                    <a:alpha val="43137"/>
                  </a:srgbClr>
                </a:outerShdw>
              </a:effectLst>
            </a:rPr>
            <a:t>Family Functioning</a:t>
          </a:r>
        </a:p>
      </dsp:txBody>
      <dsp:txXfrm>
        <a:off x="2420912" y="2581586"/>
        <a:ext cx="4217479" cy="298723"/>
      </dsp:txXfrm>
    </dsp:sp>
    <dsp:sp modelId="{A3041015-C68D-433C-9199-0A3BBA314AD1}">
      <dsp:nvSpPr>
        <dsp:cNvPr id="0" name=""/>
        <dsp:cNvSpPr/>
      </dsp:nvSpPr>
      <dsp:spPr>
        <a:xfrm>
          <a:off x="4679014" y="287720"/>
          <a:ext cx="1487961" cy="4886456"/>
        </a:xfrm>
        <a:prstGeom prst="rect">
          <a:avLst/>
        </a:prstGeom>
        <a:solidFill>
          <a:schemeClr val="accent1">
            <a:hueOff val="0"/>
            <a:satOff val="0"/>
            <a:lumOff val="0"/>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3792" tIns="263458" rIns="113792" bIns="113792" numCol="1" spcCol="1270" anchor="t" anchorCtr="0">
          <a:noAutofit/>
        </a:bodyPr>
        <a:lstStyle/>
        <a:p>
          <a:pPr marL="114300" lvl="1" indent="-114300" algn="l" defTabSz="533400">
            <a:lnSpc>
              <a:spcPct val="90000"/>
            </a:lnSpc>
            <a:spcBef>
              <a:spcPct val="0"/>
            </a:spcBef>
            <a:spcAft>
              <a:spcPct val="15000"/>
            </a:spcAft>
            <a:buChar char="•"/>
          </a:pPr>
          <a:endParaRPr lang="en-US" sz="1200" kern="1200" dirty="0"/>
        </a:p>
        <a:p>
          <a:pPr marL="114300" lvl="1" indent="-114300" algn="l" defTabSz="533400">
            <a:lnSpc>
              <a:spcPct val="90000"/>
            </a:lnSpc>
            <a:spcBef>
              <a:spcPct val="0"/>
            </a:spcBef>
            <a:spcAft>
              <a:spcPct val="15000"/>
            </a:spcAft>
            <a:buChar char="•"/>
          </a:pPr>
          <a:endParaRPr lang="en-US" sz="1200" kern="1200" dirty="0"/>
        </a:p>
        <a:p>
          <a:pPr marL="114300" lvl="1" indent="-114300" algn="l" defTabSz="533400">
            <a:lnSpc>
              <a:spcPct val="90000"/>
            </a:lnSpc>
            <a:spcBef>
              <a:spcPct val="0"/>
            </a:spcBef>
            <a:spcAft>
              <a:spcPct val="15000"/>
            </a:spcAft>
            <a:buChar char="•"/>
          </a:pPr>
          <a:r>
            <a:rPr lang="en-US" sz="1200" kern="1200" dirty="0"/>
            <a:t>Family Roles, Interactions, and Relationships</a:t>
          </a:r>
        </a:p>
        <a:p>
          <a:pPr marL="114300" lvl="1" indent="-114300" algn="l" defTabSz="533400">
            <a:lnSpc>
              <a:spcPct val="90000"/>
            </a:lnSpc>
            <a:spcBef>
              <a:spcPct val="0"/>
            </a:spcBef>
            <a:spcAft>
              <a:spcPct val="15000"/>
            </a:spcAft>
            <a:buChar char="•"/>
          </a:pPr>
          <a:endParaRPr lang="en-US" sz="1200" kern="1200" dirty="0"/>
        </a:p>
        <a:p>
          <a:pPr marL="114300" lvl="1" indent="-114300" algn="l" defTabSz="533400">
            <a:lnSpc>
              <a:spcPct val="90000"/>
            </a:lnSpc>
            <a:spcBef>
              <a:spcPct val="0"/>
            </a:spcBef>
            <a:spcAft>
              <a:spcPct val="15000"/>
            </a:spcAft>
            <a:buChar char="•"/>
          </a:pPr>
          <a:endParaRPr lang="en-US" sz="1200" kern="1200" dirty="0"/>
        </a:p>
        <a:p>
          <a:pPr marL="114300" lvl="1" indent="-114300" algn="l" defTabSz="533400">
            <a:lnSpc>
              <a:spcPct val="90000"/>
            </a:lnSpc>
            <a:spcBef>
              <a:spcPct val="0"/>
            </a:spcBef>
            <a:spcAft>
              <a:spcPct val="15000"/>
            </a:spcAft>
            <a:buChar char="•"/>
          </a:pPr>
          <a:r>
            <a:rPr lang="en-US" sz="1200" kern="1200" dirty="0"/>
            <a:t>Resource Management and Household Maintenance</a:t>
          </a:r>
        </a:p>
        <a:p>
          <a:pPr marL="114300" lvl="1" indent="-114300" algn="l" defTabSz="533400">
            <a:lnSpc>
              <a:spcPct val="90000"/>
            </a:lnSpc>
            <a:spcBef>
              <a:spcPct val="0"/>
            </a:spcBef>
            <a:spcAft>
              <a:spcPct val="15000"/>
            </a:spcAft>
            <a:buChar char="•"/>
          </a:pPr>
          <a:endParaRPr lang="en-US" sz="1200" kern="1200" dirty="0"/>
        </a:p>
        <a:p>
          <a:pPr marL="114300" lvl="1" indent="-114300" algn="l" defTabSz="533400">
            <a:lnSpc>
              <a:spcPct val="90000"/>
            </a:lnSpc>
            <a:spcBef>
              <a:spcPct val="0"/>
            </a:spcBef>
            <a:spcAft>
              <a:spcPct val="15000"/>
            </a:spcAft>
            <a:buChar char="•"/>
          </a:pPr>
          <a:endParaRPr lang="en-US" sz="1200" kern="1200" dirty="0"/>
        </a:p>
        <a:p>
          <a:pPr marL="114300" lvl="1" indent="-114300" algn="l" defTabSz="533400">
            <a:lnSpc>
              <a:spcPct val="90000"/>
            </a:lnSpc>
            <a:spcBef>
              <a:spcPct val="0"/>
            </a:spcBef>
            <a:spcAft>
              <a:spcPct val="15000"/>
            </a:spcAft>
            <a:buChar char="•"/>
          </a:pPr>
          <a:r>
            <a:rPr lang="en-US" sz="1200" kern="1200" dirty="0"/>
            <a:t>Extended Family, Social and Community Connectedness</a:t>
          </a:r>
        </a:p>
      </dsp:txBody>
      <dsp:txXfrm>
        <a:off x="4679014" y="287720"/>
        <a:ext cx="1487961" cy="4886456"/>
      </dsp:txXfrm>
    </dsp:sp>
    <dsp:sp modelId="{8D162690-31DB-494B-8910-2407D885DA47}">
      <dsp:nvSpPr>
        <dsp:cNvPr id="0" name=""/>
        <dsp:cNvSpPr/>
      </dsp:nvSpPr>
      <dsp:spPr>
        <a:xfrm>
          <a:off x="4380290" y="227893"/>
          <a:ext cx="597447" cy="597447"/>
        </a:xfrm>
        <a:prstGeom prst="rect">
          <a:avLst/>
        </a:prstGeom>
        <a:blipFill rotWithShape="0">
          <a:blip xmlns:r="http://schemas.openxmlformats.org/officeDocument/2006/relationships" r:embed="rId3" cstate="print">
            <a:extLst>
              <a:ext uri="{28A0092B-C50C-407E-A947-70E740481C1C}">
                <a14:useLocalDpi xmlns:a14="http://schemas.microsoft.com/office/drawing/2010/main"/>
              </a:ext>
            </a:extLst>
          </a:blip>
          <a:stretch>
            <a:fillRect/>
          </a:stretch>
        </a:blip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CE6A5AD6-6CF1-420F-A767-FF543422C5D1}">
      <dsp:nvSpPr>
        <dsp:cNvPr id="0" name=""/>
        <dsp:cNvSpPr/>
      </dsp:nvSpPr>
      <dsp:spPr>
        <a:xfrm rot="16200000">
          <a:off x="4586180" y="2581586"/>
          <a:ext cx="4217479" cy="298723"/>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0" tIns="0" rIns="263458" bIns="0" numCol="1" spcCol="1270" anchor="t" anchorCtr="0">
          <a:noAutofit/>
        </a:bodyPr>
        <a:lstStyle/>
        <a:p>
          <a:pPr marL="0" lvl="0" indent="0" algn="r" defTabSz="933450">
            <a:lnSpc>
              <a:spcPct val="90000"/>
            </a:lnSpc>
            <a:spcBef>
              <a:spcPct val="0"/>
            </a:spcBef>
            <a:spcAft>
              <a:spcPct val="35000"/>
            </a:spcAft>
            <a:buNone/>
          </a:pPr>
          <a:r>
            <a:rPr lang="en-US" sz="2100" kern="1200" dirty="0">
              <a:effectLst>
                <a:outerShdw blurRad="38100" dist="38100" dir="2700000" algn="tl">
                  <a:srgbClr val="000000">
                    <a:alpha val="43137"/>
                  </a:srgbClr>
                </a:outerShdw>
              </a:effectLst>
            </a:rPr>
            <a:t>Historical</a:t>
          </a:r>
        </a:p>
      </dsp:txBody>
      <dsp:txXfrm>
        <a:off x="4586180" y="2581586"/>
        <a:ext cx="4217479" cy="298723"/>
      </dsp:txXfrm>
    </dsp:sp>
    <dsp:sp modelId="{25473ACB-8707-4945-9EEF-5E3BA93EADDF}">
      <dsp:nvSpPr>
        <dsp:cNvPr id="0" name=""/>
        <dsp:cNvSpPr/>
      </dsp:nvSpPr>
      <dsp:spPr>
        <a:xfrm>
          <a:off x="6844282" y="282764"/>
          <a:ext cx="1487961" cy="4896367"/>
        </a:xfrm>
        <a:prstGeom prst="rect">
          <a:avLst/>
        </a:prstGeom>
        <a:solidFill>
          <a:schemeClr val="accent1">
            <a:hueOff val="0"/>
            <a:satOff val="0"/>
            <a:lumOff val="0"/>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3792" tIns="263458" rIns="113792" bIns="113792" numCol="1" spcCol="1270" anchor="t" anchorCtr="0">
          <a:noAutofit/>
        </a:bodyPr>
        <a:lstStyle/>
        <a:p>
          <a:pPr marL="114300" lvl="1" indent="-114300" algn="l" defTabSz="533400">
            <a:lnSpc>
              <a:spcPct val="90000"/>
            </a:lnSpc>
            <a:spcBef>
              <a:spcPct val="0"/>
            </a:spcBef>
            <a:spcAft>
              <a:spcPct val="15000"/>
            </a:spcAft>
            <a:buChar char="•"/>
          </a:pPr>
          <a:endParaRPr lang="en-US" sz="1200" kern="1200" dirty="0"/>
        </a:p>
        <a:p>
          <a:pPr marL="114300" lvl="1" indent="-114300" algn="l" defTabSz="533400">
            <a:lnSpc>
              <a:spcPct val="90000"/>
            </a:lnSpc>
            <a:spcBef>
              <a:spcPct val="0"/>
            </a:spcBef>
            <a:spcAft>
              <a:spcPct val="15000"/>
            </a:spcAft>
            <a:buChar char="•"/>
          </a:pPr>
          <a:endParaRPr lang="en-US" sz="1200" kern="1200" dirty="0"/>
        </a:p>
        <a:p>
          <a:pPr marL="114300" lvl="1" indent="-114300" algn="l" defTabSz="533400">
            <a:lnSpc>
              <a:spcPct val="90000"/>
            </a:lnSpc>
            <a:spcBef>
              <a:spcPct val="0"/>
            </a:spcBef>
            <a:spcAft>
              <a:spcPct val="15000"/>
            </a:spcAft>
            <a:buChar char="•"/>
          </a:pPr>
          <a:r>
            <a:rPr lang="en-US" sz="1200" kern="1200" dirty="0"/>
            <a:t>Caretaker’s Victimization of Other Children</a:t>
          </a:r>
        </a:p>
        <a:p>
          <a:pPr marL="114300" lvl="1" indent="-114300" algn="l" defTabSz="533400">
            <a:lnSpc>
              <a:spcPct val="90000"/>
            </a:lnSpc>
            <a:spcBef>
              <a:spcPct val="0"/>
            </a:spcBef>
            <a:spcAft>
              <a:spcPct val="15000"/>
            </a:spcAft>
            <a:buChar char="•"/>
          </a:pPr>
          <a:endParaRPr lang="en-US" sz="1200" kern="1200" dirty="0"/>
        </a:p>
        <a:p>
          <a:pPr marL="114300" lvl="1" indent="-114300" algn="l" defTabSz="533400">
            <a:lnSpc>
              <a:spcPct val="90000"/>
            </a:lnSpc>
            <a:spcBef>
              <a:spcPct val="0"/>
            </a:spcBef>
            <a:spcAft>
              <a:spcPct val="15000"/>
            </a:spcAft>
            <a:buChar char="•"/>
          </a:pPr>
          <a:endParaRPr lang="en-US" sz="1200" kern="1200" dirty="0"/>
        </a:p>
        <a:p>
          <a:pPr marL="114300" lvl="1" indent="-114300" algn="l" defTabSz="533400">
            <a:lnSpc>
              <a:spcPct val="90000"/>
            </a:lnSpc>
            <a:spcBef>
              <a:spcPct val="0"/>
            </a:spcBef>
            <a:spcAft>
              <a:spcPct val="15000"/>
            </a:spcAft>
            <a:buChar char="•"/>
          </a:pPr>
          <a:r>
            <a:rPr lang="en-US" sz="1200" kern="1200" dirty="0"/>
            <a:t>Caretaker’s Abuse / Neglect as a Child</a:t>
          </a:r>
        </a:p>
        <a:p>
          <a:pPr marL="114300" lvl="1" indent="-114300" algn="l" defTabSz="533400">
            <a:lnSpc>
              <a:spcPct val="90000"/>
            </a:lnSpc>
            <a:spcBef>
              <a:spcPct val="0"/>
            </a:spcBef>
            <a:spcAft>
              <a:spcPct val="15000"/>
            </a:spcAft>
            <a:buChar char="•"/>
          </a:pPr>
          <a:endParaRPr lang="en-US" sz="1200" kern="1200" dirty="0"/>
        </a:p>
        <a:p>
          <a:pPr marL="114300" lvl="1" indent="-114300" algn="l" defTabSz="533400">
            <a:lnSpc>
              <a:spcPct val="90000"/>
            </a:lnSpc>
            <a:spcBef>
              <a:spcPct val="0"/>
            </a:spcBef>
            <a:spcAft>
              <a:spcPct val="15000"/>
            </a:spcAft>
            <a:buChar char="•"/>
          </a:pPr>
          <a:endParaRPr lang="en-US" sz="1200" kern="1200" dirty="0"/>
        </a:p>
        <a:p>
          <a:pPr marL="114300" lvl="1" indent="-114300" algn="l" defTabSz="533400">
            <a:lnSpc>
              <a:spcPct val="90000"/>
            </a:lnSpc>
            <a:spcBef>
              <a:spcPct val="0"/>
            </a:spcBef>
            <a:spcAft>
              <a:spcPct val="15000"/>
            </a:spcAft>
            <a:buChar char="•"/>
          </a:pPr>
          <a:r>
            <a:rPr lang="en-US" sz="1200" kern="1200" dirty="0"/>
            <a:t>Impact of Past Services</a:t>
          </a:r>
        </a:p>
      </dsp:txBody>
      <dsp:txXfrm>
        <a:off x="6844282" y="282764"/>
        <a:ext cx="1487961" cy="4896367"/>
      </dsp:txXfrm>
    </dsp:sp>
    <dsp:sp modelId="{9CB90F6D-0BBF-4CE0-8BE9-AC9FE1BEED84}">
      <dsp:nvSpPr>
        <dsp:cNvPr id="0" name=""/>
        <dsp:cNvSpPr/>
      </dsp:nvSpPr>
      <dsp:spPr>
        <a:xfrm>
          <a:off x="6545558" y="227893"/>
          <a:ext cx="597447" cy="597447"/>
        </a:xfrm>
        <a:prstGeom prst="rect">
          <a:avLst/>
        </a:prstGeom>
        <a:blipFill rotWithShape="0">
          <a:blip xmlns:r="http://schemas.openxmlformats.org/officeDocument/2006/relationships" r:embed="rId4" cstate="print">
            <a:extLst>
              <a:ext uri="{28A0092B-C50C-407E-A947-70E740481C1C}">
                <a14:useLocalDpi xmlns:a14="http://schemas.microsoft.com/office/drawing/2010/main"/>
              </a:ext>
            </a:extLst>
          </a:blip>
          <a:stretch>
            <a:fillRect/>
          </a:stretch>
        </a:blip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9C4CCF-6DC3-4D96-9CC7-FF58344B10C7}">
      <dsp:nvSpPr>
        <dsp:cNvPr id="0" name=""/>
        <dsp:cNvSpPr/>
      </dsp:nvSpPr>
      <dsp:spPr>
        <a:xfrm rot="16200000">
          <a:off x="-1909621" y="2581586"/>
          <a:ext cx="4217479" cy="298723"/>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0" tIns="0" rIns="263458" bIns="0" numCol="1" spcCol="1270" anchor="t" anchorCtr="0">
          <a:noAutofit/>
        </a:bodyPr>
        <a:lstStyle/>
        <a:p>
          <a:pPr marL="0" lvl="0" indent="0" algn="r" defTabSz="933450">
            <a:lnSpc>
              <a:spcPct val="90000"/>
            </a:lnSpc>
            <a:spcBef>
              <a:spcPct val="0"/>
            </a:spcBef>
            <a:spcAft>
              <a:spcPct val="35000"/>
            </a:spcAft>
            <a:buNone/>
          </a:pPr>
          <a:r>
            <a:rPr lang="en-US" sz="2100" kern="1200" dirty="0">
              <a:effectLst>
                <a:outerShdw blurRad="38100" dist="38100" dir="2700000" algn="tl">
                  <a:srgbClr val="000000">
                    <a:alpha val="43137"/>
                  </a:srgbClr>
                </a:outerShdw>
              </a:effectLst>
            </a:rPr>
            <a:t>Child Functioning</a:t>
          </a:r>
        </a:p>
      </dsp:txBody>
      <dsp:txXfrm>
        <a:off x="-1909621" y="2581586"/>
        <a:ext cx="4217479" cy="298723"/>
      </dsp:txXfrm>
    </dsp:sp>
    <dsp:sp modelId="{CC8EE0F3-6C55-453A-B0C1-4EA7056CFCFB}">
      <dsp:nvSpPr>
        <dsp:cNvPr id="0" name=""/>
        <dsp:cNvSpPr/>
      </dsp:nvSpPr>
      <dsp:spPr>
        <a:xfrm>
          <a:off x="348480" y="363909"/>
          <a:ext cx="1487961" cy="4734078"/>
        </a:xfrm>
        <a:prstGeom prst="rect">
          <a:avLst/>
        </a:prstGeom>
        <a:solidFill>
          <a:schemeClr val="accent1">
            <a:hueOff val="0"/>
            <a:satOff val="0"/>
            <a:lumOff val="0"/>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3792" tIns="263458" rIns="113792" bIns="113792" numCol="1" spcCol="1270" anchor="t" anchorCtr="0">
          <a:noAutofit/>
        </a:bodyPr>
        <a:lstStyle/>
        <a:p>
          <a:pPr marL="114300" lvl="1" indent="-114300" algn="l" defTabSz="533400">
            <a:lnSpc>
              <a:spcPct val="90000"/>
            </a:lnSpc>
            <a:spcBef>
              <a:spcPct val="0"/>
            </a:spcBef>
            <a:spcAft>
              <a:spcPct val="15000"/>
            </a:spcAft>
            <a:buChar char="•"/>
          </a:pPr>
          <a:endParaRPr lang="en-US" sz="1200" kern="1200" dirty="0"/>
        </a:p>
        <a:p>
          <a:pPr marL="114300" lvl="1" indent="-114300" algn="l" defTabSz="533400">
            <a:lnSpc>
              <a:spcPct val="90000"/>
            </a:lnSpc>
            <a:spcBef>
              <a:spcPct val="0"/>
            </a:spcBef>
            <a:spcAft>
              <a:spcPct val="15000"/>
            </a:spcAft>
            <a:buChar char="•"/>
          </a:pPr>
          <a:endParaRPr lang="en-US" sz="1200" kern="1200" dirty="0"/>
        </a:p>
        <a:p>
          <a:pPr marL="114300" lvl="1" indent="-114300" algn="l" defTabSz="533400">
            <a:lnSpc>
              <a:spcPct val="90000"/>
            </a:lnSpc>
            <a:spcBef>
              <a:spcPct val="0"/>
            </a:spcBef>
            <a:spcAft>
              <a:spcPct val="15000"/>
            </a:spcAft>
            <a:buChar char="•"/>
          </a:pPr>
          <a:r>
            <a:rPr lang="en-US" sz="1200" kern="1200" dirty="0"/>
            <a:t>Self Protection</a:t>
          </a:r>
        </a:p>
        <a:p>
          <a:pPr marL="114300" lvl="1" indent="-114300" algn="l" defTabSz="533400">
            <a:lnSpc>
              <a:spcPct val="90000"/>
            </a:lnSpc>
            <a:spcBef>
              <a:spcPct val="0"/>
            </a:spcBef>
            <a:spcAft>
              <a:spcPct val="15000"/>
            </a:spcAft>
            <a:buChar char="•"/>
          </a:pPr>
          <a:endParaRPr lang="en-US" sz="1200" kern="1200" dirty="0"/>
        </a:p>
        <a:p>
          <a:pPr marL="114300" lvl="1" indent="-114300" algn="l" defTabSz="533400">
            <a:lnSpc>
              <a:spcPct val="90000"/>
            </a:lnSpc>
            <a:spcBef>
              <a:spcPct val="0"/>
            </a:spcBef>
            <a:spcAft>
              <a:spcPct val="15000"/>
            </a:spcAft>
            <a:buChar char="•"/>
          </a:pPr>
          <a:endParaRPr lang="en-US" sz="1200" kern="1200" dirty="0"/>
        </a:p>
        <a:p>
          <a:pPr marL="114300" lvl="1" indent="-114300" algn="l" defTabSz="533400">
            <a:lnSpc>
              <a:spcPct val="90000"/>
            </a:lnSpc>
            <a:spcBef>
              <a:spcPct val="0"/>
            </a:spcBef>
            <a:spcAft>
              <a:spcPct val="15000"/>
            </a:spcAft>
            <a:buChar char="•"/>
          </a:pPr>
          <a:r>
            <a:rPr lang="en-US" sz="1200" kern="1200" dirty="0"/>
            <a:t>Physical Development</a:t>
          </a:r>
        </a:p>
        <a:p>
          <a:pPr marL="114300" lvl="1" indent="-114300" algn="l" defTabSz="533400">
            <a:lnSpc>
              <a:spcPct val="90000"/>
            </a:lnSpc>
            <a:spcBef>
              <a:spcPct val="0"/>
            </a:spcBef>
            <a:spcAft>
              <a:spcPct val="15000"/>
            </a:spcAft>
            <a:buChar char="•"/>
          </a:pPr>
          <a:endParaRPr lang="en-US" sz="1200" kern="1200" dirty="0"/>
        </a:p>
        <a:p>
          <a:pPr marL="114300" lvl="1" indent="-114300" algn="l" defTabSz="533400">
            <a:lnSpc>
              <a:spcPct val="90000"/>
            </a:lnSpc>
            <a:spcBef>
              <a:spcPct val="0"/>
            </a:spcBef>
            <a:spcAft>
              <a:spcPct val="15000"/>
            </a:spcAft>
            <a:buChar char="•"/>
          </a:pPr>
          <a:endParaRPr lang="en-US" sz="1200" kern="1200" dirty="0"/>
        </a:p>
        <a:p>
          <a:pPr marL="114300" lvl="1" indent="-114300" algn="l" defTabSz="533400">
            <a:lnSpc>
              <a:spcPct val="90000"/>
            </a:lnSpc>
            <a:spcBef>
              <a:spcPct val="0"/>
            </a:spcBef>
            <a:spcAft>
              <a:spcPct val="15000"/>
            </a:spcAft>
            <a:buChar char="•"/>
          </a:pPr>
          <a:r>
            <a:rPr lang="en-US" sz="1200" kern="1200" dirty="0"/>
            <a:t>Cognitive Development</a:t>
          </a:r>
        </a:p>
        <a:p>
          <a:pPr marL="114300" lvl="1" indent="-114300" algn="l" defTabSz="533400">
            <a:lnSpc>
              <a:spcPct val="90000"/>
            </a:lnSpc>
            <a:spcBef>
              <a:spcPct val="0"/>
            </a:spcBef>
            <a:spcAft>
              <a:spcPct val="15000"/>
            </a:spcAft>
            <a:buChar char="•"/>
          </a:pPr>
          <a:endParaRPr lang="en-US" sz="1200" kern="1200" dirty="0"/>
        </a:p>
        <a:p>
          <a:pPr marL="114300" lvl="1" indent="-114300" algn="l" defTabSz="533400">
            <a:lnSpc>
              <a:spcPct val="90000"/>
            </a:lnSpc>
            <a:spcBef>
              <a:spcPct val="0"/>
            </a:spcBef>
            <a:spcAft>
              <a:spcPct val="15000"/>
            </a:spcAft>
            <a:buChar char="•"/>
          </a:pPr>
          <a:endParaRPr lang="en-US" sz="1200" kern="1200" dirty="0"/>
        </a:p>
        <a:p>
          <a:pPr marL="114300" lvl="1" indent="-114300" algn="l" defTabSz="533400">
            <a:lnSpc>
              <a:spcPct val="90000"/>
            </a:lnSpc>
            <a:spcBef>
              <a:spcPct val="0"/>
            </a:spcBef>
            <a:spcAft>
              <a:spcPct val="15000"/>
            </a:spcAft>
            <a:buChar char="•"/>
          </a:pPr>
          <a:r>
            <a:rPr lang="en-US" sz="1200" kern="1200" dirty="0"/>
            <a:t>Social Development</a:t>
          </a:r>
        </a:p>
      </dsp:txBody>
      <dsp:txXfrm>
        <a:off x="348480" y="363909"/>
        <a:ext cx="1487961" cy="4734078"/>
      </dsp:txXfrm>
    </dsp:sp>
    <dsp:sp modelId="{30E4C9EE-F023-4838-A394-8B260A8BA2B7}">
      <dsp:nvSpPr>
        <dsp:cNvPr id="0" name=""/>
        <dsp:cNvSpPr/>
      </dsp:nvSpPr>
      <dsp:spPr>
        <a:xfrm>
          <a:off x="49756" y="227893"/>
          <a:ext cx="597447" cy="597447"/>
        </a:xfrm>
        <a:prstGeom prst="rect">
          <a:avLst/>
        </a:prstGeom>
        <a:blipFill rotWithShape="0">
          <a:blip xmlns:r="http://schemas.openxmlformats.org/officeDocument/2006/relationships" r:embed="rId1" cstate="print">
            <a:extLst>
              <a:ext uri="{28A0092B-C50C-407E-A947-70E740481C1C}">
                <a14:useLocalDpi xmlns:a14="http://schemas.microsoft.com/office/drawing/2010/main"/>
              </a:ext>
            </a:extLst>
          </a:blip>
          <a:stretch>
            <a:fillRect/>
          </a:stretch>
        </a:blip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BF318944-6794-43E3-8BF7-24D7B0EC68C7}">
      <dsp:nvSpPr>
        <dsp:cNvPr id="0" name=""/>
        <dsp:cNvSpPr/>
      </dsp:nvSpPr>
      <dsp:spPr>
        <a:xfrm rot="16200000">
          <a:off x="255645" y="2581586"/>
          <a:ext cx="4217479" cy="298723"/>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0" tIns="0" rIns="263458" bIns="0" numCol="1" spcCol="1270" anchor="t" anchorCtr="0">
          <a:noAutofit/>
        </a:bodyPr>
        <a:lstStyle/>
        <a:p>
          <a:pPr marL="0" lvl="0" indent="0" algn="r" defTabSz="933450">
            <a:lnSpc>
              <a:spcPct val="90000"/>
            </a:lnSpc>
            <a:spcBef>
              <a:spcPct val="0"/>
            </a:spcBef>
            <a:spcAft>
              <a:spcPct val="35000"/>
            </a:spcAft>
            <a:buNone/>
          </a:pPr>
          <a:r>
            <a:rPr lang="en-US" sz="2100" kern="1200" dirty="0">
              <a:effectLst>
                <a:outerShdw blurRad="38100" dist="38100" dir="2700000" algn="tl">
                  <a:srgbClr val="000000">
                    <a:alpha val="43137"/>
                  </a:srgbClr>
                </a:outerShdw>
              </a:effectLst>
            </a:rPr>
            <a:t>Adult</a:t>
          </a:r>
          <a:r>
            <a:rPr lang="en-US" sz="2100" kern="1200" dirty="0"/>
            <a:t> </a:t>
          </a:r>
          <a:r>
            <a:rPr lang="en-US" sz="2100" kern="1200" dirty="0">
              <a:effectLst>
                <a:outerShdw blurRad="38100" dist="38100" dir="2700000" algn="tl">
                  <a:srgbClr val="000000">
                    <a:alpha val="43137"/>
                  </a:srgbClr>
                </a:outerShdw>
              </a:effectLst>
            </a:rPr>
            <a:t>Functioning</a:t>
          </a:r>
        </a:p>
      </dsp:txBody>
      <dsp:txXfrm>
        <a:off x="255645" y="2581586"/>
        <a:ext cx="4217479" cy="298723"/>
      </dsp:txXfrm>
    </dsp:sp>
    <dsp:sp modelId="{3EA8AEA9-FFE1-4B00-82C9-08C696BBBFE6}">
      <dsp:nvSpPr>
        <dsp:cNvPr id="0" name=""/>
        <dsp:cNvSpPr/>
      </dsp:nvSpPr>
      <dsp:spPr>
        <a:xfrm>
          <a:off x="2513747" y="297610"/>
          <a:ext cx="1487961" cy="4866676"/>
        </a:xfrm>
        <a:prstGeom prst="rect">
          <a:avLst/>
        </a:prstGeom>
        <a:solidFill>
          <a:schemeClr val="accent1">
            <a:hueOff val="0"/>
            <a:satOff val="0"/>
            <a:lumOff val="0"/>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3792" tIns="263458" rIns="113792" bIns="113792" numCol="1" spcCol="1270" anchor="t" anchorCtr="0">
          <a:noAutofit/>
        </a:bodyPr>
        <a:lstStyle/>
        <a:p>
          <a:pPr marL="114300" lvl="1" indent="-114300" algn="l" defTabSz="533400">
            <a:lnSpc>
              <a:spcPct val="90000"/>
            </a:lnSpc>
            <a:spcBef>
              <a:spcPct val="0"/>
            </a:spcBef>
            <a:spcAft>
              <a:spcPct val="15000"/>
            </a:spcAft>
            <a:buChar char="•"/>
          </a:pPr>
          <a:endParaRPr lang="en-US" sz="1200" kern="1200" dirty="0"/>
        </a:p>
        <a:p>
          <a:pPr marL="114300" lvl="1" indent="-114300" algn="l" defTabSz="533400">
            <a:lnSpc>
              <a:spcPct val="90000"/>
            </a:lnSpc>
            <a:spcBef>
              <a:spcPct val="0"/>
            </a:spcBef>
            <a:spcAft>
              <a:spcPct val="15000"/>
            </a:spcAft>
            <a:buChar char="•"/>
          </a:pPr>
          <a:endParaRPr lang="en-US" sz="1200" kern="1200" dirty="0"/>
        </a:p>
        <a:p>
          <a:pPr marL="114300" lvl="1" indent="-114300" algn="l" defTabSz="533400">
            <a:lnSpc>
              <a:spcPct val="90000"/>
            </a:lnSpc>
            <a:spcBef>
              <a:spcPct val="0"/>
            </a:spcBef>
            <a:spcAft>
              <a:spcPct val="15000"/>
            </a:spcAft>
            <a:buChar char="•"/>
          </a:pPr>
          <a:r>
            <a:rPr lang="en-US" sz="1200" kern="1200" dirty="0"/>
            <a:t>Cognitive Abilities</a:t>
          </a:r>
        </a:p>
        <a:p>
          <a:pPr marL="114300" lvl="1" indent="-114300" algn="l" defTabSz="533400">
            <a:lnSpc>
              <a:spcPct val="90000"/>
            </a:lnSpc>
            <a:spcBef>
              <a:spcPct val="0"/>
            </a:spcBef>
            <a:spcAft>
              <a:spcPct val="15000"/>
            </a:spcAft>
            <a:buChar char="•"/>
          </a:pPr>
          <a:endParaRPr lang="en-US" sz="1200" kern="1200" dirty="0"/>
        </a:p>
        <a:p>
          <a:pPr marL="114300" lvl="1" indent="-114300" algn="l" defTabSz="533400">
            <a:lnSpc>
              <a:spcPct val="90000"/>
            </a:lnSpc>
            <a:spcBef>
              <a:spcPct val="0"/>
            </a:spcBef>
            <a:spcAft>
              <a:spcPct val="15000"/>
            </a:spcAft>
            <a:buChar char="•"/>
          </a:pPr>
          <a:r>
            <a:rPr lang="en-US" sz="1200" kern="1200" dirty="0"/>
            <a:t>Physical Health</a:t>
          </a:r>
        </a:p>
        <a:p>
          <a:pPr marL="114300" lvl="1" indent="-114300" algn="l" defTabSz="533400">
            <a:lnSpc>
              <a:spcPct val="90000"/>
            </a:lnSpc>
            <a:spcBef>
              <a:spcPct val="0"/>
            </a:spcBef>
            <a:spcAft>
              <a:spcPct val="15000"/>
            </a:spcAft>
            <a:buChar char="•"/>
          </a:pPr>
          <a:r>
            <a:rPr lang="en-US" sz="1200" kern="1200" dirty="0"/>
            <a:t>Emotional</a:t>
          </a:r>
        </a:p>
        <a:p>
          <a:pPr marL="114300" lvl="1" indent="-114300" algn="l" defTabSz="533400">
            <a:lnSpc>
              <a:spcPct val="90000"/>
            </a:lnSpc>
            <a:spcBef>
              <a:spcPct val="0"/>
            </a:spcBef>
            <a:spcAft>
              <a:spcPct val="15000"/>
            </a:spcAft>
            <a:buChar char="•"/>
          </a:pPr>
          <a:endParaRPr lang="en-US" sz="1200" kern="1200" dirty="0"/>
        </a:p>
        <a:p>
          <a:pPr marL="114300" lvl="1" indent="-114300" algn="l" defTabSz="533400">
            <a:lnSpc>
              <a:spcPct val="90000"/>
            </a:lnSpc>
            <a:spcBef>
              <a:spcPct val="0"/>
            </a:spcBef>
            <a:spcAft>
              <a:spcPct val="15000"/>
            </a:spcAft>
            <a:buChar char="•"/>
          </a:pPr>
          <a:r>
            <a:rPr lang="en-US" sz="1200" kern="1200" dirty="0"/>
            <a:t>Mental Health Functioning</a:t>
          </a:r>
        </a:p>
        <a:p>
          <a:pPr marL="114300" lvl="1" indent="-114300" algn="l" defTabSz="533400">
            <a:lnSpc>
              <a:spcPct val="90000"/>
            </a:lnSpc>
            <a:spcBef>
              <a:spcPct val="0"/>
            </a:spcBef>
            <a:spcAft>
              <a:spcPct val="15000"/>
            </a:spcAft>
            <a:buChar char="•"/>
          </a:pPr>
          <a:endParaRPr lang="en-US" sz="1200" kern="1200" dirty="0"/>
        </a:p>
        <a:p>
          <a:pPr marL="114300" lvl="1" indent="-114300" algn="l" defTabSz="533400">
            <a:lnSpc>
              <a:spcPct val="90000"/>
            </a:lnSpc>
            <a:spcBef>
              <a:spcPct val="0"/>
            </a:spcBef>
            <a:spcAft>
              <a:spcPct val="15000"/>
            </a:spcAft>
            <a:buChar char="•"/>
          </a:pPr>
          <a:r>
            <a:rPr lang="en-US" sz="1200" kern="1200" dirty="0"/>
            <a:t>Domestic Relations</a:t>
          </a:r>
        </a:p>
        <a:p>
          <a:pPr marL="114300" lvl="1" indent="-114300" algn="l" defTabSz="533400">
            <a:lnSpc>
              <a:spcPct val="90000"/>
            </a:lnSpc>
            <a:spcBef>
              <a:spcPct val="0"/>
            </a:spcBef>
            <a:spcAft>
              <a:spcPct val="15000"/>
            </a:spcAft>
            <a:buChar char="•"/>
          </a:pPr>
          <a:endParaRPr lang="en-US" sz="1200" kern="1200" dirty="0"/>
        </a:p>
        <a:p>
          <a:pPr marL="114300" lvl="1" indent="-114300" algn="l" defTabSz="533400">
            <a:lnSpc>
              <a:spcPct val="90000"/>
            </a:lnSpc>
            <a:spcBef>
              <a:spcPct val="0"/>
            </a:spcBef>
            <a:spcAft>
              <a:spcPct val="15000"/>
            </a:spcAft>
            <a:buChar char="•"/>
          </a:pPr>
          <a:r>
            <a:rPr lang="en-US" sz="1200" kern="1200" dirty="0"/>
            <a:t>Substance Abuse</a:t>
          </a:r>
        </a:p>
        <a:p>
          <a:pPr marL="114300" lvl="1" indent="-114300" algn="l" defTabSz="533400">
            <a:lnSpc>
              <a:spcPct val="90000"/>
            </a:lnSpc>
            <a:spcBef>
              <a:spcPct val="0"/>
            </a:spcBef>
            <a:spcAft>
              <a:spcPct val="15000"/>
            </a:spcAft>
            <a:buChar char="•"/>
          </a:pPr>
          <a:endParaRPr lang="en-US" sz="1200" kern="1200" dirty="0"/>
        </a:p>
        <a:p>
          <a:pPr marL="114300" lvl="1" indent="-114300" algn="l" defTabSz="533400">
            <a:lnSpc>
              <a:spcPct val="90000"/>
            </a:lnSpc>
            <a:spcBef>
              <a:spcPct val="0"/>
            </a:spcBef>
            <a:spcAft>
              <a:spcPct val="15000"/>
            </a:spcAft>
            <a:buChar char="•"/>
          </a:pPr>
          <a:r>
            <a:rPr lang="en-US" sz="1200" kern="1200" dirty="0"/>
            <a:t>Response to Stressors</a:t>
          </a:r>
        </a:p>
        <a:p>
          <a:pPr marL="114300" lvl="1" indent="-114300" algn="l" defTabSz="533400">
            <a:lnSpc>
              <a:spcPct val="90000"/>
            </a:lnSpc>
            <a:spcBef>
              <a:spcPct val="0"/>
            </a:spcBef>
            <a:spcAft>
              <a:spcPct val="15000"/>
            </a:spcAft>
            <a:buChar char="•"/>
          </a:pPr>
          <a:endParaRPr lang="en-US" sz="1200" kern="1200" dirty="0"/>
        </a:p>
        <a:p>
          <a:pPr marL="114300" lvl="1" indent="-114300" algn="l" defTabSz="533400">
            <a:lnSpc>
              <a:spcPct val="90000"/>
            </a:lnSpc>
            <a:spcBef>
              <a:spcPct val="0"/>
            </a:spcBef>
            <a:spcAft>
              <a:spcPct val="15000"/>
            </a:spcAft>
            <a:buChar char="•"/>
          </a:pPr>
          <a:r>
            <a:rPr lang="en-US" sz="1200" kern="1200" dirty="0"/>
            <a:t>Parenting Practices</a:t>
          </a:r>
        </a:p>
      </dsp:txBody>
      <dsp:txXfrm>
        <a:off x="2513747" y="297610"/>
        <a:ext cx="1487961" cy="4866676"/>
      </dsp:txXfrm>
    </dsp:sp>
    <dsp:sp modelId="{FEBCEFBD-2265-4D02-A129-32CDB76733C3}">
      <dsp:nvSpPr>
        <dsp:cNvPr id="0" name=""/>
        <dsp:cNvSpPr/>
      </dsp:nvSpPr>
      <dsp:spPr>
        <a:xfrm>
          <a:off x="2215023" y="227893"/>
          <a:ext cx="597447" cy="597447"/>
        </a:xfrm>
        <a:prstGeom prst="rect">
          <a:avLst/>
        </a:prstGeom>
        <a:blipFill rotWithShape="0">
          <a:blip xmlns:r="http://schemas.openxmlformats.org/officeDocument/2006/relationships" r:embed="rId2" cstate="print">
            <a:extLst>
              <a:ext uri="{28A0092B-C50C-407E-A947-70E740481C1C}">
                <a14:useLocalDpi xmlns:a14="http://schemas.microsoft.com/office/drawing/2010/main"/>
              </a:ext>
            </a:extLst>
          </a:blip>
          <a:stretch>
            <a:fillRect/>
          </a:stretch>
        </a:blip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C84783E6-3275-49A6-8749-F850D613844C}">
      <dsp:nvSpPr>
        <dsp:cNvPr id="0" name=""/>
        <dsp:cNvSpPr/>
      </dsp:nvSpPr>
      <dsp:spPr>
        <a:xfrm rot="16200000">
          <a:off x="2420912" y="2581586"/>
          <a:ext cx="4217479" cy="298723"/>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0" tIns="0" rIns="263458" bIns="0" numCol="1" spcCol="1270" anchor="t" anchorCtr="0">
          <a:noAutofit/>
        </a:bodyPr>
        <a:lstStyle/>
        <a:p>
          <a:pPr marL="0" lvl="0" indent="0" algn="r" defTabSz="933450">
            <a:lnSpc>
              <a:spcPct val="90000"/>
            </a:lnSpc>
            <a:spcBef>
              <a:spcPct val="0"/>
            </a:spcBef>
            <a:spcAft>
              <a:spcPct val="35000"/>
            </a:spcAft>
            <a:buNone/>
          </a:pPr>
          <a:r>
            <a:rPr lang="en-US" sz="2100" kern="1200" dirty="0">
              <a:effectLst>
                <a:outerShdw blurRad="38100" dist="38100" dir="2700000" algn="tl">
                  <a:srgbClr val="000000">
                    <a:alpha val="43137"/>
                  </a:srgbClr>
                </a:outerShdw>
              </a:effectLst>
            </a:rPr>
            <a:t>Family Functioning</a:t>
          </a:r>
        </a:p>
      </dsp:txBody>
      <dsp:txXfrm>
        <a:off x="2420912" y="2581586"/>
        <a:ext cx="4217479" cy="298723"/>
      </dsp:txXfrm>
    </dsp:sp>
    <dsp:sp modelId="{A3041015-C68D-433C-9199-0A3BBA314AD1}">
      <dsp:nvSpPr>
        <dsp:cNvPr id="0" name=""/>
        <dsp:cNvSpPr/>
      </dsp:nvSpPr>
      <dsp:spPr>
        <a:xfrm>
          <a:off x="4679014" y="287720"/>
          <a:ext cx="1487961" cy="4886456"/>
        </a:xfrm>
        <a:prstGeom prst="rect">
          <a:avLst/>
        </a:prstGeom>
        <a:solidFill>
          <a:schemeClr val="accent1">
            <a:hueOff val="0"/>
            <a:satOff val="0"/>
            <a:lumOff val="0"/>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3792" tIns="263458" rIns="113792" bIns="113792" numCol="1" spcCol="1270" anchor="t" anchorCtr="0">
          <a:noAutofit/>
        </a:bodyPr>
        <a:lstStyle/>
        <a:p>
          <a:pPr marL="114300" lvl="1" indent="-114300" algn="l" defTabSz="533400">
            <a:lnSpc>
              <a:spcPct val="90000"/>
            </a:lnSpc>
            <a:spcBef>
              <a:spcPct val="0"/>
            </a:spcBef>
            <a:spcAft>
              <a:spcPct val="15000"/>
            </a:spcAft>
            <a:buChar char="•"/>
          </a:pPr>
          <a:endParaRPr lang="en-US" sz="1200" kern="1200" dirty="0"/>
        </a:p>
        <a:p>
          <a:pPr marL="114300" lvl="1" indent="-114300" algn="l" defTabSz="533400">
            <a:lnSpc>
              <a:spcPct val="90000"/>
            </a:lnSpc>
            <a:spcBef>
              <a:spcPct val="0"/>
            </a:spcBef>
            <a:spcAft>
              <a:spcPct val="15000"/>
            </a:spcAft>
            <a:buChar char="•"/>
          </a:pPr>
          <a:endParaRPr lang="en-US" sz="1200" kern="1200" dirty="0"/>
        </a:p>
        <a:p>
          <a:pPr marL="114300" lvl="1" indent="-114300" algn="l" defTabSz="533400">
            <a:lnSpc>
              <a:spcPct val="90000"/>
            </a:lnSpc>
            <a:spcBef>
              <a:spcPct val="0"/>
            </a:spcBef>
            <a:spcAft>
              <a:spcPct val="15000"/>
            </a:spcAft>
            <a:buChar char="•"/>
          </a:pPr>
          <a:r>
            <a:rPr lang="en-US" sz="1200" kern="1200" dirty="0"/>
            <a:t>Family Roles, Interactions, and Relationships</a:t>
          </a:r>
        </a:p>
        <a:p>
          <a:pPr marL="114300" lvl="1" indent="-114300" algn="l" defTabSz="533400">
            <a:lnSpc>
              <a:spcPct val="90000"/>
            </a:lnSpc>
            <a:spcBef>
              <a:spcPct val="0"/>
            </a:spcBef>
            <a:spcAft>
              <a:spcPct val="15000"/>
            </a:spcAft>
            <a:buChar char="•"/>
          </a:pPr>
          <a:endParaRPr lang="en-US" sz="1200" kern="1200" dirty="0"/>
        </a:p>
        <a:p>
          <a:pPr marL="114300" lvl="1" indent="-114300" algn="l" defTabSz="533400">
            <a:lnSpc>
              <a:spcPct val="90000"/>
            </a:lnSpc>
            <a:spcBef>
              <a:spcPct val="0"/>
            </a:spcBef>
            <a:spcAft>
              <a:spcPct val="15000"/>
            </a:spcAft>
            <a:buChar char="•"/>
          </a:pPr>
          <a:endParaRPr lang="en-US" sz="1200" kern="1200" dirty="0"/>
        </a:p>
        <a:p>
          <a:pPr marL="114300" lvl="1" indent="-114300" algn="l" defTabSz="533400">
            <a:lnSpc>
              <a:spcPct val="90000"/>
            </a:lnSpc>
            <a:spcBef>
              <a:spcPct val="0"/>
            </a:spcBef>
            <a:spcAft>
              <a:spcPct val="15000"/>
            </a:spcAft>
            <a:buChar char="•"/>
          </a:pPr>
          <a:r>
            <a:rPr lang="en-US" sz="1200" kern="1200" dirty="0"/>
            <a:t>Resource Management and Household Maintenance</a:t>
          </a:r>
        </a:p>
        <a:p>
          <a:pPr marL="114300" lvl="1" indent="-114300" algn="l" defTabSz="533400">
            <a:lnSpc>
              <a:spcPct val="90000"/>
            </a:lnSpc>
            <a:spcBef>
              <a:spcPct val="0"/>
            </a:spcBef>
            <a:spcAft>
              <a:spcPct val="15000"/>
            </a:spcAft>
            <a:buChar char="•"/>
          </a:pPr>
          <a:endParaRPr lang="en-US" sz="1200" kern="1200" dirty="0"/>
        </a:p>
        <a:p>
          <a:pPr marL="114300" lvl="1" indent="-114300" algn="l" defTabSz="533400">
            <a:lnSpc>
              <a:spcPct val="90000"/>
            </a:lnSpc>
            <a:spcBef>
              <a:spcPct val="0"/>
            </a:spcBef>
            <a:spcAft>
              <a:spcPct val="15000"/>
            </a:spcAft>
            <a:buChar char="•"/>
          </a:pPr>
          <a:endParaRPr lang="en-US" sz="1200" kern="1200" dirty="0"/>
        </a:p>
        <a:p>
          <a:pPr marL="114300" lvl="1" indent="-114300" algn="l" defTabSz="533400">
            <a:lnSpc>
              <a:spcPct val="90000"/>
            </a:lnSpc>
            <a:spcBef>
              <a:spcPct val="0"/>
            </a:spcBef>
            <a:spcAft>
              <a:spcPct val="15000"/>
            </a:spcAft>
            <a:buChar char="•"/>
          </a:pPr>
          <a:r>
            <a:rPr lang="en-US" sz="1200" kern="1200" dirty="0"/>
            <a:t>Extended Family, Social and Community Connectedness</a:t>
          </a:r>
        </a:p>
      </dsp:txBody>
      <dsp:txXfrm>
        <a:off x="4679014" y="287720"/>
        <a:ext cx="1487961" cy="4886456"/>
      </dsp:txXfrm>
    </dsp:sp>
    <dsp:sp modelId="{8D162690-31DB-494B-8910-2407D885DA47}">
      <dsp:nvSpPr>
        <dsp:cNvPr id="0" name=""/>
        <dsp:cNvSpPr/>
      </dsp:nvSpPr>
      <dsp:spPr>
        <a:xfrm>
          <a:off x="4380290" y="227893"/>
          <a:ext cx="597447" cy="597447"/>
        </a:xfrm>
        <a:prstGeom prst="rect">
          <a:avLst/>
        </a:prstGeom>
        <a:blipFill rotWithShape="0">
          <a:blip xmlns:r="http://schemas.openxmlformats.org/officeDocument/2006/relationships" r:embed="rId3" cstate="print">
            <a:extLst>
              <a:ext uri="{28A0092B-C50C-407E-A947-70E740481C1C}">
                <a14:useLocalDpi xmlns:a14="http://schemas.microsoft.com/office/drawing/2010/main"/>
              </a:ext>
            </a:extLst>
          </a:blip>
          <a:stretch>
            <a:fillRect/>
          </a:stretch>
        </a:blip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CE6A5AD6-6CF1-420F-A767-FF543422C5D1}">
      <dsp:nvSpPr>
        <dsp:cNvPr id="0" name=""/>
        <dsp:cNvSpPr/>
      </dsp:nvSpPr>
      <dsp:spPr>
        <a:xfrm rot="16200000">
          <a:off x="4586180" y="2581586"/>
          <a:ext cx="4217479" cy="298723"/>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0" tIns="0" rIns="263458" bIns="0" numCol="1" spcCol="1270" anchor="t" anchorCtr="0">
          <a:noAutofit/>
        </a:bodyPr>
        <a:lstStyle/>
        <a:p>
          <a:pPr marL="0" lvl="0" indent="0" algn="r" defTabSz="933450">
            <a:lnSpc>
              <a:spcPct val="90000"/>
            </a:lnSpc>
            <a:spcBef>
              <a:spcPct val="0"/>
            </a:spcBef>
            <a:spcAft>
              <a:spcPct val="35000"/>
            </a:spcAft>
            <a:buNone/>
          </a:pPr>
          <a:r>
            <a:rPr lang="en-US" sz="2100" kern="1200" dirty="0">
              <a:effectLst>
                <a:outerShdw blurRad="38100" dist="38100" dir="2700000" algn="tl">
                  <a:srgbClr val="000000">
                    <a:alpha val="43137"/>
                  </a:srgbClr>
                </a:outerShdw>
              </a:effectLst>
            </a:rPr>
            <a:t>Historical</a:t>
          </a:r>
        </a:p>
      </dsp:txBody>
      <dsp:txXfrm>
        <a:off x="4586180" y="2581586"/>
        <a:ext cx="4217479" cy="298723"/>
      </dsp:txXfrm>
    </dsp:sp>
    <dsp:sp modelId="{25473ACB-8707-4945-9EEF-5E3BA93EADDF}">
      <dsp:nvSpPr>
        <dsp:cNvPr id="0" name=""/>
        <dsp:cNvSpPr/>
      </dsp:nvSpPr>
      <dsp:spPr>
        <a:xfrm>
          <a:off x="6844282" y="282764"/>
          <a:ext cx="1487961" cy="4896367"/>
        </a:xfrm>
        <a:prstGeom prst="rect">
          <a:avLst/>
        </a:prstGeom>
        <a:solidFill>
          <a:schemeClr val="accent1">
            <a:hueOff val="0"/>
            <a:satOff val="0"/>
            <a:lumOff val="0"/>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3792" tIns="263458" rIns="113792" bIns="113792" numCol="1" spcCol="1270" anchor="t" anchorCtr="0">
          <a:noAutofit/>
        </a:bodyPr>
        <a:lstStyle/>
        <a:p>
          <a:pPr marL="114300" lvl="1" indent="-114300" algn="l" defTabSz="533400">
            <a:lnSpc>
              <a:spcPct val="90000"/>
            </a:lnSpc>
            <a:spcBef>
              <a:spcPct val="0"/>
            </a:spcBef>
            <a:spcAft>
              <a:spcPct val="15000"/>
            </a:spcAft>
            <a:buChar char="•"/>
          </a:pPr>
          <a:endParaRPr lang="en-US" sz="1200" kern="1200" dirty="0"/>
        </a:p>
        <a:p>
          <a:pPr marL="114300" lvl="1" indent="-114300" algn="l" defTabSz="533400">
            <a:lnSpc>
              <a:spcPct val="90000"/>
            </a:lnSpc>
            <a:spcBef>
              <a:spcPct val="0"/>
            </a:spcBef>
            <a:spcAft>
              <a:spcPct val="15000"/>
            </a:spcAft>
            <a:buChar char="•"/>
          </a:pPr>
          <a:endParaRPr lang="en-US" sz="1200" kern="1200" dirty="0"/>
        </a:p>
        <a:p>
          <a:pPr marL="114300" lvl="1" indent="-114300" algn="l" defTabSz="533400">
            <a:lnSpc>
              <a:spcPct val="90000"/>
            </a:lnSpc>
            <a:spcBef>
              <a:spcPct val="0"/>
            </a:spcBef>
            <a:spcAft>
              <a:spcPct val="15000"/>
            </a:spcAft>
            <a:buChar char="•"/>
          </a:pPr>
          <a:r>
            <a:rPr lang="en-US" sz="1200" kern="1200" dirty="0"/>
            <a:t>Caretaker’s Victimization of Other Children</a:t>
          </a:r>
        </a:p>
        <a:p>
          <a:pPr marL="114300" lvl="1" indent="-114300" algn="l" defTabSz="533400">
            <a:lnSpc>
              <a:spcPct val="90000"/>
            </a:lnSpc>
            <a:spcBef>
              <a:spcPct val="0"/>
            </a:spcBef>
            <a:spcAft>
              <a:spcPct val="15000"/>
            </a:spcAft>
            <a:buChar char="•"/>
          </a:pPr>
          <a:endParaRPr lang="en-US" sz="1200" kern="1200" dirty="0"/>
        </a:p>
        <a:p>
          <a:pPr marL="114300" lvl="1" indent="-114300" algn="l" defTabSz="533400">
            <a:lnSpc>
              <a:spcPct val="90000"/>
            </a:lnSpc>
            <a:spcBef>
              <a:spcPct val="0"/>
            </a:spcBef>
            <a:spcAft>
              <a:spcPct val="15000"/>
            </a:spcAft>
            <a:buChar char="•"/>
          </a:pPr>
          <a:endParaRPr lang="en-US" sz="1200" kern="1200" dirty="0"/>
        </a:p>
        <a:p>
          <a:pPr marL="114300" lvl="1" indent="-114300" algn="l" defTabSz="533400">
            <a:lnSpc>
              <a:spcPct val="90000"/>
            </a:lnSpc>
            <a:spcBef>
              <a:spcPct val="0"/>
            </a:spcBef>
            <a:spcAft>
              <a:spcPct val="15000"/>
            </a:spcAft>
            <a:buChar char="•"/>
          </a:pPr>
          <a:r>
            <a:rPr lang="en-US" sz="1200" kern="1200" dirty="0"/>
            <a:t>Caretaker’s Abuse / Neglect as a Child</a:t>
          </a:r>
        </a:p>
        <a:p>
          <a:pPr marL="114300" lvl="1" indent="-114300" algn="l" defTabSz="533400">
            <a:lnSpc>
              <a:spcPct val="90000"/>
            </a:lnSpc>
            <a:spcBef>
              <a:spcPct val="0"/>
            </a:spcBef>
            <a:spcAft>
              <a:spcPct val="15000"/>
            </a:spcAft>
            <a:buChar char="•"/>
          </a:pPr>
          <a:endParaRPr lang="en-US" sz="1200" kern="1200" dirty="0"/>
        </a:p>
        <a:p>
          <a:pPr marL="114300" lvl="1" indent="-114300" algn="l" defTabSz="533400">
            <a:lnSpc>
              <a:spcPct val="90000"/>
            </a:lnSpc>
            <a:spcBef>
              <a:spcPct val="0"/>
            </a:spcBef>
            <a:spcAft>
              <a:spcPct val="15000"/>
            </a:spcAft>
            <a:buChar char="•"/>
          </a:pPr>
          <a:endParaRPr lang="en-US" sz="1200" kern="1200" dirty="0"/>
        </a:p>
        <a:p>
          <a:pPr marL="114300" lvl="1" indent="-114300" algn="l" defTabSz="533400">
            <a:lnSpc>
              <a:spcPct val="90000"/>
            </a:lnSpc>
            <a:spcBef>
              <a:spcPct val="0"/>
            </a:spcBef>
            <a:spcAft>
              <a:spcPct val="15000"/>
            </a:spcAft>
            <a:buChar char="•"/>
          </a:pPr>
          <a:r>
            <a:rPr lang="en-US" sz="1200" kern="1200" dirty="0"/>
            <a:t>Impact of Past Services</a:t>
          </a:r>
        </a:p>
      </dsp:txBody>
      <dsp:txXfrm>
        <a:off x="6844282" y="282764"/>
        <a:ext cx="1487961" cy="4896367"/>
      </dsp:txXfrm>
    </dsp:sp>
    <dsp:sp modelId="{9CB90F6D-0BBF-4CE0-8BE9-AC9FE1BEED84}">
      <dsp:nvSpPr>
        <dsp:cNvPr id="0" name=""/>
        <dsp:cNvSpPr/>
      </dsp:nvSpPr>
      <dsp:spPr>
        <a:xfrm>
          <a:off x="6545558" y="227893"/>
          <a:ext cx="597447" cy="597447"/>
        </a:xfrm>
        <a:prstGeom prst="rect">
          <a:avLst/>
        </a:prstGeom>
        <a:blipFill rotWithShape="0">
          <a:blip xmlns:r="http://schemas.openxmlformats.org/officeDocument/2006/relationships" r:embed="rId4" cstate="print">
            <a:extLst>
              <a:ext uri="{28A0092B-C50C-407E-A947-70E740481C1C}">
                <a14:useLocalDpi xmlns:a14="http://schemas.microsoft.com/office/drawing/2010/main"/>
              </a:ext>
            </a:extLst>
          </a:blip>
          <a:stretch>
            <a:fillRect/>
          </a:stretch>
        </a:blip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9C4CCF-6DC3-4D96-9CC7-FF58344B10C7}">
      <dsp:nvSpPr>
        <dsp:cNvPr id="0" name=""/>
        <dsp:cNvSpPr/>
      </dsp:nvSpPr>
      <dsp:spPr>
        <a:xfrm rot="16200000">
          <a:off x="-1909621" y="2581586"/>
          <a:ext cx="4217479" cy="298723"/>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0" tIns="0" rIns="263458" bIns="0" numCol="1" spcCol="1270" anchor="t" anchorCtr="0">
          <a:noAutofit/>
        </a:bodyPr>
        <a:lstStyle/>
        <a:p>
          <a:pPr marL="0" lvl="0" indent="0" algn="r" defTabSz="933450">
            <a:lnSpc>
              <a:spcPct val="90000"/>
            </a:lnSpc>
            <a:spcBef>
              <a:spcPct val="0"/>
            </a:spcBef>
            <a:spcAft>
              <a:spcPct val="35000"/>
            </a:spcAft>
            <a:buNone/>
          </a:pPr>
          <a:r>
            <a:rPr lang="en-US" sz="2100" kern="1200" dirty="0">
              <a:effectLst>
                <a:outerShdw blurRad="38100" dist="38100" dir="2700000" algn="tl">
                  <a:srgbClr val="000000">
                    <a:alpha val="43137"/>
                  </a:srgbClr>
                </a:outerShdw>
              </a:effectLst>
            </a:rPr>
            <a:t>Child Functioning</a:t>
          </a:r>
        </a:p>
      </dsp:txBody>
      <dsp:txXfrm>
        <a:off x="-1909621" y="2581586"/>
        <a:ext cx="4217479" cy="298723"/>
      </dsp:txXfrm>
    </dsp:sp>
    <dsp:sp modelId="{CC8EE0F3-6C55-453A-B0C1-4EA7056CFCFB}">
      <dsp:nvSpPr>
        <dsp:cNvPr id="0" name=""/>
        <dsp:cNvSpPr/>
      </dsp:nvSpPr>
      <dsp:spPr>
        <a:xfrm>
          <a:off x="348480" y="363909"/>
          <a:ext cx="1487961" cy="4734078"/>
        </a:xfrm>
        <a:prstGeom prst="rect">
          <a:avLst/>
        </a:prstGeom>
        <a:solidFill>
          <a:schemeClr val="accent1">
            <a:hueOff val="0"/>
            <a:satOff val="0"/>
            <a:lumOff val="0"/>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3792" tIns="263458" rIns="113792" bIns="113792" numCol="1" spcCol="1270" anchor="t" anchorCtr="0">
          <a:noAutofit/>
        </a:bodyPr>
        <a:lstStyle/>
        <a:p>
          <a:pPr marL="114300" lvl="1" indent="-114300" algn="l" defTabSz="533400">
            <a:lnSpc>
              <a:spcPct val="90000"/>
            </a:lnSpc>
            <a:spcBef>
              <a:spcPct val="0"/>
            </a:spcBef>
            <a:spcAft>
              <a:spcPct val="15000"/>
            </a:spcAft>
            <a:buChar char="•"/>
          </a:pPr>
          <a:endParaRPr lang="en-US" sz="1200" kern="1200" dirty="0"/>
        </a:p>
        <a:p>
          <a:pPr marL="114300" lvl="1" indent="-114300" algn="l" defTabSz="533400">
            <a:lnSpc>
              <a:spcPct val="90000"/>
            </a:lnSpc>
            <a:spcBef>
              <a:spcPct val="0"/>
            </a:spcBef>
            <a:spcAft>
              <a:spcPct val="15000"/>
            </a:spcAft>
            <a:buChar char="•"/>
          </a:pPr>
          <a:endParaRPr lang="en-US" sz="1200" kern="1200" dirty="0"/>
        </a:p>
        <a:p>
          <a:pPr marL="114300" lvl="1" indent="-114300" algn="l" defTabSz="533400">
            <a:lnSpc>
              <a:spcPct val="90000"/>
            </a:lnSpc>
            <a:spcBef>
              <a:spcPct val="0"/>
            </a:spcBef>
            <a:spcAft>
              <a:spcPct val="15000"/>
            </a:spcAft>
            <a:buChar char="•"/>
          </a:pPr>
          <a:r>
            <a:rPr lang="en-US" sz="1200" kern="1200" dirty="0"/>
            <a:t>Self Protection</a:t>
          </a:r>
        </a:p>
        <a:p>
          <a:pPr marL="114300" lvl="1" indent="-114300" algn="l" defTabSz="533400">
            <a:lnSpc>
              <a:spcPct val="90000"/>
            </a:lnSpc>
            <a:spcBef>
              <a:spcPct val="0"/>
            </a:spcBef>
            <a:spcAft>
              <a:spcPct val="15000"/>
            </a:spcAft>
            <a:buChar char="•"/>
          </a:pPr>
          <a:endParaRPr lang="en-US" sz="1200" kern="1200" dirty="0"/>
        </a:p>
        <a:p>
          <a:pPr marL="114300" lvl="1" indent="-114300" algn="l" defTabSz="533400">
            <a:lnSpc>
              <a:spcPct val="90000"/>
            </a:lnSpc>
            <a:spcBef>
              <a:spcPct val="0"/>
            </a:spcBef>
            <a:spcAft>
              <a:spcPct val="15000"/>
            </a:spcAft>
            <a:buChar char="•"/>
          </a:pPr>
          <a:endParaRPr lang="en-US" sz="1200" kern="1200" dirty="0"/>
        </a:p>
        <a:p>
          <a:pPr marL="114300" lvl="1" indent="-114300" algn="l" defTabSz="533400">
            <a:lnSpc>
              <a:spcPct val="90000"/>
            </a:lnSpc>
            <a:spcBef>
              <a:spcPct val="0"/>
            </a:spcBef>
            <a:spcAft>
              <a:spcPct val="15000"/>
            </a:spcAft>
            <a:buChar char="•"/>
          </a:pPr>
          <a:r>
            <a:rPr lang="en-US" sz="1200" kern="1200" dirty="0"/>
            <a:t>Physical Development</a:t>
          </a:r>
        </a:p>
        <a:p>
          <a:pPr marL="114300" lvl="1" indent="-114300" algn="l" defTabSz="533400">
            <a:lnSpc>
              <a:spcPct val="90000"/>
            </a:lnSpc>
            <a:spcBef>
              <a:spcPct val="0"/>
            </a:spcBef>
            <a:spcAft>
              <a:spcPct val="15000"/>
            </a:spcAft>
            <a:buChar char="•"/>
          </a:pPr>
          <a:endParaRPr lang="en-US" sz="1200" kern="1200" dirty="0"/>
        </a:p>
        <a:p>
          <a:pPr marL="114300" lvl="1" indent="-114300" algn="l" defTabSz="533400">
            <a:lnSpc>
              <a:spcPct val="90000"/>
            </a:lnSpc>
            <a:spcBef>
              <a:spcPct val="0"/>
            </a:spcBef>
            <a:spcAft>
              <a:spcPct val="15000"/>
            </a:spcAft>
            <a:buChar char="•"/>
          </a:pPr>
          <a:endParaRPr lang="en-US" sz="1200" kern="1200" dirty="0"/>
        </a:p>
        <a:p>
          <a:pPr marL="114300" lvl="1" indent="-114300" algn="l" defTabSz="533400">
            <a:lnSpc>
              <a:spcPct val="90000"/>
            </a:lnSpc>
            <a:spcBef>
              <a:spcPct val="0"/>
            </a:spcBef>
            <a:spcAft>
              <a:spcPct val="15000"/>
            </a:spcAft>
            <a:buChar char="•"/>
          </a:pPr>
          <a:r>
            <a:rPr lang="en-US" sz="1200" kern="1200" dirty="0"/>
            <a:t>Cognitive Development</a:t>
          </a:r>
        </a:p>
        <a:p>
          <a:pPr marL="114300" lvl="1" indent="-114300" algn="l" defTabSz="533400">
            <a:lnSpc>
              <a:spcPct val="90000"/>
            </a:lnSpc>
            <a:spcBef>
              <a:spcPct val="0"/>
            </a:spcBef>
            <a:spcAft>
              <a:spcPct val="15000"/>
            </a:spcAft>
            <a:buChar char="•"/>
          </a:pPr>
          <a:endParaRPr lang="en-US" sz="1200" kern="1200" dirty="0"/>
        </a:p>
        <a:p>
          <a:pPr marL="114300" lvl="1" indent="-114300" algn="l" defTabSz="533400">
            <a:lnSpc>
              <a:spcPct val="90000"/>
            </a:lnSpc>
            <a:spcBef>
              <a:spcPct val="0"/>
            </a:spcBef>
            <a:spcAft>
              <a:spcPct val="15000"/>
            </a:spcAft>
            <a:buChar char="•"/>
          </a:pPr>
          <a:endParaRPr lang="en-US" sz="1200" kern="1200" dirty="0"/>
        </a:p>
        <a:p>
          <a:pPr marL="114300" lvl="1" indent="-114300" algn="l" defTabSz="533400">
            <a:lnSpc>
              <a:spcPct val="90000"/>
            </a:lnSpc>
            <a:spcBef>
              <a:spcPct val="0"/>
            </a:spcBef>
            <a:spcAft>
              <a:spcPct val="15000"/>
            </a:spcAft>
            <a:buChar char="•"/>
          </a:pPr>
          <a:r>
            <a:rPr lang="en-US" sz="1200" kern="1200" dirty="0"/>
            <a:t>Social Development</a:t>
          </a:r>
        </a:p>
      </dsp:txBody>
      <dsp:txXfrm>
        <a:off x="348480" y="363909"/>
        <a:ext cx="1487961" cy="4734078"/>
      </dsp:txXfrm>
    </dsp:sp>
    <dsp:sp modelId="{30E4C9EE-F023-4838-A394-8B260A8BA2B7}">
      <dsp:nvSpPr>
        <dsp:cNvPr id="0" name=""/>
        <dsp:cNvSpPr/>
      </dsp:nvSpPr>
      <dsp:spPr>
        <a:xfrm>
          <a:off x="49756" y="227893"/>
          <a:ext cx="597447" cy="597447"/>
        </a:xfrm>
        <a:prstGeom prst="rect">
          <a:avLst/>
        </a:prstGeom>
        <a:blipFill rotWithShape="0">
          <a:blip xmlns:r="http://schemas.openxmlformats.org/officeDocument/2006/relationships" r:embed="rId1" cstate="print">
            <a:extLst>
              <a:ext uri="{28A0092B-C50C-407E-A947-70E740481C1C}">
                <a14:useLocalDpi xmlns:a14="http://schemas.microsoft.com/office/drawing/2010/main"/>
              </a:ext>
            </a:extLst>
          </a:blip>
          <a:stretch>
            <a:fillRect/>
          </a:stretch>
        </a:blip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BF318944-6794-43E3-8BF7-24D7B0EC68C7}">
      <dsp:nvSpPr>
        <dsp:cNvPr id="0" name=""/>
        <dsp:cNvSpPr/>
      </dsp:nvSpPr>
      <dsp:spPr>
        <a:xfrm rot="16200000">
          <a:off x="255645" y="2581586"/>
          <a:ext cx="4217479" cy="298723"/>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0" tIns="0" rIns="263458" bIns="0" numCol="1" spcCol="1270" anchor="t" anchorCtr="0">
          <a:noAutofit/>
        </a:bodyPr>
        <a:lstStyle/>
        <a:p>
          <a:pPr marL="0" lvl="0" indent="0" algn="r" defTabSz="933450">
            <a:lnSpc>
              <a:spcPct val="90000"/>
            </a:lnSpc>
            <a:spcBef>
              <a:spcPct val="0"/>
            </a:spcBef>
            <a:spcAft>
              <a:spcPct val="35000"/>
            </a:spcAft>
            <a:buNone/>
          </a:pPr>
          <a:r>
            <a:rPr lang="en-US" sz="2100" kern="1200" dirty="0">
              <a:effectLst>
                <a:outerShdw blurRad="38100" dist="38100" dir="2700000" algn="tl">
                  <a:srgbClr val="000000">
                    <a:alpha val="43137"/>
                  </a:srgbClr>
                </a:outerShdw>
              </a:effectLst>
            </a:rPr>
            <a:t>Adult</a:t>
          </a:r>
          <a:r>
            <a:rPr lang="en-US" sz="2100" kern="1200" dirty="0"/>
            <a:t> </a:t>
          </a:r>
          <a:r>
            <a:rPr lang="en-US" sz="2100" kern="1200" dirty="0">
              <a:effectLst>
                <a:outerShdw blurRad="38100" dist="38100" dir="2700000" algn="tl">
                  <a:srgbClr val="000000">
                    <a:alpha val="43137"/>
                  </a:srgbClr>
                </a:outerShdw>
              </a:effectLst>
            </a:rPr>
            <a:t>Functioning</a:t>
          </a:r>
        </a:p>
      </dsp:txBody>
      <dsp:txXfrm>
        <a:off x="255645" y="2581586"/>
        <a:ext cx="4217479" cy="298723"/>
      </dsp:txXfrm>
    </dsp:sp>
    <dsp:sp modelId="{3EA8AEA9-FFE1-4B00-82C9-08C696BBBFE6}">
      <dsp:nvSpPr>
        <dsp:cNvPr id="0" name=""/>
        <dsp:cNvSpPr/>
      </dsp:nvSpPr>
      <dsp:spPr>
        <a:xfrm>
          <a:off x="2513747" y="297610"/>
          <a:ext cx="1487961" cy="4866676"/>
        </a:xfrm>
        <a:prstGeom prst="rect">
          <a:avLst/>
        </a:prstGeom>
        <a:solidFill>
          <a:schemeClr val="accent1">
            <a:hueOff val="0"/>
            <a:satOff val="0"/>
            <a:lumOff val="0"/>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3792" tIns="263458" rIns="113792" bIns="113792" numCol="1" spcCol="1270" anchor="t" anchorCtr="0">
          <a:noAutofit/>
        </a:bodyPr>
        <a:lstStyle/>
        <a:p>
          <a:pPr marL="114300" lvl="1" indent="-114300" algn="l" defTabSz="533400">
            <a:lnSpc>
              <a:spcPct val="90000"/>
            </a:lnSpc>
            <a:spcBef>
              <a:spcPct val="0"/>
            </a:spcBef>
            <a:spcAft>
              <a:spcPct val="15000"/>
            </a:spcAft>
            <a:buChar char="•"/>
          </a:pPr>
          <a:endParaRPr lang="en-US" sz="1200" kern="1200" dirty="0"/>
        </a:p>
        <a:p>
          <a:pPr marL="114300" lvl="1" indent="-114300" algn="l" defTabSz="533400">
            <a:lnSpc>
              <a:spcPct val="90000"/>
            </a:lnSpc>
            <a:spcBef>
              <a:spcPct val="0"/>
            </a:spcBef>
            <a:spcAft>
              <a:spcPct val="15000"/>
            </a:spcAft>
            <a:buChar char="•"/>
          </a:pPr>
          <a:endParaRPr lang="en-US" sz="1200" kern="1200" dirty="0"/>
        </a:p>
        <a:p>
          <a:pPr marL="114300" lvl="1" indent="-114300" algn="l" defTabSz="533400">
            <a:lnSpc>
              <a:spcPct val="90000"/>
            </a:lnSpc>
            <a:spcBef>
              <a:spcPct val="0"/>
            </a:spcBef>
            <a:spcAft>
              <a:spcPct val="15000"/>
            </a:spcAft>
            <a:buChar char="•"/>
          </a:pPr>
          <a:r>
            <a:rPr lang="en-US" sz="1200" kern="1200" dirty="0"/>
            <a:t>Cognitive Abilities</a:t>
          </a:r>
        </a:p>
        <a:p>
          <a:pPr marL="114300" lvl="1" indent="-114300" algn="l" defTabSz="533400">
            <a:lnSpc>
              <a:spcPct val="90000"/>
            </a:lnSpc>
            <a:spcBef>
              <a:spcPct val="0"/>
            </a:spcBef>
            <a:spcAft>
              <a:spcPct val="15000"/>
            </a:spcAft>
            <a:buChar char="•"/>
          </a:pPr>
          <a:endParaRPr lang="en-US" sz="1200" kern="1200" dirty="0"/>
        </a:p>
        <a:p>
          <a:pPr marL="114300" lvl="1" indent="-114300" algn="l" defTabSz="533400">
            <a:lnSpc>
              <a:spcPct val="90000"/>
            </a:lnSpc>
            <a:spcBef>
              <a:spcPct val="0"/>
            </a:spcBef>
            <a:spcAft>
              <a:spcPct val="15000"/>
            </a:spcAft>
            <a:buChar char="•"/>
          </a:pPr>
          <a:r>
            <a:rPr lang="en-US" sz="1200" kern="1200" dirty="0"/>
            <a:t>Physical Health</a:t>
          </a:r>
        </a:p>
        <a:p>
          <a:pPr marL="114300" lvl="1" indent="-114300" algn="l" defTabSz="533400">
            <a:lnSpc>
              <a:spcPct val="90000"/>
            </a:lnSpc>
            <a:spcBef>
              <a:spcPct val="0"/>
            </a:spcBef>
            <a:spcAft>
              <a:spcPct val="15000"/>
            </a:spcAft>
            <a:buChar char="•"/>
          </a:pPr>
          <a:r>
            <a:rPr lang="en-US" sz="1200" kern="1200" dirty="0"/>
            <a:t>Emotional</a:t>
          </a:r>
        </a:p>
        <a:p>
          <a:pPr marL="114300" lvl="1" indent="-114300" algn="l" defTabSz="533400">
            <a:lnSpc>
              <a:spcPct val="90000"/>
            </a:lnSpc>
            <a:spcBef>
              <a:spcPct val="0"/>
            </a:spcBef>
            <a:spcAft>
              <a:spcPct val="15000"/>
            </a:spcAft>
            <a:buChar char="•"/>
          </a:pPr>
          <a:endParaRPr lang="en-US" sz="1200" kern="1200" dirty="0"/>
        </a:p>
        <a:p>
          <a:pPr marL="114300" lvl="1" indent="-114300" algn="l" defTabSz="533400">
            <a:lnSpc>
              <a:spcPct val="90000"/>
            </a:lnSpc>
            <a:spcBef>
              <a:spcPct val="0"/>
            </a:spcBef>
            <a:spcAft>
              <a:spcPct val="15000"/>
            </a:spcAft>
            <a:buChar char="•"/>
          </a:pPr>
          <a:r>
            <a:rPr lang="en-US" sz="1200" kern="1200" dirty="0"/>
            <a:t>Mental Health Functioning</a:t>
          </a:r>
        </a:p>
        <a:p>
          <a:pPr marL="114300" lvl="1" indent="-114300" algn="l" defTabSz="533400">
            <a:lnSpc>
              <a:spcPct val="90000"/>
            </a:lnSpc>
            <a:spcBef>
              <a:spcPct val="0"/>
            </a:spcBef>
            <a:spcAft>
              <a:spcPct val="15000"/>
            </a:spcAft>
            <a:buChar char="•"/>
          </a:pPr>
          <a:endParaRPr lang="en-US" sz="1200" kern="1200" dirty="0"/>
        </a:p>
        <a:p>
          <a:pPr marL="114300" lvl="1" indent="-114300" algn="l" defTabSz="533400">
            <a:lnSpc>
              <a:spcPct val="90000"/>
            </a:lnSpc>
            <a:spcBef>
              <a:spcPct val="0"/>
            </a:spcBef>
            <a:spcAft>
              <a:spcPct val="15000"/>
            </a:spcAft>
            <a:buChar char="•"/>
          </a:pPr>
          <a:r>
            <a:rPr lang="en-US" sz="1200" kern="1200" dirty="0"/>
            <a:t>Domestic Relations</a:t>
          </a:r>
        </a:p>
        <a:p>
          <a:pPr marL="114300" lvl="1" indent="-114300" algn="l" defTabSz="533400">
            <a:lnSpc>
              <a:spcPct val="90000"/>
            </a:lnSpc>
            <a:spcBef>
              <a:spcPct val="0"/>
            </a:spcBef>
            <a:spcAft>
              <a:spcPct val="15000"/>
            </a:spcAft>
            <a:buChar char="•"/>
          </a:pPr>
          <a:endParaRPr lang="en-US" sz="1200" kern="1200" dirty="0"/>
        </a:p>
        <a:p>
          <a:pPr marL="114300" lvl="1" indent="-114300" algn="l" defTabSz="533400">
            <a:lnSpc>
              <a:spcPct val="90000"/>
            </a:lnSpc>
            <a:spcBef>
              <a:spcPct val="0"/>
            </a:spcBef>
            <a:spcAft>
              <a:spcPct val="15000"/>
            </a:spcAft>
            <a:buChar char="•"/>
          </a:pPr>
          <a:r>
            <a:rPr lang="en-US" sz="1200" kern="1200" dirty="0"/>
            <a:t>Substance Abuse</a:t>
          </a:r>
        </a:p>
        <a:p>
          <a:pPr marL="114300" lvl="1" indent="-114300" algn="l" defTabSz="533400">
            <a:lnSpc>
              <a:spcPct val="90000"/>
            </a:lnSpc>
            <a:spcBef>
              <a:spcPct val="0"/>
            </a:spcBef>
            <a:spcAft>
              <a:spcPct val="15000"/>
            </a:spcAft>
            <a:buChar char="•"/>
          </a:pPr>
          <a:endParaRPr lang="en-US" sz="1200" kern="1200" dirty="0"/>
        </a:p>
        <a:p>
          <a:pPr marL="114300" lvl="1" indent="-114300" algn="l" defTabSz="533400">
            <a:lnSpc>
              <a:spcPct val="90000"/>
            </a:lnSpc>
            <a:spcBef>
              <a:spcPct val="0"/>
            </a:spcBef>
            <a:spcAft>
              <a:spcPct val="15000"/>
            </a:spcAft>
            <a:buChar char="•"/>
          </a:pPr>
          <a:r>
            <a:rPr lang="en-US" sz="1200" kern="1200" dirty="0"/>
            <a:t>Response to Stressors</a:t>
          </a:r>
        </a:p>
        <a:p>
          <a:pPr marL="114300" lvl="1" indent="-114300" algn="l" defTabSz="533400">
            <a:lnSpc>
              <a:spcPct val="90000"/>
            </a:lnSpc>
            <a:spcBef>
              <a:spcPct val="0"/>
            </a:spcBef>
            <a:spcAft>
              <a:spcPct val="15000"/>
            </a:spcAft>
            <a:buChar char="•"/>
          </a:pPr>
          <a:endParaRPr lang="en-US" sz="1200" kern="1200" dirty="0"/>
        </a:p>
        <a:p>
          <a:pPr marL="114300" lvl="1" indent="-114300" algn="l" defTabSz="533400">
            <a:lnSpc>
              <a:spcPct val="90000"/>
            </a:lnSpc>
            <a:spcBef>
              <a:spcPct val="0"/>
            </a:spcBef>
            <a:spcAft>
              <a:spcPct val="15000"/>
            </a:spcAft>
            <a:buChar char="•"/>
          </a:pPr>
          <a:r>
            <a:rPr lang="en-US" sz="1200" kern="1200" dirty="0"/>
            <a:t>Parenting Practices</a:t>
          </a:r>
        </a:p>
      </dsp:txBody>
      <dsp:txXfrm>
        <a:off x="2513747" y="297610"/>
        <a:ext cx="1487961" cy="4866676"/>
      </dsp:txXfrm>
    </dsp:sp>
    <dsp:sp modelId="{FEBCEFBD-2265-4D02-A129-32CDB76733C3}">
      <dsp:nvSpPr>
        <dsp:cNvPr id="0" name=""/>
        <dsp:cNvSpPr/>
      </dsp:nvSpPr>
      <dsp:spPr>
        <a:xfrm>
          <a:off x="2215023" y="227893"/>
          <a:ext cx="597447" cy="597447"/>
        </a:xfrm>
        <a:prstGeom prst="rect">
          <a:avLst/>
        </a:prstGeom>
        <a:blipFill rotWithShape="0">
          <a:blip xmlns:r="http://schemas.openxmlformats.org/officeDocument/2006/relationships" r:embed="rId2" cstate="print">
            <a:extLst>
              <a:ext uri="{28A0092B-C50C-407E-A947-70E740481C1C}">
                <a14:useLocalDpi xmlns:a14="http://schemas.microsoft.com/office/drawing/2010/main"/>
              </a:ext>
            </a:extLst>
          </a:blip>
          <a:stretch>
            <a:fillRect/>
          </a:stretch>
        </a:blip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C84783E6-3275-49A6-8749-F850D613844C}">
      <dsp:nvSpPr>
        <dsp:cNvPr id="0" name=""/>
        <dsp:cNvSpPr/>
      </dsp:nvSpPr>
      <dsp:spPr>
        <a:xfrm rot="16200000">
          <a:off x="2420912" y="2581586"/>
          <a:ext cx="4217479" cy="298723"/>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0" tIns="0" rIns="263458" bIns="0" numCol="1" spcCol="1270" anchor="t" anchorCtr="0">
          <a:noAutofit/>
        </a:bodyPr>
        <a:lstStyle/>
        <a:p>
          <a:pPr marL="0" lvl="0" indent="0" algn="r" defTabSz="933450">
            <a:lnSpc>
              <a:spcPct val="90000"/>
            </a:lnSpc>
            <a:spcBef>
              <a:spcPct val="0"/>
            </a:spcBef>
            <a:spcAft>
              <a:spcPct val="35000"/>
            </a:spcAft>
            <a:buNone/>
          </a:pPr>
          <a:r>
            <a:rPr lang="en-US" sz="2100" kern="1200" dirty="0">
              <a:effectLst>
                <a:outerShdw blurRad="38100" dist="38100" dir="2700000" algn="tl">
                  <a:srgbClr val="000000">
                    <a:alpha val="43137"/>
                  </a:srgbClr>
                </a:outerShdw>
              </a:effectLst>
            </a:rPr>
            <a:t>Family Functioning</a:t>
          </a:r>
        </a:p>
      </dsp:txBody>
      <dsp:txXfrm>
        <a:off x="2420912" y="2581586"/>
        <a:ext cx="4217479" cy="298723"/>
      </dsp:txXfrm>
    </dsp:sp>
    <dsp:sp modelId="{A3041015-C68D-433C-9199-0A3BBA314AD1}">
      <dsp:nvSpPr>
        <dsp:cNvPr id="0" name=""/>
        <dsp:cNvSpPr/>
      </dsp:nvSpPr>
      <dsp:spPr>
        <a:xfrm>
          <a:off x="4679014" y="287720"/>
          <a:ext cx="1487961" cy="4886456"/>
        </a:xfrm>
        <a:prstGeom prst="rect">
          <a:avLst/>
        </a:prstGeom>
        <a:solidFill>
          <a:schemeClr val="accent1">
            <a:hueOff val="0"/>
            <a:satOff val="0"/>
            <a:lumOff val="0"/>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3792" tIns="263458" rIns="113792" bIns="113792" numCol="1" spcCol="1270" anchor="t" anchorCtr="0">
          <a:noAutofit/>
        </a:bodyPr>
        <a:lstStyle/>
        <a:p>
          <a:pPr marL="114300" lvl="1" indent="-114300" algn="l" defTabSz="533400">
            <a:lnSpc>
              <a:spcPct val="90000"/>
            </a:lnSpc>
            <a:spcBef>
              <a:spcPct val="0"/>
            </a:spcBef>
            <a:spcAft>
              <a:spcPct val="15000"/>
            </a:spcAft>
            <a:buChar char="•"/>
          </a:pPr>
          <a:endParaRPr lang="en-US" sz="1200" kern="1200" dirty="0"/>
        </a:p>
        <a:p>
          <a:pPr marL="114300" lvl="1" indent="-114300" algn="l" defTabSz="533400">
            <a:lnSpc>
              <a:spcPct val="90000"/>
            </a:lnSpc>
            <a:spcBef>
              <a:spcPct val="0"/>
            </a:spcBef>
            <a:spcAft>
              <a:spcPct val="15000"/>
            </a:spcAft>
            <a:buChar char="•"/>
          </a:pPr>
          <a:endParaRPr lang="en-US" sz="1200" kern="1200" dirty="0"/>
        </a:p>
        <a:p>
          <a:pPr marL="114300" lvl="1" indent="-114300" algn="l" defTabSz="533400">
            <a:lnSpc>
              <a:spcPct val="90000"/>
            </a:lnSpc>
            <a:spcBef>
              <a:spcPct val="0"/>
            </a:spcBef>
            <a:spcAft>
              <a:spcPct val="15000"/>
            </a:spcAft>
            <a:buChar char="•"/>
          </a:pPr>
          <a:r>
            <a:rPr lang="en-US" sz="1200" kern="1200" dirty="0"/>
            <a:t>Family Roles, Interactions, and Relationships</a:t>
          </a:r>
        </a:p>
        <a:p>
          <a:pPr marL="114300" lvl="1" indent="-114300" algn="l" defTabSz="533400">
            <a:lnSpc>
              <a:spcPct val="90000"/>
            </a:lnSpc>
            <a:spcBef>
              <a:spcPct val="0"/>
            </a:spcBef>
            <a:spcAft>
              <a:spcPct val="15000"/>
            </a:spcAft>
            <a:buChar char="•"/>
          </a:pPr>
          <a:endParaRPr lang="en-US" sz="1200" kern="1200" dirty="0"/>
        </a:p>
        <a:p>
          <a:pPr marL="114300" lvl="1" indent="-114300" algn="l" defTabSz="533400">
            <a:lnSpc>
              <a:spcPct val="90000"/>
            </a:lnSpc>
            <a:spcBef>
              <a:spcPct val="0"/>
            </a:spcBef>
            <a:spcAft>
              <a:spcPct val="15000"/>
            </a:spcAft>
            <a:buChar char="•"/>
          </a:pPr>
          <a:endParaRPr lang="en-US" sz="1200" kern="1200" dirty="0"/>
        </a:p>
        <a:p>
          <a:pPr marL="114300" lvl="1" indent="-114300" algn="l" defTabSz="533400">
            <a:lnSpc>
              <a:spcPct val="90000"/>
            </a:lnSpc>
            <a:spcBef>
              <a:spcPct val="0"/>
            </a:spcBef>
            <a:spcAft>
              <a:spcPct val="15000"/>
            </a:spcAft>
            <a:buChar char="•"/>
          </a:pPr>
          <a:r>
            <a:rPr lang="en-US" sz="1200" kern="1200" dirty="0"/>
            <a:t>Resource Management and Household Maintenance</a:t>
          </a:r>
        </a:p>
        <a:p>
          <a:pPr marL="114300" lvl="1" indent="-114300" algn="l" defTabSz="533400">
            <a:lnSpc>
              <a:spcPct val="90000"/>
            </a:lnSpc>
            <a:spcBef>
              <a:spcPct val="0"/>
            </a:spcBef>
            <a:spcAft>
              <a:spcPct val="15000"/>
            </a:spcAft>
            <a:buChar char="•"/>
          </a:pPr>
          <a:endParaRPr lang="en-US" sz="1200" kern="1200" dirty="0"/>
        </a:p>
        <a:p>
          <a:pPr marL="114300" lvl="1" indent="-114300" algn="l" defTabSz="533400">
            <a:lnSpc>
              <a:spcPct val="90000"/>
            </a:lnSpc>
            <a:spcBef>
              <a:spcPct val="0"/>
            </a:spcBef>
            <a:spcAft>
              <a:spcPct val="15000"/>
            </a:spcAft>
            <a:buChar char="•"/>
          </a:pPr>
          <a:endParaRPr lang="en-US" sz="1200" kern="1200" dirty="0"/>
        </a:p>
        <a:p>
          <a:pPr marL="114300" lvl="1" indent="-114300" algn="l" defTabSz="533400">
            <a:lnSpc>
              <a:spcPct val="90000"/>
            </a:lnSpc>
            <a:spcBef>
              <a:spcPct val="0"/>
            </a:spcBef>
            <a:spcAft>
              <a:spcPct val="15000"/>
            </a:spcAft>
            <a:buChar char="•"/>
          </a:pPr>
          <a:r>
            <a:rPr lang="en-US" sz="1200" kern="1200" dirty="0"/>
            <a:t>Extended Family, Social and Community Connectedness</a:t>
          </a:r>
        </a:p>
      </dsp:txBody>
      <dsp:txXfrm>
        <a:off x="4679014" y="287720"/>
        <a:ext cx="1487961" cy="4886456"/>
      </dsp:txXfrm>
    </dsp:sp>
    <dsp:sp modelId="{8D162690-31DB-494B-8910-2407D885DA47}">
      <dsp:nvSpPr>
        <dsp:cNvPr id="0" name=""/>
        <dsp:cNvSpPr/>
      </dsp:nvSpPr>
      <dsp:spPr>
        <a:xfrm>
          <a:off x="4380290" y="227893"/>
          <a:ext cx="597447" cy="597447"/>
        </a:xfrm>
        <a:prstGeom prst="rect">
          <a:avLst/>
        </a:prstGeom>
        <a:blipFill rotWithShape="0">
          <a:blip xmlns:r="http://schemas.openxmlformats.org/officeDocument/2006/relationships" r:embed="rId3" cstate="print">
            <a:extLst>
              <a:ext uri="{28A0092B-C50C-407E-A947-70E740481C1C}">
                <a14:useLocalDpi xmlns:a14="http://schemas.microsoft.com/office/drawing/2010/main"/>
              </a:ext>
            </a:extLst>
          </a:blip>
          <a:stretch>
            <a:fillRect/>
          </a:stretch>
        </a:blip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CE6A5AD6-6CF1-420F-A767-FF543422C5D1}">
      <dsp:nvSpPr>
        <dsp:cNvPr id="0" name=""/>
        <dsp:cNvSpPr/>
      </dsp:nvSpPr>
      <dsp:spPr>
        <a:xfrm rot="16200000">
          <a:off x="4586180" y="2581586"/>
          <a:ext cx="4217479" cy="298723"/>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0" tIns="0" rIns="263458" bIns="0" numCol="1" spcCol="1270" anchor="t" anchorCtr="0">
          <a:noAutofit/>
        </a:bodyPr>
        <a:lstStyle/>
        <a:p>
          <a:pPr marL="0" lvl="0" indent="0" algn="r" defTabSz="933450">
            <a:lnSpc>
              <a:spcPct val="90000"/>
            </a:lnSpc>
            <a:spcBef>
              <a:spcPct val="0"/>
            </a:spcBef>
            <a:spcAft>
              <a:spcPct val="35000"/>
            </a:spcAft>
            <a:buNone/>
          </a:pPr>
          <a:r>
            <a:rPr lang="en-US" sz="2100" kern="1200" dirty="0">
              <a:effectLst>
                <a:outerShdw blurRad="38100" dist="38100" dir="2700000" algn="tl">
                  <a:srgbClr val="000000">
                    <a:alpha val="43137"/>
                  </a:srgbClr>
                </a:outerShdw>
              </a:effectLst>
            </a:rPr>
            <a:t>Historical</a:t>
          </a:r>
        </a:p>
      </dsp:txBody>
      <dsp:txXfrm>
        <a:off x="4586180" y="2581586"/>
        <a:ext cx="4217479" cy="298723"/>
      </dsp:txXfrm>
    </dsp:sp>
    <dsp:sp modelId="{25473ACB-8707-4945-9EEF-5E3BA93EADDF}">
      <dsp:nvSpPr>
        <dsp:cNvPr id="0" name=""/>
        <dsp:cNvSpPr/>
      </dsp:nvSpPr>
      <dsp:spPr>
        <a:xfrm>
          <a:off x="6844282" y="282764"/>
          <a:ext cx="1487961" cy="4896367"/>
        </a:xfrm>
        <a:prstGeom prst="rect">
          <a:avLst/>
        </a:prstGeom>
        <a:solidFill>
          <a:schemeClr val="accent1">
            <a:hueOff val="0"/>
            <a:satOff val="0"/>
            <a:lumOff val="0"/>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3792" tIns="263458" rIns="113792" bIns="113792" numCol="1" spcCol="1270" anchor="t" anchorCtr="0">
          <a:noAutofit/>
        </a:bodyPr>
        <a:lstStyle/>
        <a:p>
          <a:pPr marL="114300" lvl="1" indent="-114300" algn="l" defTabSz="533400">
            <a:lnSpc>
              <a:spcPct val="90000"/>
            </a:lnSpc>
            <a:spcBef>
              <a:spcPct val="0"/>
            </a:spcBef>
            <a:spcAft>
              <a:spcPct val="15000"/>
            </a:spcAft>
            <a:buChar char="•"/>
          </a:pPr>
          <a:endParaRPr lang="en-US" sz="1200" kern="1200" dirty="0"/>
        </a:p>
        <a:p>
          <a:pPr marL="114300" lvl="1" indent="-114300" algn="l" defTabSz="533400">
            <a:lnSpc>
              <a:spcPct val="90000"/>
            </a:lnSpc>
            <a:spcBef>
              <a:spcPct val="0"/>
            </a:spcBef>
            <a:spcAft>
              <a:spcPct val="15000"/>
            </a:spcAft>
            <a:buChar char="•"/>
          </a:pPr>
          <a:endParaRPr lang="en-US" sz="1200" kern="1200" dirty="0"/>
        </a:p>
        <a:p>
          <a:pPr marL="114300" lvl="1" indent="-114300" algn="l" defTabSz="533400">
            <a:lnSpc>
              <a:spcPct val="90000"/>
            </a:lnSpc>
            <a:spcBef>
              <a:spcPct val="0"/>
            </a:spcBef>
            <a:spcAft>
              <a:spcPct val="15000"/>
            </a:spcAft>
            <a:buChar char="•"/>
          </a:pPr>
          <a:r>
            <a:rPr lang="en-US" sz="1200" kern="1200" dirty="0"/>
            <a:t>Caretaker’s Victimization of Other Children</a:t>
          </a:r>
        </a:p>
        <a:p>
          <a:pPr marL="114300" lvl="1" indent="-114300" algn="l" defTabSz="533400">
            <a:lnSpc>
              <a:spcPct val="90000"/>
            </a:lnSpc>
            <a:spcBef>
              <a:spcPct val="0"/>
            </a:spcBef>
            <a:spcAft>
              <a:spcPct val="15000"/>
            </a:spcAft>
            <a:buChar char="•"/>
          </a:pPr>
          <a:endParaRPr lang="en-US" sz="1200" kern="1200" dirty="0"/>
        </a:p>
        <a:p>
          <a:pPr marL="114300" lvl="1" indent="-114300" algn="l" defTabSz="533400">
            <a:lnSpc>
              <a:spcPct val="90000"/>
            </a:lnSpc>
            <a:spcBef>
              <a:spcPct val="0"/>
            </a:spcBef>
            <a:spcAft>
              <a:spcPct val="15000"/>
            </a:spcAft>
            <a:buChar char="•"/>
          </a:pPr>
          <a:endParaRPr lang="en-US" sz="1200" kern="1200" dirty="0"/>
        </a:p>
        <a:p>
          <a:pPr marL="114300" lvl="1" indent="-114300" algn="l" defTabSz="533400">
            <a:lnSpc>
              <a:spcPct val="90000"/>
            </a:lnSpc>
            <a:spcBef>
              <a:spcPct val="0"/>
            </a:spcBef>
            <a:spcAft>
              <a:spcPct val="15000"/>
            </a:spcAft>
            <a:buChar char="•"/>
          </a:pPr>
          <a:r>
            <a:rPr lang="en-US" sz="1200" kern="1200" dirty="0"/>
            <a:t>Caretaker’s Abuse / Neglect as a Child</a:t>
          </a:r>
        </a:p>
        <a:p>
          <a:pPr marL="114300" lvl="1" indent="-114300" algn="l" defTabSz="533400">
            <a:lnSpc>
              <a:spcPct val="90000"/>
            </a:lnSpc>
            <a:spcBef>
              <a:spcPct val="0"/>
            </a:spcBef>
            <a:spcAft>
              <a:spcPct val="15000"/>
            </a:spcAft>
            <a:buChar char="•"/>
          </a:pPr>
          <a:endParaRPr lang="en-US" sz="1200" kern="1200" dirty="0"/>
        </a:p>
        <a:p>
          <a:pPr marL="114300" lvl="1" indent="-114300" algn="l" defTabSz="533400">
            <a:lnSpc>
              <a:spcPct val="90000"/>
            </a:lnSpc>
            <a:spcBef>
              <a:spcPct val="0"/>
            </a:spcBef>
            <a:spcAft>
              <a:spcPct val="15000"/>
            </a:spcAft>
            <a:buChar char="•"/>
          </a:pPr>
          <a:endParaRPr lang="en-US" sz="1200" kern="1200" dirty="0"/>
        </a:p>
        <a:p>
          <a:pPr marL="114300" lvl="1" indent="-114300" algn="l" defTabSz="533400">
            <a:lnSpc>
              <a:spcPct val="90000"/>
            </a:lnSpc>
            <a:spcBef>
              <a:spcPct val="0"/>
            </a:spcBef>
            <a:spcAft>
              <a:spcPct val="15000"/>
            </a:spcAft>
            <a:buChar char="•"/>
          </a:pPr>
          <a:r>
            <a:rPr lang="en-US" sz="1200" kern="1200" dirty="0"/>
            <a:t>Impact of Past Services</a:t>
          </a:r>
        </a:p>
      </dsp:txBody>
      <dsp:txXfrm>
        <a:off x="6844282" y="282764"/>
        <a:ext cx="1487961" cy="4896367"/>
      </dsp:txXfrm>
    </dsp:sp>
    <dsp:sp modelId="{9CB90F6D-0BBF-4CE0-8BE9-AC9FE1BEED84}">
      <dsp:nvSpPr>
        <dsp:cNvPr id="0" name=""/>
        <dsp:cNvSpPr/>
      </dsp:nvSpPr>
      <dsp:spPr>
        <a:xfrm>
          <a:off x="6545558" y="227893"/>
          <a:ext cx="597447" cy="597447"/>
        </a:xfrm>
        <a:prstGeom prst="rect">
          <a:avLst/>
        </a:prstGeom>
        <a:blipFill rotWithShape="0">
          <a:blip xmlns:r="http://schemas.openxmlformats.org/officeDocument/2006/relationships" r:embed="rId4" cstate="print">
            <a:extLst>
              <a:ext uri="{28A0092B-C50C-407E-A947-70E740481C1C}">
                <a14:useLocalDpi xmlns:a14="http://schemas.microsoft.com/office/drawing/2010/main"/>
              </a:ext>
            </a:extLst>
          </a:blip>
          <a:stretch>
            <a:fillRect/>
          </a:stretch>
        </a:blip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30C2D0-A214-4E92-86DB-19D6862B7FCB}">
      <dsp:nvSpPr>
        <dsp:cNvPr id="0" name=""/>
        <dsp:cNvSpPr/>
      </dsp:nvSpPr>
      <dsp:spPr>
        <a:xfrm>
          <a:off x="0" y="0"/>
          <a:ext cx="7467600" cy="1462087"/>
        </a:xfrm>
        <a:prstGeom prst="rect">
          <a:avLst/>
        </a:prstGeom>
        <a:solidFill>
          <a:schemeClr val="accent1">
            <a:shade val="80000"/>
            <a:hueOff val="0"/>
            <a:satOff val="0"/>
            <a:lumOff val="0"/>
            <a:alphaOff val="0"/>
          </a:schemeClr>
        </a:solidFill>
        <a:ln>
          <a:noFill/>
        </a:ln>
        <a:effectLst>
          <a:outerShdw blurRad="50800" dist="381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Child Functioning</a:t>
          </a:r>
        </a:p>
      </dsp:txBody>
      <dsp:txXfrm>
        <a:off x="0" y="0"/>
        <a:ext cx="7467600" cy="1462087"/>
      </dsp:txXfrm>
    </dsp:sp>
    <dsp:sp modelId="{5170E52A-1FDB-4EAA-8B07-063F5E15AF15}">
      <dsp:nvSpPr>
        <dsp:cNvPr id="0" name=""/>
        <dsp:cNvSpPr/>
      </dsp:nvSpPr>
      <dsp:spPr>
        <a:xfrm>
          <a:off x="3646" y="1462087"/>
          <a:ext cx="2486769" cy="3070383"/>
        </a:xfrm>
        <a:prstGeom prst="rect">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Self Protection</a:t>
          </a:r>
        </a:p>
      </dsp:txBody>
      <dsp:txXfrm>
        <a:off x="3646" y="1462087"/>
        <a:ext cx="2486769" cy="3070383"/>
      </dsp:txXfrm>
    </dsp:sp>
    <dsp:sp modelId="{7725EF80-AEC1-4443-95EA-181A26C7A736}">
      <dsp:nvSpPr>
        <dsp:cNvPr id="0" name=""/>
        <dsp:cNvSpPr/>
      </dsp:nvSpPr>
      <dsp:spPr>
        <a:xfrm>
          <a:off x="2490415" y="1462087"/>
          <a:ext cx="2486769" cy="3070383"/>
        </a:xfrm>
        <a:prstGeom prst="rect">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Physical,</a:t>
          </a:r>
        </a:p>
        <a:p>
          <a:pPr marL="0" lvl="0" indent="0" algn="ctr" defTabSz="1289050">
            <a:lnSpc>
              <a:spcPct val="90000"/>
            </a:lnSpc>
            <a:spcBef>
              <a:spcPct val="0"/>
            </a:spcBef>
            <a:spcAft>
              <a:spcPct val="35000"/>
            </a:spcAft>
            <a:buNone/>
          </a:pPr>
          <a:r>
            <a:rPr lang="en-US" sz="2900" kern="1200" dirty="0"/>
            <a:t>Cognitive,</a:t>
          </a:r>
        </a:p>
        <a:p>
          <a:pPr marL="0" lvl="0" indent="0" algn="ctr" defTabSz="1289050">
            <a:lnSpc>
              <a:spcPct val="90000"/>
            </a:lnSpc>
            <a:spcBef>
              <a:spcPct val="0"/>
            </a:spcBef>
            <a:spcAft>
              <a:spcPct val="35000"/>
            </a:spcAft>
            <a:buNone/>
          </a:pPr>
          <a:r>
            <a:rPr lang="en-US" sz="2900" kern="1200" dirty="0"/>
            <a:t>Social Development</a:t>
          </a:r>
        </a:p>
      </dsp:txBody>
      <dsp:txXfrm>
        <a:off x="2490415" y="1462087"/>
        <a:ext cx="2486769" cy="3070383"/>
      </dsp:txXfrm>
    </dsp:sp>
    <dsp:sp modelId="{78EDFCE5-1B38-4F94-81D7-997FE55B7EC7}">
      <dsp:nvSpPr>
        <dsp:cNvPr id="0" name=""/>
        <dsp:cNvSpPr/>
      </dsp:nvSpPr>
      <dsp:spPr>
        <a:xfrm>
          <a:off x="4977184" y="1462087"/>
          <a:ext cx="2486769" cy="3070383"/>
        </a:xfrm>
        <a:prstGeom prst="rect">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Emotional Behavioral Development</a:t>
          </a:r>
        </a:p>
      </dsp:txBody>
      <dsp:txXfrm>
        <a:off x="4977184" y="1462087"/>
        <a:ext cx="2486769" cy="3070383"/>
      </dsp:txXfrm>
    </dsp:sp>
    <dsp:sp modelId="{A32F3ED7-BFF3-410A-8289-ADC18B14F184}">
      <dsp:nvSpPr>
        <dsp:cNvPr id="0" name=""/>
        <dsp:cNvSpPr/>
      </dsp:nvSpPr>
      <dsp:spPr>
        <a:xfrm>
          <a:off x="0" y="4532471"/>
          <a:ext cx="7467600" cy="341153"/>
        </a:xfrm>
        <a:prstGeom prst="rect">
          <a:avLst/>
        </a:prstGeom>
        <a:solidFill>
          <a:schemeClr val="accent1">
            <a:shade val="80000"/>
            <a:hueOff val="0"/>
            <a:satOff val="0"/>
            <a:lumOff val="0"/>
            <a:alphaOff val="0"/>
          </a:schemeClr>
        </a:solidFill>
        <a:ln>
          <a:noFill/>
        </a:ln>
        <a:effectLst>
          <a:outerShdw blurRad="50800" dist="38100" dir="5400000" rotWithShape="0">
            <a:srgbClr val="000000">
              <a:alpha val="35000"/>
            </a:srgbClr>
          </a:outerShdw>
        </a:effectLst>
      </dsp:spPr>
      <dsp:style>
        <a:lnRef idx="0">
          <a:scrgbClr r="0" g="0" b="0"/>
        </a:lnRef>
        <a:fillRef idx="1">
          <a:scrgbClr r="0" g="0" b="0"/>
        </a:fillRef>
        <a:effectRef idx="2">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65FFC8-F908-4EE2-8960-171FBC74242E}">
      <dsp:nvSpPr>
        <dsp:cNvPr id="0" name=""/>
        <dsp:cNvSpPr/>
      </dsp:nvSpPr>
      <dsp:spPr>
        <a:xfrm>
          <a:off x="-281938" y="0"/>
          <a:ext cx="5486400" cy="5486400"/>
        </a:xfrm>
        <a:prstGeom prst="triangle">
          <a:avLst/>
        </a:prstGeom>
        <a:solidFill>
          <a:schemeClr val="accent1">
            <a:alpha val="90000"/>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FAA190-BBE3-4593-8323-FD4FA538B1E7}">
      <dsp:nvSpPr>
        <dsp:cNvPr id="0" name=""/>
        <dsp:cNvSpPr/>
      </dsp:nvSpPr>
      <dsp:spPr>
        <a:xfrm>
          <a:off x="281945" y="352389"/>
          <a:ext cx="7924792" cy="722192"/>
        </a:xfrm>
        <a:prstGeom prst="roundRect">
          <a:avLst/>
        </a:prstGeom>
        <a:solidFill>
          <a:schemeClr val="lt1">
            <a:alpha val="90000"/>
            <a:hueOff val="0"/>
            <a:satOff val="0"/>
            <a:lumOff val="0"/>
            <a:alphaOff val="0"/>
          </a:schemeClr>
        </a:solidFill>
        <a:ln w="55000" cap="flat" cmpd="thickThin"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just" defTabSz="711200">
            <a:lnSpc>
              <a:spcPct val="90000"/>
            </a:lnSpc>
            <a:spcBef>
              <a:spcPct val="0"/>
            </a:spcBef>
            <a:spcAft>
              <a:spcPct val="35000"/>
            </a:spcAft>
            <a:buNone/>
          </a:pPr>
          <a:r>
            <a:rPr lang="en-US" sz="1600" kern="1200" dirty="0"/>
            <a:t>The responsibility to protect a child from abuse and/or neglect lies with the parent, guardian, or custodian</a:t>
          </a:r>
        </a:p>
      </dsp:txBody>
      <dsp:txXfrm>
        <a:off x="317200" y="387644"/>
        <a:ext cx="7854282" cy="651682"/>
      </dsp:txXfrm>
    </dsp:sp>
    <dsp:sp modelId="{CA0C0C58-B02D-495F-A84C-599E3A14FC9A}">
      <dsp:nvSpPr>
        <dsp:cNvPr id="0" name=""/>
        <dsp:cNvSpPr/>
      </dsp:nvSpPr>
      <dsp:spPr>
        <a:xfrm>
          <a:off x="2025123" y="965745"/>
          <a:ext cx="5899676" cy="420052"/>
        </a:xfrm>
        <a:prstGeom prst="roundRect">
          <a:avLst/>
        </a:prstGeom>
        <a:solidFill>
          <a:schemeClr val="lt1">
            <a:alpha val="90000"/>
            <a:hueOff val="0"/>
            <a:satOff val="0"/>
            <a:lumOff val="0"/>
            <a:alphaOff val="0"/>
          </a:schemeClr>
        </a:solidFill>
        <a:ln w="55000" cap="flat" cmpd="thickThin" algn="ctr">
          <a:solidFill>
            <a:schemeClr val="accent1">
              <a:alpha val="90000"/>
              <a:hueOff val="0"/>
              <a:satOff val="0"/>
              <a:lumOff val="0"/>
              <a:alphaOff val="-1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just" defTabSz="711200">
            <a:lnSpc>
              <a:spcPct val="90000"/>
            </a:lnSpc>
            <a:spcBef>
              <a:spcPct val="0"/>
            </a:spcBef>
            <a:spcAft>
              <a:spcPct val="35000"/>
            </a:spcAft>
            <a:buNone/>
          </a:pPr>
          <a:r>
            <a:rPr lang="en-US" sz="1600" kern="1200" dirty="0"/>
            <a:t>A child is </a:t>
          </a:r>
          <a:r>
            <a:rPr lang="en-US" sz="1600" b="1" u="sng" kern="1200" dirty="0"/>
            <a:t>NOT</a:t>
          </a:r>
          <a:r>
            <a:rPr lang="en-US" sz="1600" kern="1200" dirty="0"/>
            <a:t> responsible for his/her own protection.</a:t>
          </a:r>
        </a:p>
      </dsp:txBody>
      <dsp:txXfrm>
        <a:off x="2045628" y="986250"/>
        <a:ext cx="5858666" cy="379042"/>
      </dsp:txXfrm>
    </dsp:sp>
    <dsp:sp modelId="{91F20900-16B9-45C9-A748-DB72C13E7683}">
      <dsp:nvSpPr>
        <dsp:cNvPr id="0" name=""/>
        <dsp:cNvSpPr/>
      </dsp:nvSpPr>
      <dsp:spPr>
        <a:xfrm>
          <a:off x="1904994" y="1828800"/>
          <a:ext cx="5408259" cy="910741"/>
        </a:xfrm>
        <a:prstGeom prst="roundRect">
          <a:avLst/>
        </a:prstGeom>
        <a:solidFill>
          <a:schemeClr val="lt1">
            <a:alpha val="90000"/>
            <a:hueOff val="0"/>
            <a:satOff val="0"/>
            <a:lumOff val="0"/>
            <a:alphaOff val="0"/>
          </a:schemeClr>
        </a:solidFill>
        <a:ln w="55000" cap="flat" cmpd="thickThin" algn="ctr">
          <a:solidFill>
            <a:schemeClr val="accent1">
              <a:alpha val="90000"/>
              <a:hueOff val="0"/>
              <a:satOff val="0"/>
              <a:lumOff val="0"/>
              <a:alphaOff val="-2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Children 5 years old and under are at increased risk of being abused/neglected. Birth to 1 year of age are at greatest risk of being abused/neglected. </a:t>
          </a:r>
        </a:p>
      </dsp:txBody>
      <dsp:txXfrm>
        <a:off x="1949453" y="1873259"/>
        <a:ext cx="5319341" cy="821823"/>
      </dsp:txXfrm>
    </dsp:sp>
    <dsp:sp modelId="{8929B579-5458-46DB-BEF6-B5C88B087F21}">
      <dsp:nvSpPr>
        <dsp:cNvPr id="0" name=""/>
        <dsp:cNvSpPr/>
      </dsp:nvSpPr>
      <dsp:spPr>
        <a:xfrm>
          <a:off x="2057394" y="2743200"/>
          <a:ext cx="5865477" cy="420052"/>
        </a:xfrm>
        <a:prstGeom prst="roundRect">
          <a:avLst/>
        </a:prstGeom>
        <a:solidFill>
          <a:schemeClr val="lt1">
            <a:alpha val="90000"/>
            <a:hueOff val="0"/>
            <a:satOff val="0"/>
            <a:lumOff val="0"/>
            <a:alphaOff val="0"/>
          </a:schemeClr>
        </a:solidFill>
        <a:ln w="55000" cap="flat" cmpd="thickThin" algn="ctr">
          <a:solidFill>
            <a:schemeClr val="accent1">
              <a:alpha val="90000"/>
              <a:hueOff val="0"/>
              <a:satOff val="0"/>
              <a:lumOff val="0"/>
              <a:alphaOff val="-3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This age group has the highest death toll resulting from abuse or neglect.</a:t>
          </a:r>
        </a:p>
      </dsp:txBody>
      <dsp:txXfrm>
        <a:off x="2077899" y="2763705"/>
        <a:ext cx="5824467" cy="379042"/>
      </dsp:txXfrm>
    </dsp:sp>
    <dsp:sp modelId="{A075FDB3-9578-4036-B48F-D3FD8E87BCDD}">
      <dsp:nvSpPr>
        <dsp:cNvPr id="0" name=""/>
        <dsp:cNvSpPr/>
      </dsp:nvSpPr>
      <dsp:spPr>
        <a:xfrm>
          <a:off x="3581410" y="3733800"/>
          <a:ext cx="3735730" cy="1652049"/>
        </a:xfrm>
        <a:prstGeom prst="roundRect">
          <a:avLst/>
        </a:prstGeom>
        <a:solidFill>
          <a:schemeClr val="lt1">
            <a:alpha val="90000"/>
            <a:hueOff val="0"/>
            <a:satOff val="0"/>
            <a:lumOff val="0"/>
            <a:alphaOff val="0"/>
          </a:schemeClr>
        </a:solidFill>
        <a:ln w="55000" cap="flat" cmpd="thickThin" algn="ctr">
          <a:solidFill>
            <a:schemeClr val="accent1">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A total of 1,740 children died from abuse and neglect in 2008; more than three quarters (79.8%) of these children were 3 years old or younger.                               (USDHHS, </a:t>
          </a:r>
          <a:r>
            <a:rPr lang="en-US" sz="1600" i="1" kern="1200" dirty="0"/>
            <a:t>Child Maltreatment 2008)</a:t>
          </a:r>
          <a:r>
            <a:rPr lang="en-US" sz="1600" kern="1200" dirty="0"/>
            <a:t>.</a:t>
          </a:r>
        </a:p>
      </dsp:txBody>
      <dsp:txXfrm>
        <a:off x="3662056" y="3814446"/>
        <a:ext cx="3574438" cy="149075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65FFC8-F908-4EE2-8960-171FBC74242E}">
      <dsp:nvSpPr>
        <dsp:cNvPr id="0" name=""/>
        <dsp:cNvSpPr/>
      </dsp:nvSpPr>
      <dsp:spPr>
        <a:xfrm>
          <a:off x="260838" y="0"/>
          <a:ext cx="4873625" cy="4873625"/>
        </a:xfrm>
        <a:prstGeom prst="triangle">
          <a:avLst/>
        </a:prstGeom>
        <a:solidFill>
          <a:schemeClr val="accent1">
            <a:alpha val="90000"/>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A0C0C58-B02D-495F-A84C-599E3A14FC9A}">
      <dsp:nvSpPr>
        <dsp:cNvPr id="0" name=""/>
        <dsp:cNvSpPr/>
      </dsp:nvSpPr>
      <dsp:spPr>
        <a:xfrm>
          <a:off x="1066790" y="164954"/>
          <a:ext cx="5850365" cy="839379"/>
        </a:xfrm>
        <a:prstGeom prst="roundRect">
          <a:avLst/>
        </a:prstGeom>
        <a:solidFill>
          <a:schemeClr val="lt1">
            <a:alpha val="90000"/>
            <a:hueOff val="0"/>
            <a:satOff val="0"/>
            <a:lumOff val="0"/>
            <a:alphaOff val="0"/>
          </a:schemeClr>
        </a:solidFill>
        <a:ln w="55000" cap="flat" cmpd="thickThin"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just" defTabSz="711200">
            <a:lnSpc>
              <a:spcPct val="90000"/>
            </a:lnSpc>
            <a:spcBef>
              <a:spcPct val="0"/>
            </a:spcBef>
            <a:spcAft>
              <a:spcPct val="35000"/>
            </a:spcAft>
            <a:buNone/>
          </a:pPr>
          <a:r>
            <a:rPr lang="en-US" sz="1600" kern="1200" dirty="0"/>
            <a:t>This element refers to the degree to which a child’s physical, cognitive, or social development may increase the risk of the child being abused or neglected.</a:t>
          </a:r>
        </a:p>
      </dsp:txBody>
      <dsp:txXfrm>
        <a:off x="1107765" y="205929"/>
        <a:ext cx="5768415" cy="757429"/>
      </dsp:txXfrm>
    </dsp:sp>
    <dsp:sp modelId="{91F20900-16B9-45C9-A748-DB72C13E7683}">
      <dsp:nvSpPr>
        <dsp:cNvPr id="0" name=""/>
        <dsp:cNvSpPr/>
      </dsp:nvSpPr>
      <dsp:spPr>
        <a:xfrm>
          <a:off x="1371586" y="1131660"/>
          <a:ext cx="5210363" cy="526099"/>
        </a:xfrm>
        <a:prstGeom prst="roundRect">
          <a:avLst/>
        </a:prstGeom>
        <a:solidFill>
          <a:schemeClr val="lt1">
            <a:alpha val="90000"/>
            <a:hueOff val="0"/>
            <a:satOff val="0"/>
            <a:lumOff val="0"/>
            <a:alphaOff val="0"/>
          </a:schemeClr>
        </a:solidFill>
        <a:ln w="55000" cap="flat" cmpd="thickThin" algn="ctr">
          <a:solidFill>
            <a:schemeClr val="accent1">
              <a:alpha val="90000"/>
              <a:hueOff val="0"/>
              <a:satOff val="0"/>
              <a:lumOff val="0"/>
              <a:alphaOff val="-2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Child’s behavior toward self or others has contributed to stressful interpersonal relationships.</a:t>
          </a:r>
        </a:p>
      </dsp:txBody>
      <dsp:txXfrm>
        <a:off x="1397268" y="1157342"/>
        <a:ext cx="5158999" cy="474735"/>
      </dsp:txXfrm>
    </dsp:sp>
    <dsp:sp modelId="{93CB3208-2D32-4E0A-9AC0-BF1738DFC3A5}">
      <dsp:nvSpPr>
        <dsp:cNvPr id="0" name=""/>
        <dsp:cNvSpPr/>
      </dsp:nvSpPr>
      <dsp:spPr>
        <a:xfrm>
          <a:off x="1371602" y="2057401"/>
          <a:ext cx="2572901" cy="2469508"/>
        </a:xfrm>
        <a:prstGeom prst="roundRect">
          <a:avLst/>
        </a:prstGeom>
        <a:solidFill>
          <a:schemeClr val="lt1">
            <a:alpha val="90000"/>
            <a:hueOff val="0"/>
            <a:satOff val="0"/>
            <a:lumOff val="0"/>
            <a:alphaOff val="0"/>
          </a:schemeClr>
        </a:solidFill>
        <a:ln w="55000" cap="flat" cmpd="thickThin" algn="ctr">
          <a:solidFill>
            <a:schemeClr val="accent1">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Poor peer relationships</a:t>
          </a:r>
        </a:p>
        <a:p>
          <a:pPr marL="0" lvl="0" indent="0" algn="l" defTabSz="711200">
            <a:lnSpc>
              <a:spcPct val="90000"/>
            </a:lnSpc>
            <a:spcBef>
              <a:spcPct val="0"/>
            </a:spcBef>
            <a:spcAft>
              <a:spcPct val="35000"/>
            </a:spcAft>
            <a:buNone/>
          </a:pPr>
          <a:r>
            <a:rPr lang="en-US" sz="1600" kern="1200" dirty="0"/>
            <a:t>Developmental delay</a:t>
          </a:r>
        </a:p>
        <a:p>
          <a:pPr marL="0" lvl="0" indent="0" algn="l" defTabSz="711200">
            <a:lnSpc>
              <a:spcPct val="90000"/>
            </a:lnSpc>
            <a:spcBef>
              <a:spcPct val="0"/>
            </a:spcBef>
            <a:spcAft>
              <a:spcPct val="35000"/>
            </a:spcAft>
            <a:buNone/>
          </a:pPr>
          <a:r>
            <a:rPr lang="en-US" sz="1600" kern="1200" dirty="0"/>
            <a:t>Learning disability</a:t>
          </a:r>
        </a:p>
        <a:p>
          <a:pPr marL="0" lvl="0" indent="0" algn="l" defTabSz="711200">
            <a:lnSpc>
              <a:spcPct val="90000"/>
            </a:lnSpc>
            <a:spcBef>
              <a:spcPct val="0"/>
            </a:spcBef>
            <a:spcAft>
              <a:spcPct val="35000"/>
            </a:spcAft>
            <a:buNone/>
          </a:pPr>
          <a:r>
            <a:rPr lang="en-US" sz="1600" kern="1200" dirty="0"/>
            <a:t>Physical appearance</a:t>
          </a:r>
        </a:p>
        <a:p>
          <a:pPr marL="0" lvl="0" indent="0" algn="l" defTabSz="711200">
            <a:lnSpc>
              <a:spcPct val="90000"/>
            </a:lnSpc>
            <a:spcBef>
              <a:spcPct val="0"/>
            </a:spcBef>
            <a:spcAft>
              <a:spcPct val="35000"/>
            </a:spcAft>
            <a:buNone/>
          </a:pPr>
          <a:r>
            <a:rPr lang="en-US" sz="1600" kern="1200" dirty="0"/>
            <a:t>Requires intensive care</a:t>
          </a:r>
        </a:p>
        <a:p>
          <a:pPr marL="0" lvl="0" indent="0" algn="l" defTabSz="711200">
            <a:lnSpc>
              <a:spcPct val="90000"/>
            </a:lnSpc>
            <a:spcBef>
              <a:spcPct val="0"/>
            </a:spcBef>
            <a:spcAft>
              <a:spcPct val="35000"/>
            </a:spcAft>
            <a:buNone/>
          </a:pPr>
          <a:r>
            <a:rPr lang="en-US" sz="1600" kern="1200" dirty="0"/>
            <a:t>Immobility</a:t>
          </a:r>
        </a:p>
      </dsp:txBody>
      <dsp:txXfrm>
        <a:off x="1492153" y="2177952"/>
        <a:ext cx="2331799" cy="222840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65FFC8-F908-4EE2-8960-171FBC74242E}">
      <dsp:nvSpPr>
        <dsp:cNvPr id="0" name=""/>
        <dsp:cNvSpPr/>
      </dsp:nvSpPr>
      <dsp:spPr>
        <a:xfrm>
          <a:off x="-173564" y="0"/>
          <a:ext cx="5483225" cy="5483225"/>
        </a:xfrm>
        <a:prstGeom prst="triangle">
          <a:avLst/>
        </a:prstGeom>
        <a:solidFill>
          <a:schemeClr val="accent1">
            <a:alpha val="90000"/>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A0C0C58-B02D-495F-A84C-599E3A14FC9A}">
      <dsp:nvSpPr>
        <dsp:cNvPr id="0" name=""/>
        <dsp:cNvSpPr/>
      </dsp:nvSpPr>
      <dsp:spPr>
        <a:xfrm>
          <a:off x="733197" y="272734"/>
          <a:ext cx="6582137" cy="717776"/>
        </a:xfrm>
        <a:prstGeom prst="roundRect">
          <a:avLst/>
        </a:prstGeom>
        <a:solidFill>
          <a:schemeClr val="lt1">
            <a:alpha val="90000"/>
            <a:hueOff val="0"/>
            <a:satOff val="0"/>
            <a:lumOff val="0"/>
            <a:alphaOff val="0"/>
          </a:schemeClr>
        </a:solidFill>
        <a:ln w="55000" cap="flat" cmpd="thickThin"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just" defTabSz="711200">
            <a:lnSpc>
              <a:spcPct val="90000"/>
            </a:lnSpc>
            <a:spcBef>
              <a:spcPct val="0"/>
            </a:spcBef>
            <a:spcAft>
              <a:spcPct val="35000"/>
            </a:spcAft>
            <a:buNone/>
          </a:pPr>
          <a:r>
            <a:rPr lang="en-US" sz="1600" kern="1200" dirty="0"/>
            <a:t>This element refers to the child’s emotional attachment and behavioral reactions/actions that may increase the risk of the child being abused or neglected.</a:t>
          </a:r>
        </a:p>
      </dsp:txBody>
      <dsp:txXfrm>
        <a:off x="768236" y="307773"/>
        <a:ext cx="6512059" cy="647698"/>
      </dsp:txXfrm>
    </dsp:sp>
    <dsp:sp modelId="{91F20900-16B9-45C9-A748-DB72C13E7683}">
      <dsp:nvSpPr>
        <dsp:cNvPr id="0" name=""/>
        <dsp:cNvSpPr/>
      </dsp:nvSpPr>
      <dsp:spPr>
        <a:xfrm>
          <a:off x="1076117" y="1099390"/>
          <a:ext cx="5862082" cy="449881"/>
        </a:xfrm>
        <a:prstGeom prst="roundRect">
          <a:avLst/>
        </a:prstGeom>
        <a:solidFill>
          <a:schemeClr val="lt1">
            <a:alpha val="90000"/>
            <a:hueOff val="0"/>
            <a:satOff val="0"/>
            <a:lumOff val="0"/>
            <a:alphaOff val="0"/>
          </a:schemeClr>
        </a:solidFill>
        <a:ln w="55000" cap="flat" cmpd="thickThin" algn="ctr">
          <a:solidFill>
            <a:schemeClr val="accent1">
              <a:alpha val="90000"/>
              <a:hueOff val="0"/>
              <a:satOff val="0"/>
              <a:lumOff val="0"/>
              <a:alphaOff val="-13333"/>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Consideration should be given to behaviors that trigger negative interactions</a:t>
          </a:r>
        </a:p>
      </dsp:txBody>
      <dsp:txXfrm>
        <a:off x="1098078" y="1121351"/>
        <a:ext cx="5818160" cy="405959"/>
      </dsp:txXfrm>
    </dsp:sp>
    <dsp:sp modelId="{93CB3208-2D32-4E0A-9AC0-BF1738DFC3A5}">
      <dsp:nvSpPr>
        <dsp:cNvPr id="0" name=""/>
        <dsp:cNvSpPr/>
      </dsp:nvSpPr>
      <dsp:spPr>
        <a:xfrm>
          <a:off x="1142997" y="2438400"/>
          <a:ext cx="2894723" cy="2739505"/>
        </a:xfrm>
        <a:prstGeom prst="roundRect">
          <a:avLst/>
        </a:prstGeom>
        <a:solidFill>
          <a:schemeClr val="lt1">
            <a:alpha val="90000"/>
            <a:hueOff val="0"/>
            <a:satOff val="0"/>
            <a:lumOff val="0"/>
            <a:alphaOff val="0"/>
          </a:schemeClr>
        </a:solidFill>
        <a:ln w="55000" cap="flat" cmpd="thickThin" algn="ctr">
          <a:solidFill>
            <a:schemeClr val="accent1">
              <a:alpha val="90000"/>
              <a:hueOff val="0"/>
              <a:satOff val="0"/>
              <a:lumOff val="0"/>
              <a:alphaOff val="-26667"/>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Argumentative</a:t>
          </a:r>
        </a:p>
        <a:p>
          <a:pPr marL="0" lvl="0" indent="0" algn="l" defTabSz="711200">
            <a:lnSpc>
              <a:spcPct val="90000"/>
            </a:lnSpc>
            <a:spcBef>
              <a:spcPct val="0"/>
            </a:spcBef>
            <a:spcAft>
              <a:spcPct val="35000"/>
            </a:spcAft>
            <a:buNone/>
          </a:pPr>
          <a:r>
            <a:rPr lang="en-US" sz="1600" kern="1200" dirty="0"/>
            <a:t>No Emotional Attachment</a:t>
          </a:r>
        </a:p>
        <a:p>
          <a:pPr marL="0" lvl="0" indent="0" algn="l" defTabSz="711200">
            <a:lnSpc>
              <a:spcPct val="90000"/>
            </a:lnSpc>
            <a:spcBef>
              <a:spcPct val="0"/>
            </a:spcBef>
            <a:spcAft>
              <a:spcPct val="35000"/>
            </a:spcAft>
            <a:buNone/>
          </a:pPr>
          <a:r>
            <a:rPr lang="en-US" sz="1600" kern="1200" dirty="0"/>
            <a:t>Defiant</a:t>
          </a:r>
        </a:p>
        <a:p>
          <a:pPr marL="0" lvl="0" indent="0" algn="l" defTabSz="711200">
            <a:lnSpc>
              <a:spcPct val="90000"/>
            </a:lnSpc>
            <a:spcBef>
              <a:spcPct val="0"/>
            </a:spcBef>
            <a:spcAft>
              <a:spcPct val="35000"/>
            </a:spcAft>
            <a:buNone/>
          </a:pPr>
          <a:r>
            <a:rPr lang="en-US" sz="1600" kern="1200" dirty="0"/>
            <a:t>Can’t tolerate frustration</a:t>
          </a:r>
        </a:p>
        <a:p>
          <a:pPr marL="0" lvl="0" indent="0" algn="l" defTabSz="711200">
            <a:lnSpc>
              <a:spcPct val="90000"/>
            </a:lnSpc>
            <a:spcBef>
              <a:spcPct val="0"/>
            </a:spcBef>
            <a:spcAft>
              <a:spcPct val="35000"/>
            </a:spcAft>
            <a:buNone/>
          </a:pPr>
          <a:r>
            <a:rPr lang="en-US" sz="1600" kern="1200" dirty="0"/>
            <a:t>High Energy level</a:t>
          </a:r>
        </a:p>
        <a:p>
          <a:pPr marL="0" lvl="0" indent="0" algn="l" defTabSz="711200">
            <a:lnSpc>
              <a:spcPct val="90000"/>
            </a:lnSpc>
            <a:spcBef>
              <a:spcPct val="0"/>
            </a:spcBef>
            <a:spcAft>
              <a:spcPct val="35000"/>
            </a:spcAft>
            <a:buNone/>
          </a:pPr>
          <a:r>
            <a:rPr lang="en-US" sz="1600" kern="1200" dirty="0"/>
            <a:t>Uses Drugs</a:t>
          </a:r>
        </a:p>
        <a:p>
          <a:pPr marL="0" lvl="0" indent="0" algn="l" defTabSz="711200">
            <a:lnSpc>
              <a:spcPct val="90000"/>
            </a:lnSpc>
            <a:spcBef>
              <a:spcPct val="0"/>
            </a:spcBef>
            <a:spcAft>
              <a:spcPct val="35000"/>
            </a:spcAft>
            <a:buNone/>
          </a:pPr>
          <a:r>
            <a:rPr lang="en-US" sz="1600" kern="1200" dirty="0"/>
            <a:t>Criminal activity</a:t>
          </a:r>
        </a:p>
        <a:p>
          <a:pPr marL="0" lvl="0" indent="0" algn="l" defTabSz="711200">
            <a:lnSpc>
              <a:spcPct val="90000"/>
            </a:lnSpc>
            <a:spcBef>
              <a:spcPct val="0"/>
            </a:spcBef>
            <a:spcAft>
              <a:spcPct val="35000"/>
            </a:spcAft>
            <a:buNone/>
          </a:pPr>
          <a:r>
            <a:rPr lang="en-US" sz="1600" kern="1200" dirty="0"/>
            <a:t>Antisocial</a:t>
          </a:r>
        </a:p>
        <a:p>
          <a:pPr marL="0" lvl="0" indent="0" algn="l" defTabSz="711200">
            <a:lnSpc>
              <a:spcPct val="90000"/>
            </a:lnSpc>
            <a:spcBef>
              <a:spcPct val="0"/>
            </a:spcBef>
            <a:spcAft>
              <a:spcPct val="35000"/>
            </a:spcAft>
            <a:buNone/>
          </a:pPr>
          <a:r>
            <a:rPr lang="en-US" sz="1600" kern="1200" dirty="0"/>
            <a:t>Cannot Deescalate</a:t>
          </a:r>
        </a:p>
      </dsp:txBody>
      <dsp:txXfrm>
        <a:off x="1276729" y="2572132"/>
        <a:ext cx="2627259" cy="2472041"/>
      </dsp:txXfrm>
    </dsp:sp>
    <dsp:sp modelId="{22EB1215-36B0-4396-ABF6-152906435DC8}">
      <dsp:nvSpPr>
        <dsp:cNvPr id="0" name=""/>
        <dsp:cNvSpPr/>
      </dsp:nvSpPr>
      <dsp:spPr>
        <a:xfrm>
          <a:off x="1076134" y="1714624"/>
          <a:ext cx="5896262" cy="406836"/>
        </a:xfrm>
        <a:prstGeom prst="roundRect">
          <a:avLst/>
        </a:prstGeom>
        <a:solidFill>
          <a:schemeClr val="lt1">
            <a:alpha val="90000"/>
            <a:hueOff val="0"/>
            <a:satOff val="0"/>
            <a:lumOff val="0"/>
            <a:alphaOff val="0"/>
          </a:schemeClr>
        </a:solidFill>
        <a:ln w="55000" cap="flat" cmpd="thickThin" algn="ctr">
          <a:solidFill>
            <a:schemeClr val="accent1">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Emotional and behavioral challenges in children often increase the likelihood of future maltreatment. </a:t>
          </a:r>
        </a:p>
      </dsp:txBody>
      <dsp:txXfrm>
        <a:off x="1095994" y="1734484"/>
        <a:ext cx="5856542" cy="36711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8BCCAE-6599-478C-A563-9F29F3E5E007}">
      <dsp:nvSpPr>
        <dsp:cNvPr id="0" name=""/>
        <dsp:cNvSpPr/>
      </dsp:nvSpPr>
      <dsp:spPr>
        <a:xfrm rot="21300000">
          <a:off x="23851" y="2453302"/>
          <a:ext cx="7724697" cy="884594"/>
        </a:xfrm>
        <a:prstGeom prst="mathMinus">
          <a:avLst/>
        </a:prstGeom>
        <a:solidFill>
          <a:schemeClr val="accent1">
            <a:tint val="60000"/>
            <a:hueOff val="0"/>
            <a:satOff val="0"/>
            <a:lumOff val="0"/>
            <a:alphaOff val="0"/>
          </a:schemeClr>
        </a:solidFill>
        <a:ln>
          <a:noFill/>
        </a:ln>
        <a:effectLst>
          <a:outerShdw blurRad="50800" dist="38100" dir="5400000" rotWithShape="0">
            <a:srgbClr val="000000">
              <a:alpha val="35000"/>
            </a:srgbClr>
          </a:outerShdw>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29BA955D-EAFC-4E37-B99F-F2B31EEAB66E}">
      <dsp:nvSpPr>
        <dsp:cNvPr id="0" name=""/>
        <dsp:cNvSpPr/>
      </dsp:nvSpPr>
      <dsp:spPr>
        <a:xfrm>
          <a:off x="932688" y="76200"/>
          <a:ext cx="2331720" cy="2743198"/>
        </a:xfrm>
        <a:prstGeom prst="downArrow">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E7CD41B4-6D88-4658-A72D-B089B0946413}">
      <dsp:nvSpPr>
        <dsp:cNvPr id="0" name=""/>
        <dsp:cNvSpPr/>
      </dsp:nvSpPr>
      <dsp:spPr>
        <a:xfrm>
          <a:off x="3563116" y="0"/>
          <a:ext cx="3599678" cy="24323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3144" tIns="263144" rIns="263144" bIns="263144" numCol="1" spcCol="1270" anchor="ctr" anchorCtr="0">
          <a:noAutofit/>
        </a:bodyPr>
        <a:lstStyle/>
        <a:p>
          <a:pPr marL="0" lvl="0" indent="0" algn="ctr" defTabSz="1644650">
            <a:lnSpc>
              <a:spcPct val="90000"/>
            </a:lnSpc>
            <a:spcBef>
              <a:spcPct val="0"/>
            </a:spcBef>
            <a:spcAft>
              <a:spcPct val="35000"/>
            </a:spcAft>
            <a:buNone/>
          </a:pPr>
          <a:r>
            <a:rPr lang="en-US" sz="3700" kern="1200" dirty="0"/>
            <a:t>Child Vulnerability</a:t>
          </a:r>
        </a:p>
        <a:p>
          <a:pPr marL="0" lvl="0" indent="0" algn="ctr" defTabSz="1644650">
            <a:lnSpc>
              <a:spcPct val="90000"/>
            </a:lnSpc>
            <a:spcBef>
              <a:spcPct val="0"/>
            </a:spcBef>
            <a:spcAft>
              <a:spcPct val="35000"/>
            </a:spcAft>
            <a:buNone/>
          </a:pPr>
          <a:r>
            <a:rPr lang="en-US" sz="3700" kern="1200" dirty="0"/>
            <a:t>Assessment</a:t>
          </a:r>
        </a:p>
      </dsp:txBody>
      <dsp:txXfrm>
        <a:off x="3563116" y="0"/>
        <a:ext cx="3599678" cy="2432304"/>
      </dsp:txXfrm>
    </dsp:sp>
    <dsp:sp modelId="{FF0E516F-2104-49EF-A3CF-59339DED84B7}">
      <dsp:nvSpPr>
        <dsp:cNvPr id="0" name=""/>
        <dsp:cNvSpPr/>
      </dsp:nvSpPr>
      <dsp:spPr>
        <a:xfrm>
          <a:off x="4507991" y="2971800"/>
          <a:ext cx="2331720" cy="2743198"/>
        </a:xfrm>
        <a:prstGeom prst="upArrow">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029A0EDA-A5AE-4115-8691-E2B6A11EC1FA}">
      <dsp:nvSpPr>
        <dsp:cNvPr id="0" name=""/>
        <dsp:cNvSpPr/>
      </dsp:nvSpPr>
      <dsp:spPr>
        <a:xfrm>
          <a:off x="609604" y="3358896"/>
          <a:ext cx="3599678" cy="24323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r>
            <a:rPr lang="en-US" sz="3600" kern="1200" dirty="0"/>
            <a:t>Child Functioning</a:t>
          </a:r>
        </a:p>
        <a:p>
          <a:pPr marL="0" lvl="0" indent="0" algn="ctr" defTabSz="1600200">
            <a:lnSpc>
              <a:spcPct val="90000"/>
            </a:lnSpc>
            <a:spcBef>
              <a:spcPct val="0"/>
            </a:spcBef>
            <a:spcAft>
              <a:spcPct val="35000"/>
            </a:spcAft>
            <a:buNone/>
          </a:pPr>
          <a:r>
            <a:rPr lang="en-US" sz="3600" kern="1200" dirty="0"/>
            <a:t>Elements</a:t>
          </a:r>
        </a:p>
      </dsp:txBody>
      <dsp:txXfrm>
        <a:off x="609604" y="3358896"/>
        <a:ext cx="3599678" cy="2432304"/>
      </dsp:txXfrm>
    </dsp:sp>
  </dsp:spTree>
</dsp:drawing>
</file>

<file path=ppt/diagrams/layout1.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List2#1">
  <dgm:title val=""/>
  <dgm:desc val=""/>
  <dgm:catLst>
    <dgm:cat type="list" pri="6000"/>
    <dgm:cat type="relationship" pri="1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2#2">
  <dgm:title val=""/>
  <dgm:desc val=""/>
  <dgm:catLst>
    <dgm:cat type="list" pri="6000"/>
    <dgm:cat type="relationship" pri="1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2#3">
  <dgm:title val=""/>
  <dgm:desc val=""/>
  <dgm:catLst>
    <dgm:cat type="list" pri="6000"/>
    <dgm:cat type="relationship" pri="1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7.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8.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9.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451668" y="222555"/>
            <a:ext cx="5566334" cy="464820"/>
          </a:xfrm>
          <a:prstGeom prst="rect">
            <a:avLst/>
          </a:prstGeom>
          <a:noFill/>
          <a:ln w="9525">
            <a:noFill/>
            <a:miter lim="800000"/>
            <a:headEnd/>
            <a:tailEnd/>
          </a:ln>
          <a:effectLst/>
        </p:spPr>
        <p:txBody>
          <a:bodyPr vert="horz" wrap="square" lIns="91567" tIns="45785" rIns="91567" bIns="45785" numCol="1" anchor="t" anchorCtr="0" compatLnSpc="1">
            <a:prstTxWarp prst="textNoShape">
              <a:avLst/>
            </a:prstTxWarp>
          </a:bodyPr>
          <a:lstStyle>
            <a:lvl1pPr>
              <a:defRPr kumimoji="1" sz="1200"/>
            </a:lvl1pPr>
          </a:lstStyle>
          <a:p>
            <a:r>
              <a:rPr lang="en-US"/>
              <a:t>CAPMIS: Strengths and Needs Risk Assessment</a:t>
            </a:r>
            <a:endParaRPr lang="en-US" dirty="0"/>
          </a:p>
        </p:txBody>
      </p:sp>
      <p:sp>
        <p:nvSpPr>
          <p:cNvPr id="18436" name="Rectangle 4"/>
          <p:cNvSpPr>
            <a:spLocks noGrp="1" noChangeArrowheads="1"/>
          </p:cNvSpPr>
          <p:nvPr>
            <p:ph type="ftr" sz="quarter" idx="2"/>
          </p:nvPr>
        </p:nvSpPr>
        <p:spPr bwMode="auto">
          <a:xfrm>
            <a:off x="375330" y="8692325"/>
            <a:ext cx="4732974" cy="464820"/>
          </a:xfrm>
          <a:prstGeom prst="rect">
            <a:avLst/>
          </a:prstGeom>
          <a:noFill/>
          <a:ln w="9525">
            <a:noFill/>
            <a:miter lim="800000"/>
            <a:headEnd/>
            <a:tailEnd/>
          </a:ln>
          <a:effectLst/>
        </p:spPr>
        <p:txBody>
          <a:bodyPr vert="horz" wrap="square" lIns="91567" tIns="45785" rIns="91567" bIns="45785" numCol="1" anchor="b" anchorCtr="0" compatLnSpc="1">
            <a:prstTxWarp prst="textNoShape">
              <a:avLst/>
            </a:prstTxWarp>
          </a:bodyPr>
          <a:lstStyle>
            <a:lvl1pPr>
              <a:defRPr kumimoji="1" sz="1200"/>
            </a:lvl1pPr>
          </a:lstStyle>
          <a:p>
            <a:r>
              <a:rPr lang="en-US" dirty="0"/>
              <a:t>Developed by:  ODJFS-CPS Policy  and the Institute for Human Services May 2015</a:t>
            </a:r>
          </a:p>
        </p:txBody>
      </p:sp>
      <p:sp>
        <p:nvSpPr>
          <p:cNvPr id="18437" name="Rectangle 5"/>
          <p:cNvSpPr>
            <a:spLocks noGrp="1" noChangeArrowheads="1"/>
          </p:cNvSpPr>
          <p:nvPr>
            <p:ph type="sldNum" sz="quarter" idx="3"/>
          </p:nvPr>
        </p:nvSpPr>
        <p:spPr bwMode="auto">
          <a:xfrm>
            <a:off x="6177040" y="8692325"/>
            <a:ext cx="595337" cy="464820"/>
          </a:xfrm>
          <a:prstGeom prst="rect">
            <a:avLst/>
          </a:prstGeom>
          <a:noFill/>
          <a:ln w="9525">
            <a:noFill/>
            <a:miter lim="800000"/>
            <a:headEnd/>
            <a:tailEnd/>
          </a:ln>
          <a:effectLst/>
        </p:spPr>
        <p:txBody>
          <a:bodyPr vert="horz" wrap="square" lIns="91567" tIns="45785" rIns="91567" bIns="45785" numCol="1" anchor="b" anchorCtr="0" compatLnSpc="1">
            <a:prstTxWarp prst="textNoShape">
              <a:avLst/>
            </a:prstTxWarp>
          </a:bodyPr>
          <a:lstStyle>
            <a:lvl1pPr algn="r">
              <a:defRPr kumimoji="1" sz="1200"/>
            </a:lvl1pPr>
          </a:lstStyle>
          <a:p>
            <a:fld id="{11D1A2D1-3BFA-47FB-AECD-6451E2D4E129}" type="slidenum">
              <a:rPr lang="en-US"/>
              <a:pPr/>
              <a:t>‹#›</a:t>
            </a:fld>
            <a:endParaRPr lang="en-US" dirty="0"/>
          </a:p>
        </p:txBody>
      </p:sp>
    </p:spTree>
    <p:extLst>
      <p:ext uri="{BB962C8B-B14F-4D97-AF65-F5344CB8AC3E}">
        <p14:creationId xmlns:p14="http://schemas.microsoft.com/office/powerpoint/2010/main" val="98084155"/>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1" y="1"/>
            <a:ext cx="3004457" cy="452257"/>
          </a:xfrm>
          <a:prstGeom prst="rect">
            <a:avLst/>
          </a:prstGeom>
          <a:noFill/>
          <a:ln w="12700" cap="sq">
            <a:noFill/>
            <a:miter lim="800000"/>
            <a:headEnd type="none" w="sm" len="sm"/>
            <a:tailEnd type="none" w="sm" len="sm"/>
          </a:ln>
          <a:effectLst/>
        </p:spPr>
        <p:txBody>
          <a:bodyPr vert="horz" wrap="square" lIns="91567" tIns="45785" rIns="91567" bIns="45785" numCol="1" anchor="t" anchorCtr="0" compatLnSpc="1">
            <a:prstTxWarp prst="textNoShape">
              <a:avLst/>
            </a:prstTxWarp>
          </a:bodyPr>
          <a:lstStyle>
            <a:lvl1pPr eaLnBrk="0" hangingPunct="0">
              <a:defRPr sz="1200"/>
            </a:lvl1pPr>
          </a:lstStyle>
          <a:p>
            <a:r>
              <a:rPr lang="en-US"/>
              <a:t>CAPMIS: Strengths and Needs Risk Assessment</a:t>
            </a:r>
            <a:endParaRPr lang="en-US" dirty="0"/>
          </a:p>
        </p:txBody>
      </p:sp>
      <p:sp>
        <p:nvSpPr>
          <p:cNvPr id="14340" name="Rectangle 4"/>
          <p:cNvSpPr>
            <a:spLocks noGrp="1" noRot="1" noChangeAspect="1" noChangeArrowheads="1" noTextEdit="1"/>
          </p:cNvSpPr>
          <p:nvPr>
            <p:ph type="sldImg" idx="2"/>
          </p:nvPr>
        </p:nvSpPr>
        <p:spPr bwMode="auto">
          <a:xfrm>
            <a:off x="1144588" y="679450"/>
            <a:ext cx="4721225" cy="3541713"/>
          </a:xfrm>
          <a:prstGeom prst="rect">
            <a:avLst/>
          </a:prstGeom>
          <a:noFill/>
          <a:ln w="9525">
            <a:solidFill>
              <a:srgbClr val="000000"/>
            </a:solidFill>
            <a:miter lim="800000"/>
            <a:headEnd/>
            <a:tailEnd/>
          </a:ln>
          <a:effectLst/>
        </p:spPr>
      </p:sp>
      <p:sp>
        <p:nvSpPr>
          <p:cNvPr id="14341" name="Rectangle 5"/>
          <p:cNvSpPr>
            <a:spLocks noGrp="1" noChangeArrowheads="1"/>
          </p:cNvSpPr>
          <p:nvPr>
            <p:ph type="body" sz="quarter" idx="3"/>
          </p:nvPr>
        </p:nvSpPr>
        <p:spPr bwMode="auto">
          <a:xfrm>
            <a:off x="924449" y="4447197"/>
            <a:ext cx="5161504" cy="4145692"/>
          </a:xfrm>
          <a:prstGeom prst="rect">
            <a:avLst/>
          </a:prstGeom>
          <a:noFill/>
          <a:ln w="12700" cap="sq">
            <a:noFill/>
            <a:miter lim="800000"/>
            <a:headEnd type="none" w="sm" len="sm"/>
            <a:tailEnd type="none" w="sm" len="sm"/>
          </a:ln>
          <a:effectLst/>
        </p:spPr>
        <p:txBody>
          <a:bodyPr vert="horz" wrap="square" lIns="91567" tIns="45785" rIns="91567" bIns="4578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342" name="Rectangle 6"/>
          <p:cNvSpPr>
            <a:spLocks noGrp="1" noChangeArrowheads="1"/>
          </p:cNvSpPr>
          <p:nvPr>
            <p:ph type="ftr" sz="quarter" idx="4"/>
          </p:nvPr>
        </p:nvSpPr>
        <p:spPr bwMode="auto">
          <a:xfrm>
            <a:off x="1" y="8819019"/>
            <a:ext cx="3004457" cy="452257"/>
          </a:xfrm>
          <a:prstGeom prst="rect">
            <a:avLst/>
          </a:prstGeom>
          <a:noFill/>
          <a:ln w="12700" cap="sq">
            <a:noFill/>
            <a:miter lim="800000"/>
            <a:headEnd type="none" w="sm" len="sm"/>
            <a:tailEnd type="none" w="sm" len="sm"/>
          </a:ln>
          <a:effectLst/>
        </p:spPr>
        <p:txBody>
          <a:bodyPr vert="horz" wrap="square" lIns="91567" tIns="45785" rIns="91567" bIns="45785" numCol="1" anchor="b" anchorCtr="0" compatLnSpc="1">
            <a:prstTxWarp prst="textNoShape">
              <a:avLst/>
            </a:prstTxWarp>
          </a:bodyPr>
          <a:lstStyle>
            <a:lvl1pPr eaLnBrk="0" hangingPunct="0">
              <a:defRPr sz="1200"/>
            </a:lvl1pPr>
          </a:lstStyle>
          <a:p>
            <a:r>
              <a:rPr lang="en-US"/>
              <a:t>Developed by:  ODJFS-CPS Policy 6/2012</a:t>
            </a:r>
            <a:endParaRPr lang="en-US" dirty="0"/>
          </a:p>
        </p:txBody>
      </p:sp>
      <p:sp>
        <p:nvSpPr>
          <p:cNvPr id="14343" name="Rectangle 7"/>
          <p:cNvSpPr>
            <a:spLocks noGrp="1" noChangeArrowheads="1"/>
          </p:cNvSpPr>
          <p:nvPr>
            <p:ph type="sldNum" sz="quarter" idx="5"/>
          </p:nvPr>
        </p:nvSpPr>
        <p:spPr bwMode="auto">
          <a:xfrm>
            <a:off x="4005943" y="8819019"/>
            <a:ext cx="3004457" cy="452257"/>
          </a:xfrm>
          <a:prstGeom prst="rect">
            <a:avLst/>
          </a:prstGeom>
          <a:noFill/>
          <a:ln w="12700" cap="sq">
            <a:noFill/>
            <a:miter lim="800000"/>
            <a:headEnd type="none" w="sm" len="sm"/>
            <a:tailEnd type="none" w="sm" len="sm"/>
          </a:ln>
          <a:effectLst/>
        </p:spPr>
        <p:txBody>
          <a:bodyPr vert="horz" wrap="square" lIns="91567" tIns="45785" rIns="91567" bIns="45785" numCol="1" anchor="b" anchorCtr="0" compatLnSpc="1">
            <a:prstTxWarp prst="textNoShape">
              <a:avLst/>
            </a:prstTxWarp>
          </a:bodyPr>
          <a:lstStyle>
            <a:lvl1pPr algn="r" eaLnBrk="0" hangingPunct="0">
              <a:defRPr sz="1200"/>
            </a:lvl1pPr>
          </a:lstStyle>
          <a:p>
            <a:fld id="{885FD324-9C96-4B76-9B5B-14F9994F38B4}" type="slidenum">
              <a:rPr lang="en-US"/>
              <a:pPr/>
              <a:t>‹#›</a:t>
            </a:fld>
            <a:endParaRPr lang="en-US" dirty="0"/>
          </a:p>
        </p:txBody>
      </p:sp>
    </p:spTree>
    <p:extLst>
      <p:ext uri="{BB962C8B-B14F-4D97-AF65-F5344CB8AC3E}">
        <p14:creationId xmlns:p14="http://schemas.microsoft.com/office/powerpoint/2010/main" val="2706976694"/>
      </p:ext>
    </p:extLst>
  </p:cSld>
  <p:clrMap bg1="lt1" tx1="dk1" bg2="lt2" tx2="dk2" accent1="accent1" accent2="accent2" accent3="accent3" accent4="accent4" accent5="accent5" accent6="accent6" hlink="hlink" folHlink="folHlink"/>
  <p:hf dt="0"/>
  <p:notesStyle>
    <a:lvl1pPr algn="l" defTabSz="933450"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61963" algn="l" defTabSz="933450"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23925" algn="l" defTabSz="933450"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87475" algn="l" defTabSz="933450"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49438" algn="l" defTabSz="933450"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B81A22-99F1-407D-863A-EA3FDAB6868B}" type="slidenum">
              <a:rPr lang="en-US"/>
              <a:pPr/>
              <a:t>1</a:t>
            </a:fld>
            <a:endParaRPr lang="en-US" dirty="0"/>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p:txBody>
          <a:bodyPr/>
          <a:lstStyle/>
          <a:p>
            <a:endParaRPr lang="en-US" dirty="0"/>
          </a:p>
        </p:txBody>
      </p:sp>
      <p:sp>
        <p:nvSpPr>
          <p:cNvPr id="6" name="Footer Placeholder 5"/>
          <p:cNvSpPr>
            <a:spLocks noGrp="1"/>
          </p:cNvSpPr>
          <p:nvPr>
            <p:ph type="ftr" sz="quarter" idx="11"/>
          </p:nvPr>
        </p:nvSpPr>
        <p:spPr/>
        <p:txBody>
          <a:bodyPr/>
          <a:lstStyle/>
          <a:p>
            <a:r>
              <a:rPr lang="en-US"/>
              <a:t>Developed by:  ODJFS-CPS Policy 6/2012</a:t>
            </a:r>
            <a:endParaRPr lang="en-US" dirty="0"/>
          </a:p>
        </p:txBody>
      </p:sp>
      <p:sp>
        <p:nvSpPr>
          <p:cNvPr id="8" name="Header Placeholder 7"/>
          <p:cNvSpPr>
            <a:spLocks noGrp="1"/>
          </p:cNvSpPr>
          <p:nvPr>
            <p:ph type="hdr" sz="quarter" idx="12"/>
          </p:nvPr>
        </p:nvSpPr>
        <p:spPr/>
        <p:txBody>
          <a:bodyPr/>
          <a:lstStyle/>
          <a:p>
            <a:r>
              <a:rPr lang="en-US"/>
              <a:t>CAPMIS: Strengths and Needs Risk Assessment</a:t>
            </a:r>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minutes (Sami)</a:t>
            </a:r>
          </a:p>
          <a:p>
            <a:endParaRPr lang="en-US" dirty="0"/>
          </a:p>
          <a:p>
            <a:r>
              <a:rPr lang="en-US" dirty="0"/>
              <a:t>26 minutes into webinar</a:t>
            </a:r>
          </a:p>
        </p:txBody>
      </p:sp>
      <p:sp>
        <p:nvSpPr>
          <p:cNvPr id="4" name="Slide Number Placeholder 3"/>
          <p:cNvSpPr>
            <a:spLocks noGrp="1"/>
          </p:cNvSpPr>
          <p:nvPr>
            <p:ph type="sldNum" sz="quarter" idx="10"/>
          </p:nvPr>
        </p:nvSpPr>
        <p:spPr/>
        <p:txBody>
          <a:bodyPr/>
          <a:lstStyle/>
          <a:p>
            <a:pPr defTabSz="915772" eaLnBrk="1" fontAlgn="auto" hangingPunct="1">
              <a:spcBef>
                <a:spcPts val="0"/>
              </a:spcBef>
              <a:spcAft>
                <a:spcPts val="0"/>
              </a:spcAft>
              <a:defRPr/>
            </a:pPr>
            <a:fld id="{96917DFB-49F9-4B1E-AA00-B2EC8C3FC7B2}" type="slidenum">
              <a:rPr lang="en-US">
                <a:solidFill>
                  <a:prstClr val="black"/>
                </a:solidFill>
                <a:latin typeface="Calibri" panose="020F0502020204030204"/>
              </a:rPr>
              <a:pPr defTabSz="915772" eaLnBrk="1" fontAlgn="auto" hangingPunct="1">
                <a:spcBef>
                  <a:spcPts val="0"/>
                </a:spcBef>
                <a:spcAft>
                  <a:spcPts val="0"/>
                </a:spcAft>
                <a:defRPr/>
              </a:pPr>
              <a:t>62</a:t>
            </a:fld>
            <a:endParaRPr lang="en-US">
              <a:solidFill>
                <a:prstClr val="black"/>
              </a:solidFill>
              <a:latin typeface="Calibri" panose="020F0502020204030204"/>
            </a:endParaRPr>
          </a:p>
        </p:txBody>
      </p:sp>
    </p:spTree>
    <p:extLst>
      <p:ext uri="{BB962C8B-B14F-4D97-AF65-F5344CB8AC3E}">
        <p14:creationId xmlns:p14="http://schemas.microsoft.com/office/powerpoint/2010/main" val="23628676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Sami and Sonia (1-2 minutes)</a:t>
            </a:r>
          </a:p>
          <a:p>
            <a:endParaRPr lang="en-US" dirty="0"/>
          </a:p>
          <a:p>
            <a:r>
              <a:rPr lang="en-US" dirty="0"/>
              <a:t>How: </a:t>
            </a:r>
          </a:p>
          <a:p>
            <a:r>
              <a:rPr lang="en-US" dirty="0"/>
              <a:t>Scaling questions ask the parents or children to identify a number between 1 and 10 to evaluate their situations. Because this is so simple, this technique can be used with children as young as 4. Counting and measuring are used in almost every language and culture. Scaling questions can be used to assess the family’s perception of the seriousness of a problem, measure progress, determine motivation, and can assist when encountering challenges to engagement. Scaling questions can also be followed with questions about what it would take to improve the number, and should be used to acknowledge a family’s progress and success.</a:t>
            </a:r>
          </a:p>
          <a:p>
            <a:r>
              <a:rPr lang="en-US" dirty="0"/>
              <a:t>Examples:</a:t>
            </a:r>
          </a:p>
          <a:p>
            <a:pPr lvl="0"/>
            <a:r>
              <a:rPr lang="en-US" dirty="0"/>
              <a:t>(Self-perception) On a scale of 1 to 10, with 10 being “completely” and 1 being “not at all”, how would you rate your ability to keep your children safe?</a:t>
            </a:r>
          </a:p>
          <a:p>
            <a:pPr lvl="0"/>
            <a:r>
              <a:rPr lang="en-US" dirty="0"/>
              <a:t>(Measuring progress) On a scale of 1 to 10, with 10 reflecting a feeling that your life is going well, and 1 reflecting your earlier expression of how terrible your life was when we first met, where would you say things are at now?</a:t>
            </a:r>
          </a:p>
          <a:p>
            <a:pPr lvl="0"/>
            <a:r>
              <a:rPr lang="en-US" dirty="0"/>
              <a:t>(Assessing children) With a smile meaning happy and a frown meaning sad, tell me how you feel things are going at home?</a:t>
            </a:r>
          </a:p>
          <a:p>
            <a:r>
              <a:rPr lang="en-US" dirty="0"/>
              <a:t>Follow-up questions:</a:t>
            </a:r>
          </a:p>
          <a:p>
            <a:pPr lvl="0"/>
            <a:r>
              <a:rPr lang="en-US" dirty="0"/>
              <a:t>Why did you choose (5) and what would you need to help move you to an (8)?</a:t>
            </a:r>
          </a:p>
          <a:p>
            <a:pPr lvl="0"/>
            <a:r>
              <a:rPr lang="en-US" dirty="0"/>
              <a:t>What do you think made the difference and changed the rating from then to now? (Credits the strength/success)</a:t>
            </a:r>
          </a:p>
          <a:p>
            <a:pPr lvl="0"/>
            <a:r>
              <a:rPr lang="en-US" dirty="0"/>
              <a:t>What rating scale goals would you like to achieve with my assistance? (Motivation/Identifies goals)</a:t>
            </a:r>
          </a:p>
          <a:p>
            <a:endParaRPr lang="en-US" dirty="0"/>
          </a:p>
        </p:txBody>
      </p:sp>
      <p:sp>
        <p:nvSpPr>
          <p:cNvPr id="4" name="Slide Number Placeholder 3"/>
          <p:cNvSpPr>
            <a:spLocks noGrp="1"/>
          </p:cNvSpPr>
          <p:nvPr>
            <p:ph type="sldNum" sz="quarter" idx="10"/>
          </p:nvPr>
        </p:nvSpPr>
        <p:spPr/>
        <p:txBody>
          <a:bodyPr/>
          <a:lstStyle/>
          <a:p>
            <a:pPr defTabSz="915772" eaLnBrk="1" fontAlgn="auto" hangingPunct="1">
              <a:spcBef>
                <a:spcPts val="0"/>
              </a:spcBef>
              <a:spcAft>
                <a:spcPts val="0"/>
              </a:spcAft>
              <a:defRPr/>
            </a:pPr>
            <a:fld id="{96917DFB-49F9-4B1E-AA00-B2EC8C3FC7B2}" type="slidenum">
              <a:rPr lang="en-US">
                <a:solidFill>
                  <a:prstClr val="black"/>
                </a:solidFill>
                <a:latin typeface="Calibri" panose="020F0502020204030204"/>
              </a:rPr>
              <a:pPr defTabSz="915772" eaLnBrk="1" fontAlgn="auto" hangingPunct="1">
                <a:spcBef>
                  <a:spcPts val="0"/>
                </a:spcBef>
                <a:spcAft>
                  <a:spcPts val="0"/>
                </a:spcAft>
                <a:defRPr/>
              </a:pPr>
              <a:t>63</a:t>
            </a:fld>
            <a:endParaRPr lang="en-US">
              <a:solidFill>
                <a:prstClr val="black"/>
              </a:solidFill>
              <a:latin typeface="Calibri" panose="020F0502020204030204"/>
            </a:endParaRPr>
          </a:p>
        </p:txBody>
      </p:sp>
    </p:spTree>
    <p:extLst>
      <p:ext uri="{BB962C8B-B14F-4D97-AF65-F5344CB8AC3E}">
        <p14:creationId xmlns:p14="http://schemas.microsoft.com/office/powerpoint/2010/main" val="27497508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t>Lindsay (3-5 min)</a:t>
            </a:r>
          </a:p>
          <a:p>
            <a:pPr eaLnBrk="1" hangingPunct="1"/>
            <a:r>
              <a:rPr lang="en-US" altLang="en-US" dirty="0"/>
              <a:t>13 minutes into webinar</a:t>
            </a:r>
          </a:p>
          <a:p>
            <a:pPr eaLnBrk="1" hangingPunct="1"/>
            <a:endParaRPr lang="en-US" altLang="en-US" dirty="0"/>
          </a:p>
          <a:p>
            <a:pPr eaLnBrk="1" hangingPunct="1"/>
            <a:r>
              <a:rPr lang="en-US" altLang="en-US" dirty="0"/>
              <a:t>Explain Evaluating </a:t>
            </a:r>
          </a:p>
          <a:p>
            <a:pPr eaLnBrk="1" hangingPunct="1"/>
            <a:endParaRPr lang="en-US" altLang="en-US" dirty="0"/>
          </a:p>
          <a:p>
            <a:pPr eaLnBrk="1" hangingPunct="1"/>
            <a:r>
              <a:rPr lang="en-US" altLang="en-US" dirty="0"/>
              <a:t>A lot of time when we talk about evaluating our thoughts go to the CQI cycle and we starting thinking in terms of larger scale evaluation such as program evaluations – and it’s easy to think – oh, evaluation – that’s something that happens in our QA unit or our CQI unit – it’s not really a part of my job… </a:t>
            </a:r>
          </a:p>
          <a:p>
            <a:pPr eaLnBrk="1" hangingPunct="1"/>
            <a:endParaRPr lang="en-US" altLang="en-US" dirty="0"/>
          </a:p>
          <a:p>
            <a:pPr eaLnBrk="1" hangingPunct="1"/>
            <a:r>
              <a:rPr lang="en-US" altLang="en-US" dirty="0"/>
              <a:t>We want to get an idea of where everyone is in terms of how often evaluation is something you do in your work with families. </a:t>
            </a:r>
          </a:p>
          <a:p>
            <a:pPr eaLnBrk="1" hangingPunct="1"/>
            <a:endParaRPr lang="en-US" altLang="en-US" dirty="0"/>
          </a:p>
          <a:p>
            <a:pPr eaLnBrk="1" hangingPunct="1"/>
            <a:r>
              <a:rPr lang="en-US" altLang="en-US" dirty="0"/>
              <a:t>Poll: Raise hand if you rarely or never use evaluating in your work with families. Sometimes. Often. Not Sure/Don’t Really Think About it.  </a:t>
            </a:r>
          </a:p>
          <a:p>
            <a:pPr eaLnBrk="1" hangingPunct="1"/>
            <a:endParaRPr lang="en-US" altLang="en-US" dirty="0"/>
          </a:p>
          <a:p>
            <a:pPr eaLnBrk="1" hangingPunct="1"/>
            <a:r>
              <a:rPr lang="en-US" altLang="en-US" dirty="0"/>
              <a:t>Case Reviews/SAR – CP Progress – Service effectiveness – Willingness of family – parenting skills – goal progress, etc. </a:t>
            </a:r>
          </a:p>
          <a:p>
            <a:pPr eaLnBrk="1" hangingPunct="1"/>
            <a:endParaRPr lang="en-US" altLang="en-US" dirty="0"/>
          </a:p>
          <a:p>
            <a:pPr eaLnBrk="1" hangingPunct="1"/>
            <a:r>
              <a:rPr lang="en-US" altLang="en-US" dirty="0"/>
              <a:t>Question 2: How often do you use the skill of evaluating in your daily practice with children and families? </a:t>
            </a:r>
          </a:p>
          <a:p>
            <a:pPr eaLnBrk="1" hangingPunct="1"/>
            <a:endParaRPr lang="en-US" altLang="en-US" dirty="0"/>
          </a:p>
          <a:p>
            <a:pPr eaLnBrk="1" hangingPunct="1"/>
            <a:r>
              <a:rPr lang="en-US" altLang="en-US" dirty="0"/>
              <a:t>A) Never</a:t>
            </a:r>
          </a:p>
          <a:p>
            <a:pPr eaLnBrk="1" hangingPunct="1"/>
            <a:r>
              <a:rPr lang="en-US" altLang="en-US" dirty="0"/>
              <a:t>B) Several Times a Year</a:t>
            </a:r>
          </a:p>
          <a:p>
            <a:pPr eaLnBrk="1" hangingPunct="1"/>
            <a:r>
              <a:rPr lang="en-US" altLang="en-US" dirty="0"/>
              <a:t>C) Several Times a Month</a:t>
            </a:r>
          </a:p>
          <a:p>
            <a:pPr eaLnBrk="1" hangingPunct="1"/>
            <a:r>
              <a:rPr lang="en-US" altLang="en-US" dirty="0"/>
              <a:t>D) Several Times a Week </a:t>
            </a:r>
          </a:p>
          <a:p>
            <a:pPr eaLnBrk="1" hangingPunct="1"/>
            <a:r>
              <a:rPr lang="en-US" altLang="en-US" dirty="0"/>
              <a:t>E) Daily </a:t>
            </a:r>
          </a:p>
          <a:p>
            <a:pPr eaLnBrk="1" hangingPunct="1"/>
            <a:endParaRPr lang="en-US" altLang="en-US" dirty="0"/>
          </a:p>
          <a:p>
            <a:pPr eaLnBrk="1" hangingPunct="1"/>
            <a:r>
              <a:rPr lang="en-US" altLang="en-US" dirty="0"/>
              <a:t>Type in if you have comments – how does mastering the skill of evaluating aide us as child welfare professionals in our daily practice?  </a:t>
            </a:r>
          </a:p>
          <a:p>
            <a:pPr eaLnBrk="1" hangingPunct="1"/>
            <a:endParaRPr lang="en-US" altLang="en-US" dirty="0"/>
          </a:p>
          <a:p>
            <a:pPr defTabSz="915772" eaLnBrk="1" hangingPunct="1">
              <a:defRPr/>
            </a:pPr>
            <a:r>
              <a:rPr lang="en-US" altLang="en-US" dirty="0"/>
              <a:t>What type of activities do you do on a regular basis that involve a component of evaluating? Enter in chat bar…  </a:t>
            </a:r>
          </a:p>
          <a:p>
            <a:pPr eaLnBrk="1" hangingPunct="1"/>
            <a:endParaRPr lang="en-US" altLang="en-US" dirty="0"/>
          </a:p>
          <a:p>
            <a:pPr eaLnBrk="1" hangingPunct="1"/>
            <a:r>
              <a:rPr lang="en-US" altLang="en-US" dirty="0"/>
              <a:t>Ok awesome, you guys are smart… some good responses… we would like to start out this morning by spending a few minutes talking about CQI and giving just a little refresher on what it’s all about. I’ll turn it over to Jeanie. </a:t>
            </a:r>
          </a:p>
        </p:txBody>
      </p:sp>
      <p:sp>
        <p:nvSpPr>
          <p:cNvPr id="4" name="Slide Number Placeholder 3"/>
          <p:cNvSpPr>
            <a:spLocks noGrp="1"/>
          </p:cNvSpPr>
          <p:nvPr>
            <p:ph type="sldNum" sz="quarter" idx="5"/>
          </p:nvPr>
        </p:nvSpPr>
        <p:spPr/>
        <p:txBody>
          <a:bodyPr/>
          <a:lstStyle/>
          <a:p>
            <a:pPr defTabSz="457886" eaLnBrk="1" fontAlgn="auto" hangingPunct="1">
              <a:spcBef>
                <a:spcPts val="0"/>
              </a:spcBef>
              <a:spcAft>
                <a:spcPts val="0"/>
              </a:spcAft>
              <a:defRPr/>
            </a:pPr>
            <a:fld id="{861FD1F2-6074-41C7-9598-4ED4576621DD}" type="slidenum">
              <a:rPr lang="en-US">
                <a:solidFill>
                  <a:prstClr val="black"/>
                </a:solidFill>
                <a:latin typeface="Calibri" panose="020F0502020204030204"/>
              </a:rPr>
              <a:pPr defTabSz="457886" eaLnBrk="1" fontAlgn="auto" hangingPunct="1">
                <a:spcBef>
                  <a:spcPts val="0"/>
                </a:spcBef>
                <a:spcAft>
                  <a:spcPts val="0"/>
                </a:spcAft>
                <a:defRPr/>
              </a:pPr>
              <a:t>70</a:t>
            </a:fld>
            <a:endParaRPr lang="en-US">
              <a:solidFill>
                <a:prstClr val="black"/>
              </a:solidFill>
              <a:latin typeface="Calibri" panose="020F0502020204030204"/>
            </a:endParaRPr>
          </a:p>
        </p:txBody>
      </p:sp>
    </p:spTree>
    <p:extLst>
      <p:ext uri="{BB962C8B-B14F-4D97-AF65-F5344CB8AC3E}">
        <p14:creationId xmlns:p14="http://schemas.microsoft.com/office/powerpoint/2010/main" val="2076516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two ideal practices really hone in on gathering information to help you assess safety and risk. </a:t>
            </a:r>
          </a:p>
          <a:p>
            <a:endParaRPr lang="en-US" dirty="0"/>
          </a:p>
          <a:p>
            <a:r>
              <a:rPr lang="en-US" dirty="0"/>
              <a:t>The first bullet talks about looking for safety factors that can create substantial risk for children. These are things such as Substance Abuse (Opioid Epidemic), Domestic Violence, &amp; Mental Health Concerns which I like to think of the “big three” we see often co-existing in very high-risk cases. Pair that with insufficient protective capacities on the part of the parent and a high level of child vulnerability due to the child’s age or cognitive deficits and you have the makings of a very high-risk case.</a:t>
            </a:r>
          </a:p>
          <a:p>
            <a:endParaRPr lang="en-US" dirty="0"/>
          </a:p>
          <a:p>
            <a:r>
              <a:rPr lang="en-US" dirty="0"/>
              <a:t>Lindsay (1 minute)</a:t>
            </a:r>
          </a:p>
        </p:txBody>
      </p:sp>
      <p:sp>
        <p:nvSpPr>
          <p:cNvPr id="4" name="Slide Number Placeholder 3"/>
          <p:cNvSpPr>
            <a:spLocks noGrp="1"/>
          </p:cNvSpPr>
          <p:nvPr>
            <p:ph type="sldNum" sz="quarter" idx="10"/>
          </p:nvPr>
        </p:nvSpPr>
        <p:spPr/>
        <p:txBody>
          <a:bodyPr/>
          <a:lstStyle/>
          <a:p>
            <a:pPr defTabSz="915772" eaLnBrk="1" fontAlgn="auto" hangingPunct="1">
              <a:spcBef>
                <a:spcPts val="0"/>
              </a:spcBef>
              <a:spcAft>
                <a:spcPts val="0"/>
              </a:spcAft>
              <a:defRPr/>
            </a:pPr>
            <a:fld id="{96917DFB-49F9-4B1E-AA00-B2EC8C3FC7B2}" type="slidenum">
              <a:rPr lang="en-US">
                <a:solidFill>
                  <a:prstClr val="black"/>
                </a:solidFill>
                <a:latin typeface="Calibri" panose="020F0502020204030204"/>
              </a:rPr>
              <a:pPr defTabSz="915772" eaLnBrk="1" fontAlgn="auto" hangingPunct="1">
                <a:spcBef>
                  <a:spcPts val="0"/>
                </a:spcBef>
                <a:spcAft>
                  <a:spcPts val="0"/>
                </a:spcAft>
                <a:defRPr/>
              </a:pPr>
              <a:t>2</a:t>
            </a:fld>
            <a:endParaRPr lang="en-US">
              <a:solidFill>
                <a:prstClr val="black"/>
              </a:solidFill>
              <a:latin typeface="Calibri" panose="020F0502020204030204"/>
            </a:endParaRPr>
          </a:p>
        </p:txBody>
      </p:sp>
    </p:spTree>
    <p:extLst>
      <p:ext uri="{BB962C8B-B14F-4D97-AF65-F5344CB8AC3E}">
        <p14:creationId xmlns:p14="http://schemas.microsoft.com/office/powerpoint/2010/main" val="2952366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t>Vidalia –  2 minutes  29 minutes into webinar</a:t>
            </a:r>
          </a:p>
          <a:p>
            <a:pPr eaLnBrk="1" hangingPunct="1"/>
            <a:endParaRPr lang="en-US" altLang="en-US" dirty="0"/>
          </a:p>
          <a:p>
            <a:pPr eaLnBrk="1" hangingPunct="1"/>
            <a:r>
              <a:rPr lang="en-US" altLang="en-US" dirty="0"/>
              <a:t>This ideal practice talks about the formal, comprehensive reviews like 90 day case reviews or SARs, where you are evaluating the cumulative case plan progress over the last 90 to180 days. During these reviews it is important to get the perspective of the family, service providers, CASA/GAL if there is one, etc. This is a time to reflect on successes as well as opportunities. Many times trends or patterns begin to emerge when you look at progress over a longer period of time. Maybe mom always missed her supervised visits the last week of the month. You can ask her - What is it about the last week of the month that makes getting to the visits a challenge? Maybe you’ll find out that her food stamps have depleted by the last week of the month so she has to stand in line at the food pantry and if doesn’t have a ride and has to take the bus, then the line is really long when she gets there so by the time she is through she misses her visits or is very late. Then the team can help mom brainstorm solutions to this problem or maybe the visits can be scheduled an hour later on these days, etc. </a:t>
            </a:r>
          </a:p>
          <a:p>
            <a:pPr eaLnBrk="1" hangingPunct="1"/>
            <a:endParaRPr lang="en-US" altLang="en-US" dirty="0"/>
          </a:p>
          <a:p>
            <a:pPr eaLnBrk="1" hangingPunct="1"/>
            <a:r>
              <a:rPr lang="en-US" altLang="en-US" dirty="0"/>
              <a:t>25 minutes in </a:t>
            </a:r>
          </a:p>
        </p:txBody>
      </p:sp>
      <p:sp>
        <p:nvSpPr>
          <p:cNvPr id="4" name="Slide Number Placeholder 3"/>
          <p:cNvSpPr>
            <a:spLocks noGrp="1"/>
          </p:cNvSpPr>
          <p:nvPr>
            <p:ph type="sldNum" sz="quarter" idx="5"/>
          </p:nvPr>
        </p:nvSpPr>
        <p:spPr/>
        <p:txBody>
          <a:bodyPr/>
          <a:lstStyle/>
          <a:p>
            <a:pPr defTabSz="457886" eaLnBrk="1" fontAlgn="auto" hangingPunct="1">
              <a:spcBef>
                <a:spcPts val="0"/>
              </a:spcBef>
              <a:spcAft>
                <a:spcPts val="0"/>
              </a:spcAft>
              <a:defRPr/>
            </a:pPr>
            <a:fld id="{501D69A3-53BA-4123-897F-1491E7496006}" type="slidenum">
              <a:rPr lang="en-US">
                <a:solidFill>
                  <a:prstClr val="black"/>
                </a:solidFill>
                <a:latin typeface="Calibri" panose="020F0502020204030204"/>
              </a:rPr>
              <a:pPr defTabSz="457886" eaLnBrk="1" fontAlgn="auto" hangingPunct="1">
                <a:spcBef>
                  <a:spcPts val="0"/>
                </a:spcBef>
                <a:spcAft>
                  <a:spcPts val="0"/>
                </a:spcAft>
                <a:defRPr/>
              </a:pPr>
              <a:t>19</a:t>
            </a:fld>
            <a:endParaRPr lang="en-US">
              <a:solidFill>
                <a:prstClr val="black"/>
              </a:solidFill>
              <a:latin typeface="Calibri" panose="020F0502020204030204"/>
            </a:endParaRPr>
          </a:p>
        </p:txBody>
      </p:sp>
    </p:spTree>
    <p:extLst>
      <p:ext uri="{BB962C8B-B14F-4D97-AF65-F5344CB8AC3E}">
        <p14:creationId xmlns:p14="http://schemas.microsoft.com/office/powerpoint/2010/main" val="15684062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t>Jeanie ( 2 minutes)  36 minutes into webinar </a:t>
            </a:r>
          </a:p>
          <a:p>
            <a:pPr eaLnBrk="1" hangingPunct="1"/>
            <a:endParaRPr lang="en-US" altLang="en-US" dirty="0"/>
          </a:p>
          <a:p>
            <a:pPr eaLnBrk="1" hangingPunct="1"/>
            <a:r>
              <a:rPr lang="en-US" altLang="en-US" dirty="0"/>
              <a:t>Private agency point of view on assessing current services and interventions.  Scorecards? Looking for Trends? Foster Parent Advisory Group example? </a:t>
            </a:r>
          </a:p>
          <a:p>
            <a:pPr eaLnBrk="1" hangingPunct="1"/>
            <a:endParaRPr lang="en-US" altLang="en-US" dirty="0"/>
          </a:p>
        </p:txBody>
      </p:sp>
      <p:sp>
        <p:nvSpPr>
          <p:cNvPr id="4" name="Slide Number Placeholder 3"/>
          <p:cNvSpPr>
            <a:spLocks noGrp="1"/>
          </p:cNvSpPr>
          <p:nvPr>
            <p:ph type="sldNum" sz="quarter" idx="5"/>
          </p:nvPr>
        </p:nvSpPr>
        <p:spPr/>
        <p:txBody>
          <a:bodyPr/>
          <a:lstStyle/>
          <a:p>
            <a:pPr defTabSz="457886" eaLnBrk="1" fontAlgn="auto" hangingPunct="1">
              <a:spcBef>
                <a:spcPts val="0"/>
              </a:spcBef>
              <a:spcAft>
                <a:spcPts val="0"/>
              </a:spcAft>
              <a:defRPr/>
            </a:pPr>
            <a:fld id="{700697EC-242B-4A38-8CB3-CA5B1FB3842A}" type="slidenum">
              <a:rPr lang="en-US">
                <a:solidFill>
                  <a:prstClr val="black"/>
                </a:solidFill>
                <a:latin typeface="Calibri" panose="020F0502020204030204"/>
              </a:rPr>
              <a:pPr defTabSz="457886" eaLnBrk="1" fontAlgn="auto" hangingPunct="1">
                <a:spcBef>
                  <a:spcPts val="0"/>
                </a:spcBef>
                <a:spcAft>
                  <a:spcPts val="0"/>
                </a:spcAft>
                <a:defRPr/>
              </a:pPr>
              <a:t>20</a:t>
            </a:fld>
            <a:endParaRPr lang="en-US">
              <a:solidFill>
                <a:prstClr val="black"/>
              </a:solidFill>
              <a:latin typeface="Calibri" panose="020F0502020204030204"/>
            </a:endParaRPr>
          </a:p>
        </p:txBody>
      </p:sp>
    </p:spTree>
    <p:extLst>
      <p:ext uri="{BB962C8B-B14F-4D97-AF65-F5344CB8AC3E}">
        <p14:creationId xmlns:p14="http://schemas.microsoft.com/office/powerpoint/2010/main" val="34978953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Pass out Handout 3: Safety Factor Field Guide</a:t>
            </a:r>
          </a:p>
          <a:p>
            <a:endParaRPr lang="en-US" dirty="0"/>
          </a:p>
          <a:p>
            <a:r>
              <a:rPr lang="en-US" dirty="0"/>
              <a:t>Instruct participants to review this handout and refer to it in the following discussion.</a:t>
            </a:r>
          </a:p>
          <a:p>
            <a:endParaRPr lang="en-US" dirty="0"/>
          </a:p>
          <a:p>
            <a:r>
              <a:rPr lang="en-US" dirty="0"/>
              <a:t>Facilitate a discussion about the three-pronged approach to assessing safety by asking: </a:t>
            </a:r>
            <a:r>
              <a:rPr lang="en-US" i="1" dirty="0"/>
              <a:t>What challenges do you see in the assessment of safety factors?</a:t>
            </a:r>
          </a:p>
          <a:p>
            <a:endParaRPr lang="en-US" dirty="0"/>
          </a:p>
          <a:p>
            <a:r>
              <a:rPr lang="en-US" dirty="0"/>
              <a:t>Clarify misinformation and assure the following content is addressed.</a:t>
            </a:r>
          </a:p>
          <a:p>
            <a:endParaRPr lang="en-US" dirty="0"/>
          </a:p>
        </p:txBody>
      </p:sp>
      <p:sp>
        <p:nvSpPr>
          <p:cNvPr id="4" name="Slide Number Placeholder 3"/>
          <p:cNvSpPr>
            <a:spLocks noGrp="1"/>
          </p:cNvSpPr>
          <p:nvPr>
            <p:ph type="sldNum" sz="quarter" idx="5"/>
          </p:nvPr>
        </p:nvSpPr>
        <p:spPr/>
        <p:txBody>
          <a:bodyPr/>
          <a:lstStyle/>
          <a:p>
            <a:fld id="{EFC42C7C-F9A7-4A4D-88A7-A9DD6FC9CC55}" type="slidenum">
              <a:rPr lang="en-US" smtClean="0"/>
              <a:t>26</a:t>
            </a:fld>
            <a:endParaRPr lang="en-US"/>
          </a:p>
        </p:txBody>
      </p:sp>
    </p:spTree>
    <p:extLst>
      <p:ext uri="{BB962C8B-B14F-4D97-AF65-F5344CB8AC3E}">
        <p14:creationId xmlns:p14="http://schemas.microsoft.com/office/powerpoint/2010/main" val="35482301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Pass out Handout 3: Safety Factor Field Guide</a:t>
            </a:r>
          </a:p>
          <a:p>
            <a:endParaRPr lang="en-US" dirty="0"/>
          </a:p>
          <a:p>
            <a:r>
              <a:rPr lang="en-US" dirty="0"/>
              <a:t>Instruct participants to review this handout and refer to it in the following discussion.</a:t>
            </a:r>
          </a:p>
          <a:p>
            <a:endParaRPr lang="en-US" dirty="0"/>
          </a:p>
          <a:p>
            <a:r>
              <a:rPr lang="en-US" dirty="0"/>
              <a:t>Facilitate a discussion about the three-pronged approach to assessing safety by asking: </a:t>
            </a:r>
            <a:r>
              <a:rPr lang="en-US" i="1" dirty="0"/>
              <a:t>What challenges do you see in the assessment of safety factors?</a:t>
            </a:r>
          </a:p>
          <a:p>
            <a:endParaRPr lang="en-US" dirty="0"/>
          </a:p>
          <a:p>
            <a:r>
              <a:rPr lang="en-US" dirty="0"/>
              <a:t>Clarify misinformation and assure the following content is addressed.</a:t>
            </a:r>
          </a:p>
          <a:p>
            <a:endParaRPr lang="en-US" dirty="0"/>
          </a:p>
        </p:txBody>
      </p:sp>
      <p:sp>
        <p:nvSpPr>
          <p:cNvPr id="4" name="Slide Number Placeholder 3"/>
          <p:cNvSpPr>
            <a:spLocks noGrp="1"/>
          </p:cNvSpPr>
          <p:nvPr>
            <p:ph type="sldNum" sz="quarter" idx="5"/>
          </p:nvPr>
        </p:nvSpPr>
        <p:spPr/>
        <p:txBody>
          <a:bodyPr/>
          <a:lstStyle/>
          <a:p>
            <a:fld id="{EFC42C7C-F9A7-4A4D-88A7-A9DD6FC9CC55}" type="slidenum">
              <a:rPr lang="en-US" smtClean="0"/>
              <a:t>44</a:t>
            </a:fld>
            <a:endParaRPr lang="en-US"/>
          </a:p>
        </p:txBody>
      </p:sp>
    </p:spTree>
    <p:extLst>
      <p:ext uri="{BB962C8B-B14F-4D97-AF65-F5344CB8AC3E}">
        <p14:creationId xmlns:p14="http://schemas.microsoft.com/office/powerpoint/2010/main" val="13002382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Lindsay (2 minutes) 38 minutes in</a:t>
            </a:r>
          </a:p>
          <a:p>
            <a:endParaRPr lang="en-US" dirty="0"/>
          </a:p>
          <a:p>
            <a:r>
              <a:rPr lang="en-US" dirty="0"/>
              <a:t>I really love this slide! When we talk about outcomes it is important to understand that many time the tangible outcomes we see (represented by the tree in this picture) are just the symptoms of something deeper. We may think the problem is dad’s drug abuse, but the problem really is that dad’s mother died when he was a teenager and he didn’t have the support system or the skills to cope with her death and as a result turned to drugs to numb the pain. In that example the symptom is the drug use and all that goes along with it (stealing, lying, neglecting the children, etc.) and the underlying problem is that dad is in emotional pain that he can’t manage. The root causes may be the loss of his mom; lack of a support system; inability to make sense of his feelings; and underdeveloped coping skills. </a:t>
            </a:r>
          </a:p>
          <a:p>
            <a:endParaRPr lang="en-US" dirty="0"/>
          </a:p>
          <a:p>
            <a:r>
              <a:rPr lang="en-US" dirty="0"/>
              <a:t>Do we have time for another poll question? Let’s see how good you guys are … this one is a little tougher </a:t>
            </a:r>
            <a:r>
              <a:rPr lang="en-US" dirty="0">
                <a:sym typeface="Wingdings" panose="05000000000000000000" pitchFamily="2" charset="2"/>
              </a:rPr>
              <a:t> </a:t>
            </a:r>
          </a:p>
          <a:p>
            <a:endParaRPr lang="en-US" dirty="0">
              <a:sym typeface="Wingdings" panose="05000000000000000000" pitchFamily="2" charset="2"/>
            </a:endParaRPr>
          </a:p>
        </p:txBody>
      </p:sp>
      <p:sp>
        <p:nvSpPr>
          <p:cNvPr id="4" name="Slide Number Placeholder 3"/>
          <p:cNvSpPr>
            <a:spLocks noGrp="1"/>
          </p:cNvSpPr>
          <p:nvPr>
            <p:ph type="sldNum" sz="quarter" idx="10"/>
          </p:nvPr>
        </p:nvSpPr>
        <p:spPr/>
        <p:txBody>
          <a:bodyPr/>
          <a:lstStyle/>
          <a:p>
            <a:pPr defTabSz="457886" eaLnBrk="1" fontAlgn="auto" hangingPunct="1">
              <a:spcBef>
                <a:spcPts val="0"/>
              </a:spcBef>
              <a:spcAft>
                <a:spcPts val="0"/>
              </a:spcAft>
              <a:defRPr/>
            </a:pPr>
            <a:fld id="{12A79109-F850-433F-910C-2DDD3A1F8101}" type="slidenum">
              <a:rPr lang="en-US">
                <a:solidFill>
                  <a:prstClr val="black"/>
                </a:solidFill>
                <a:latin typeface="Calibri" panose="020F0502020204030204"/>
              </a:rPr>
              <a:pPr defTabSz="457886" eaLnBrk="1" fontAlgn="auto" hangingPunct="1">
                <a:spcBef>
                  <a:spcPts val="0"/>
                </a:spcBef>
                <a:spcAft>
                  <a:spcPts val="0"/>
                </a:spcAft>
                <a:defRPr/>
              </a:pPr>
              <a:t>46</a:t>
            </a:fld>
            <a:endParaRPr lang="en-US">
              <a:solidFill>
                <a:prstClr val="black"/>
              </a:solidFill>
              <a:latin typeface="Calibri" panose="020F0502020204030204"/>
            </a:endParaRPr>
          </a:p>
        </p:txBody>
      </p:sp>
    </p:spTree>
    <p:extLst>
      <p:ext uri="{BB962C8B-B14F-4D97-AF65-F5344CB8AC3E}">
        <p14:creationId xmlns:p14="http://schemas.microsoft.com/office/powerpoint/2010/main" val="23422271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Melissa</a:t>
            </a:r>
          </a:p>
        </p:txBody>
      </p:sp>
      <p:sp>
        <p:nvSpPr>
          <p:cNvPr id="4" name="Slide Number Placeholder 3"/>
          <p:cNvSpPr>
            <a:spLocks noGrp="1"/>
          </p:cNvSpPr>
          <p:nvPr>
            <p:ph type="sldNum" sz="quarter" idx="10"/>
          </p:nvPr>
        </p:nvSpPr>
        <p:spPr/>
        <p:txBody>
          <a:bodyPr/>
          <a:lstStyle/>
          <a:p>
            <a:pPr defTabSz="457886" eaLnBrk="1" fontAlgn="auto" hangingPunct="1">
              <a:spcBef>
                <a:spcPts val="0"/>
              </a:spcBef>
              <a:spcAft>
                <a:spcPts val="0"/>
              </a:spcAft>
              <a:defRPr/>
            </a:pPr>
            <a:fld id="{15141940-3C67-44E7-A099-DB794963996F}" type="slidenum">
              <a:rPr lang="en-US">
                <a:solidFill>
                  <a:prstClr val="black"/>
                </a:solidFill>
                <a:latin typeface="Calibri" panose="020F0502020204030204"/>
              </a:rPr>
              <a:pPr defTabSz="457886" eaLnBrk="1" fontAlgn="auto" hangingPunct="1">
                <a:spcBef>
                  <a:spcPts val="0"/>
                </a:spcBef>
                <a:spcAft>
                  <a:spcPts val="0"/>
                </a:spcAft>
                <a:defRPr/>
              </a:pPr>
              <a:t>60</a:t>
            </a:fld>
            <a:endParaRPr lang="en-US">
              <a:solidFill>
                <a:prstClr val="black"/>
              </a:solidFill>
              <a:latin typeface="Calibri" panose="020F0502020204030204"/>
            </a:endParaRPr>
          </a:p>
        </p:txBody>
      </p:sp>
    </p:spTree>
    <p:extLst>
      <p:ext uri="{BB962C8B-B14F-4D97-AF65-F5344CB8AC3E}">
        <p14:creationId xmlns:p14="http://schemas.microsoft.com/office/powerpoint/2010/main" val="6747729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minutes (Sami)</a:t>
            </a:r>
          </a:p>
        </p:txBody>
      </p:sp>
      <p:sp>
        <p:nvSpPr>
          <p:cNvPr id="4" name="Slide Number Placeholder 3"/>
          <p:cNvSpPr>
            <a:spLocks noGrp="1"/>
          </p:cNvSpPr>
          <p:nvPr>
            <p:ph type="sldNum" sz="quarter" idx="10"/>
          </p:nvPr>
        </p:nvSpPr>
        <p:spPr/>
        <p:txBody>
          <a:bodyPr/>
          <a:lstStyle/>
          <a:p>
            <a:pPr defTabSz="915772" eaLnBrk="1" fontAlgn="auto" hangingPunct="1">
              <a:spcBef>
                <a:spcPts val="0"/>
              </a:spcBef>
              <a:spcAft>
                <a:spcPts val="0"/>
              </a:spcAft>
              <a:defRPr/>
            </a:pPr>
            <a:fld id="{96917DFB-49F9-4B1E-AA00-B2EC8C3FC7B2}" type="slidenum">
              <a:rPr lang="en-US">
                <a:solidFill>
                  <a:prstClr val="black"/>
                </a:solidFill>
                <a:latin typeface="Calibri" panose="020F0502020204030204"/>
              </a:rPr>
              <a:pPr defTabSz="915772" eaLnBrk="1" fontAlgn="auto" hangingPunct="1">
                <a:spcBef>
                  <a:spcPts val="0"/>
                </a:spcBef>
                <a:spcAft>
                  <a:spcPts val="0"/>
                </a:spcAft>
                <a:defRPr/>
              </a:pPr>
              <a:t>61</a:t>
            </a:fld>
            <a:endParaRPr lang="en-US">
              <a:solidFill>
                <a:prstClr val="black"/>
              </a:solidFill>
              <a:latin typeface="Calibri" panose="020F0502020204030204"/>
            </a:endParaRPr>
          </a:p>
        </p:txBody>
      </p:sp>
    </p:spTree>
    <p:extLst>
      <p:ext uri="{BB962C8B-B14F-4D97-AF65-F5344CB8AC3E}">
        <p14:creationId xmlns:p14="http://schemas.microsoft.com/office/powerpoint/2010/main" val="12703412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a:t>Click to edit Master title style</a:t>
            </a:r>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bwMode="auto">
          <a:xfrm rot="5400000">
            <a:off x="7764621" y="1174097"/>
            <a:ext cx="2286000" cy="381000"/>
          </a:xfrm>
        </p:spPr>
        <p:txBody>
          <a:bodyPr/>
          <a:lstStyle/>
          <a:p>
            <a:endParaRPr lang="en-US" dirty="0"/>
          </a:p>
        </p:txBody>
      </p:sp>
      <p:sp>
        <p:nvSpPr>
          <p:cNvPr id="17" name="Footer Placeholder 16"/>
          <p:cNvSpPr>
            <a:spLocks noGrp="1"/>
          </p:cNvSpPr>
          <p:nvPr>
            <p:ph type="ftr" sz="quarter" idx="11"/>
          </p:nvPr>
        </p:nvSpPr>
        <p:spPr bwMode="auto">
          <a:xfrm rot="5400000">
            <a:off x="7077269" y="4181669"/>
            <a:ext cx="3657600" cy="384048"/>
          </a:xfrm>
        </p:spPr>
        <p:txBody>
          <a:bodyPr/>
          <a:lstStyle/>
          <a:p>
            <a:r>
              <a:rPr lang="en-US" dirty="0"/>
              <a:t>Prepared by: Denielle Ell-Rittinger ODJFS-OFC-CPS</a:t>
            </a:r>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86FF9D11-D6FB-48DE-AADF-5FE4D4CFE39E}"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transition spd="slow">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a:t>Prepared by: Denielle Ell-Rittinger ODJFS-OFC-CPS</a:t>
            </a:r>
          </a:p>
        </p:txBody>
      </p:sp>
      <p:sp>
        <p:nvSpPr>
          <p:cNvPr id="6" name="Slide Number Placeholder 5"/>
          <p:cNvSpPr>
            <a:spLocks noGrp="1"/>
          </p:cNvSpPr>
          <p:nvPr>
            <p:ph type="sldNum" sz="quarter" idx="12"/>
          </p:nvPr>
        </p:nvSpPr>
        <p:spPr/>
        <p:txBody>
          <a:bodyPr/>
          <a:lstStyle/>
          <a:p>
            <a:fld id="{E4B3B765-6D61-4805-B18A-08AE313DE8DD}" type="slidenum">
              <a:rPr lang="en-US" smtClean="0"/>
              <a:pPr/>
              <a:t>‹#›</a:t>
            </a:fld>
            <a:endParaRPr lang="en-US" dirty="0"/>
          </a:p>
        </p:txBody>
      </p:sp>
    </p:spTree>
  </p:cSld>
  <p:clrMapOvr>
    <a:masterClrMapping/>
  </p:clrMapOvr>
  <p:transition spd="slow">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a:t>Prepared by: Denielle Ell-Rittinger ODJFS-OFC-CPS</a:t>
            </a:r>
          </a:p>
        </p:txBody>
      </p:sp>
      <p:sp>
        <p:nvSpPr>
          <p:cNvPr id="6" name="Slide Number Placeholder 5"/>
          <p:cNvSpPr>
            <a:spLocks noGrp="1"/>
          </p:cNvSpPr>
          <p:nvPr>
            <p:ph type="sldNum" sz="quarter" idx="12"/>
          </p:nvPr>
        </p:nvSpPr>
        <p:spPr/>
        <p:txBody>
          <a:bodyPr/>
          <a:lstStyle/>
          <a:p>
            <a:fld id="{44F411CB-88AD-4BE1-9F7E-5128D3DC3E1B}" type="slidenum">
              <a:rPr lang="en-US" smtClean="0"/>
              <a:pPr/>
              <a:t>‹#›</a:t>
            </a:fld>
            <a:endParaRPr lang="en-US" dirty="0"/>
          </a:p>
        </p:txBody>
      </p:sp>
    </p:spTree>
  </p:cSld>
  <p:clrMapOvr>
    <a:masterClrMapping/>
  </p:clrMapOvr>
  <p:transition spd="slow">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71316" cy="6874935"/>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8C5D547-4BDC-4EF5-9B3C-5A39D8B41878}" type="datetimeFigureOut">
              <a:rPr lang="en-US" smtClean="0"/>
              <a:t>3/9/2022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FA12B-C4CF-4150-8CD9-9BD7AA02B0EB}" type="slidenum">
              <a:rPr lang="en-US" smtClean="0"/>
              <a:t>‹#›</a:t>
            </a:fld>
            <a:endParaRPr lang="en-US"/>
          </a:p>
        </p:txBody>
      </p:sp>
    </p:spTree>
    <p:extLst>
      <p:ext uri="{BB962C8B-B14F-4D97-AF65-F5344CB8AC3E}">
        <p14:creationId xmlns:p14="http://schemas.microsoft.com/office/powerpoint/2010/main" val="28188100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8C5D547-4BDC-4EF5-9B3C-5A39D8B41878}" type="datetimeFigureOut">
              <a:rPr lang="en-US" smtClean="0"/>
              <a:t>3/9/2022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FA12B-C4CF-4150-8CD9-9BD7AA02B0EB}" type="slidenum">
              <a:rPr lang="en-US" smtClean="0"/>
              <a:t>‹#›</a:t>
            </a:fld>
            <a:endParaRPr lang="en-US"/>
          </a:p>
        </p:txBody>
      </p:sp>
    </p:spTree>
    <p:extLst>
      <p:ext uri="{BB962C8B-B14F-4D97-AF65-F5344CB8AC3E}">
        <p14:creationId xmlns:p14="http://schemas.microsoft.com/office/powerpoint/2010/main" val="6533179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8C5D547-4BDC-4EF5-9B3C-5A39D8B41878}" type="datetimeFigureOut">
              <a:rPr lang="en-US" smtClean="0"/>
              <a:t>3/9/2022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FA12B-C4CF-4150-8CD9-9BD7AA02B0EB}" type="slidenum">
              <a:rPr lang="en-US" smtClean="0"/>
              <a:t>‹#›</a:t>
            </a:fld>
            <a:endParaRPr lang="en-US"/>
          </a:p>
        </p:txBody>
      </p:sp>
    </p:spTree>
    <p:extLst>
      <p:ext uri="{BB962C8B-B14F-4D97-AF65-F5344CB8AC3E}">
        <p14:creationId xmlns:p14="http://schemas.microsoft.com/office/powerpoint/2010/main" val="33905071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8C5D547-4BDC-4EF5-9B3C-5A39D8B41878}" type="datetimeFigureOut">
              <a:rPr lang="en-US" smtClean="0"/>
              <a:t>3/9/2022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8FA12B-C4CF-4150-8CD9-9BD7AA02B0EB}" type="slidenum">
              <a:rPr lang="en-US" smtClean="0"/>
              <a:t>‹#›</a:t>
            </a:fld>
            <a:endParaRPr lang="en-US"/>
          </a:p>
        </p:txBody>
      </p:sp>
    </p:spTree>
    <p:extLst>
      <p:ext uri="{BB962C8B-B14F-4D97-AF65-F5344CB8AC3E}">
        <p14:creationId xmlns:p14="http://schemas.microsoft.com/office/powerpoint/2010/main" val="183796392"/>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8C5D547-4BDC-4EF5-9B3C-5A39D8B41878}" type="datetimeFigureOut">
              <a:rPr lang="en-US" smtClean="0"/>
              <a:t>3/9/2022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8FA12B-C4CF-4150-8CD9-9BD7AA02B0EB}" type="slidenum">
              <a:rPr lang="en-US" smtClean="0"/>
              <a:t>‹#›</a:t>
            </a:fld>
            <a:endParaRPr lang="en-US"/>
          </a:p>
        </p:txBody>
      </p:sp>
    </p:spTree>
    <p:extLst>
      <p:ext uri="{BB962C8B-B14F-4D97-AF65-F5344CB8AC3E}">
        <p14:creationId xmlns:p14="http://schemas.microsoft.com/office/powerpoint/2010/main" val="2640268179"/>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8C5D547-4BDC-4EF5-9B3C-5A39D8B41878}" type="datetimeFigureOut">
              <a:rPr lang="en-US" smtClean="0"/>
              <a:t>3/9/2022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8FA12B-C4CF-4150-8CD9-9BD7AA02B0EB}" type="slidenum">
              <a:rPr lang="en-US" smtClean="0"/>
              <a:t>‹#›</a:t>
            </a:fld>
            <a:endParaRPr lang="en-US"/>
          </a:p>
        </p:txBody>
      </p:sp>
    </p:spTree>
    <p:extLst>
      <p:ext uri="{BB962C8B-B14F-4D97-AF65-F5344CB8AC3E}">
        <p14:creationId xmlns:p14="http://schemas.microsoft.com/office/powerpoint/2010/main" val="28753923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C5D547-4BDC-4EF5-9B3C-5A39D8B41878}" type="datetimeFigureOut">
              <a:rPr lang="en-US" smtClean="0"/>
              <a:t>3/9/2022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8FA12B-C4CF-4150-8CD9-9BD7AA02B0EB}" type="slidenum">
              <a:rPr lang="en-US" smtClean="0"/>
              <a:t>‹#›</a:t>
            </a:fld>
            <a:endParaRPr lang="en-US"/>
          </a:p>
        </p:txBody>
      </p:sp>
    </p:spTree>
    <p:extLst>
      <p:ext uri="{BB962C8B-B14F-4D97-AF65-F5344CB8AC3E}">
        <p14:creationId xmlns:p14="http://schemas.microsoft.com/office/powerpoint/2010/main" val="32235340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A8C5D547-4BDC-4EF5-9B3C-5A39D8B41878}" type="datetimeFigureOut">
              <a:rPr lang="en-US" smtClean="0"/>
              <a:t>3/9/2022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8FA12B-C4CF-4150-8CD9-9BD7AA02B0EB}" type="slidenum">
              <a:rPr lang="en-US" smtClean="0"/>
              <a:t>‹#›</a:t>
            </a:fld>
            <a:endParaRPr lang="en-US"/>
          </a:p>
        </p:txBody>
      </p:sp>
    </p:spTree>
    <p:extLst>
      <p:ext uri="{BB962C8B-B14F-4D97-AF65-F5344CB8AC3E}">
        <p14:creationId xmlns:p14="http://schemas.microsoft.com/office/powerpoint/2010/main" val="2901440051"/>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4"/>
          </p:nvPr>
        </p:nvSpPr>
        <p:spPr/>
        <p:txBody>
          <a:bodyPr rtlCol="0"/>
          <a:lstStyle/>
          <a:p>
            <a:endParaRPr lang="en-US" dirty="0"/>
          </a:p>
        </p:txBody>
      </p:sp>
      <p:sp>
        <p:nvSpPr>
          <p:cNvPr id="9" name="Slide Number Placeholder 8"/>
          <p:cNvSpPr>
            <a:spLocks noGrp="1"/>
          </p:cNvSpPr>
          <p:nvPr>
            <p:ph type="sldNum" sz="quarter" idx="15"/>
          </p:nvPr>
        </p:nvSpPr>
        <p:spPr/>
        <p:txBody>
          <a:bodyPr rtlCol="0"/>
          <a:lstStyle/>
          <a:p>
            <a:fld id="{8BA19C44-07BD-4C80-A089-06EF70FAF756}" type="slidenum">
              <a:rPr lang="en-US" smtClean="0"/>
              <a:pPr/>
              <a:t>‹#›</a:t>
            </a:fld>
            <a:endParaRPr lang="en-US" dirty="0"/>
          </a:p>
        </p:txBody>
      </p:sp>
      <p:sp>
        <p:nvSpPr>
          <p:cNvPr id="10" name="Footer Placeholder 9"/>
          <p:cNvSpPr>
            <a:spLocks noGrp="1"/>
          </p:cNvSpPr>
          <p:nvPr>
            <p:ph type="ftr" sz="quarter" idx="16"/>
          </p:nvPr>
        </p:nvSpPr>
        <p:spPr/>
        <p:txBody>
          <a:bodyPr rtlCol="0"/>
          <a:lstStyle/>
          <a:p>
            <a:r>
              <a:rPr lang="en-US" dirty="0"/>
              <a:t>Prepared by: Denielle Ell-Rittinger ODJFS-OFC-CPS</a:t>
            </a:r>
          </a:p>
        </p:txBody>
      </p:sp>
    </p:spTree>
  </p:cSld>
  <p:clrMapOvr>
    <a:masterClrMapping/>
  </p:clrMapOvr>
  <p:transition spd="slow">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8C5D547-4BDC-4EF5-9B3C-5A39D8B41878}" type="datetimeFigureOut">
              <a:rPr lang="en-US" smtClean="0"/>
              <a:t>3/9/2022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8FA12B-C4CF-4150-8CD9-9BD7AA02B0EB}" type="slidenum">
              <a:rPr lang="en-US" smtClean="0"/>
              <a:t>‹#›</a:t>
            </a:fld>
            <a:endParaRPr lang="en-US"/>
          </a:p>
        </p:txBody>
      </p:sp>
    </p:spTree>
    <p:extLst>
      <p:ext uri="{BB962C8B-B14F-4D97-AF65-F5344CB8AC3E}">
        <p14:creationId xmlns:p14="http://schemas.microsoft.com/office/powerpoint/2010/main" val="34719660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8C5D547-4BDC-4EF5-9B3C-5A39D8B41878}" type="datetimeFigureOut">
              <a:rPr lang="en-US" smtClean="0"/>
              <a:t>3/9/2022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FA12B-C4CF-4150-8CD9-9BD7AA02B0EB}" type="slidenum">
              <a:rPr lang="en-US" smtClean="0"/>
              <a:t>‹#›</a:t>
            </a:fld>
            <a:endParaRPr lang="en-US"/>
          </a:p>
        </p:txBody>
      </p:sp>
    </p:spTree>
    <p:extLst>
      <p:ext uri="{BB962C8B-B14F-4D97-AF65-F5344CB8AC3E}">
        <p14:creationId xmlns:p14="http://schemas.microsoft.com/office/powerpoint/2010/main" val="30172470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8C5D547-4BDC-4EF5-9B3C-5A39D8B41878}" type="datetimeFigureOut">
              <a:rPr lang="en-US" smtClean="0"/>
              <a:t>3/9/2022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FA12B-C4CF-4150-8CD9-9BD7AA02B0EB}" type="slidenum">
              <a:rPr lang="en-US" smtClean="0"/>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7874997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8C5D547-4BDC-4EF5-9B3C-5A39D8B41878}" type="datetimeFigureOut">
              <a:rPr lang="en-US" smtClean="0"/>
              <a:t>3/9/2022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FA12B-C4CF-4150-8CD9-9BD7AA02B0EB}" type="slidenum">
              <a:rPr lang="en-US" smtClean="0"/>
              <a:t>‹#›</a:t>
            </a:fld>
            <a:endParaRPr lang="en-US"/>
          </a:p>
        </p:txBody>
      </p:sp>
    </p:spTree>
    <p:extLst>
      <p:ext uri="{BB962C8B-B14F-4D97-AF65-F5344CB8AC3E}">
        <p14:creationId xmlns:p14="http://schemas.microsoft.com/office/powerpoint/2010/main" val="41575643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8C5D547-4BDC-4EF5-9B3C-5A39D8B41878}" type="datetimeFigureOut">
              <a:rPr lang="en-US" smtClean="0"/>
              <a:t>3/9/2022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FA12B-C4CF-4150-8CD9-9BD7AA02B0EB}" type="slidenum">
              <a:rPr lang="en-US" smtClean="0"/>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0713668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8C5D547-4BDC-4EF5-9B3C-5A39D8B41878}" type="datetimeFigureOut">
              <a:rPr lang="en-US" smtClean="0"/>
              <a:t>3/9/2022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FA12B-C4CF-4150-8CD9-9BD7AA02B0EB}" type="slidenum">
              <a:rPr lang="en-US" smtClean="0"/>
              <a:t>‹#›</a:t>
            </a:fld>
            <a:endParaRPr lang="en-US"/>
          </a:p>
        </p:txBody>
      </p:sp>
    </p:spTree>
    <p:extLst>
      <p:ext uri="{BB962C8B-B14F-4D97-AF65-F5344CB8AC3E}">
        <p14:creationId xmlns:p14="http://schemas.microsoft.com/office/powerpoint/2010/main" val="30776640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8C5D547-4BDC-4EF5-9B3C-5A39D8B41878}" type="datetimeFigureOut">
              <a:rPr lang="en-US" smtClean="0"/>
              <a:t>3/9/2022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FA12B-C4CF-4150-8CD9-9BD7AA02B0EB}" type="slidenum">
              <a:rPr lang="en-US" smtClean="0"/>
              <a:t>‹#›</a:t>
            </a:fld>
            <a:endParaRPr lang="en-US"/>
          </a:p>
        </p:txBody>
      </p:sp>
    </p:spTree>
    <p:extLst>
      <p:ext uri="{BB962C8B-B14F-4D97-AF65-F5344CB8AC3E}">
        <p14:creationId xmlns:p14="http://schemas.microsoft.com/office/powerpoint/2010/main" val="26342522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8C5D547-4BDC-4EF5-9B3C-5A39D8B41878}" type="datetimeFigureOut">
              <a:rPr lang="en-US" smtClean="0"/>
              <a:t>3/9/2022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FA12B-C4CF-4150-8CD9-9BD7AA02B0EB}" type="slidenum">
              <a:rPr lang="en-US" smtClean="0"/>
              <a:t>‹#›</a:t>
            </a:fld>
            <a:endParaRPr lang="en-US"/>
          </a:p>
        </p:txBody>
      </p:sp>
    </p:spTree>
    <p:extLst>
      <p:ext uri="{BB962C8B-B14F-4D97-AF65-F5344CB8AC3E}">
        <p14:creationId xmlns:p14="http://schemas.microsoft.com/office/powerpoint/2010/main" val="27394962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7"/>
          <p:cNvGrpSpPr>
            <a:grpSpLocks/>
          </p:cNvGrpSpPr>
          <p:nvPr/>
        </p:nvGrpSpPr>
        <p:grpSpPr bwMode="auto">
          <a:xfrm>
            <a:off x="-7938" y="-7938"/>
            <a:ext cx="9170988" cy="6873876"/>
            <a:chOff x="-8466" y="-8468"/>
            <a:chExt cx="9171316" cy="6874935"/>
          </a:xfrm>
        </p:grpSpPr>
        <p:cxnSp>
          <p:nvCxnSpPr>
            <p:cNvPr id="5" name="Straight Connector 4"/>
            <p:cNvCxnSpPr/>
            <p:nvPr/>
          </p:nvCxnSpPr>
          <p:spPr>
            <a:xfrm flipV="1">
              <a:off x="5130456" y="4175239"/>
              <a:ext cx="4022869" cy="2683288"/>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7043462" y="-529"/>
              <a:ext cx="1217656" cy="685905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7" name="Freeform 29"/>
            <p:cNvSpPr/>
            <p:nvPr/>
          </p:nvSpPr>
          <p:spPr>
            <a:xfrm>
              <a:off x="6892644" y="-529"/>
              <a:ext cx="2268619" cy="686699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8" name="Freeform 30"/>
            <p:cNvSpPr/>
            <p:nvPr/>
          </p:nvSpPr>
          <p:spPr>
            <a:xfrm>
              <a:off x="7205393" y="-8468"/>
              <a:ext cx="1947932" cy="6866996"/>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 name="Freeform 31"/>
            <p:cNvSpPr/>
            <p:nvPr/>
          </p:nvSpPr>
          <p:spPr>
            <a:xfrm>
              <a:off x="6638635" y="3919613"/>
              <a:ext cx="2513103" cy="2938915"/>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32"/>
            <p:cNvSpPr/>
            <p:nvPr/>
          </p:nvSpPr>
          <p:spPr>
            <a:xfrm>
              <a:off x="7010123" y="-8468"/>
              <a:ext cx="2143202" cy="6866996"/>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33"/>
            <p:cNvSpPr/>
            <p:nvPr/>
          </p:nvSpPr>
          <p:spPr>
            <a:xfrm>
              <a:off x="8296044" y="-8468"/>
              <a:ext cx="857281" cy="6866996"/>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34"/>
            <p:cNvSpPr/>
            <p:nvPr/>
          </p:nvSpPr>
          <p:spPr>
            <a:xfrm>
              <a:off x="8094425" y="-8468"/>
              <a:ext cx="1066838" cy="6866996"/>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35"/>
            <p:cNvSpPr/>
            <p:nvPr/>
          </p:nvSpPr>
          <p:spPr>
            <a:xfrm>
              <a:off x="8069024" y="4894488"/>
              <a:ext cx="1093826" cy="1964040"/>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7"/>
            <p:cNvSpPr/>
            <p:nvPr/>
          </p:nvSpPr>
          <p:spPr>
            <a:xfrm>
              <a:off x="-8466" y="-8468"/>
              <a:ext cx="863632" cy="5698416"/>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l">
              <a:defRPr sz="5400">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130595" y="4050834"/>
            <a:ext cx="5826719" cy="1096899"/>
          </a:xfrm>
        </p:spPr>
        <p:txBody>
          <a:bodyPr>
            <a:normAutofit/>
          </a:bodyPr>
          <a:lstStyle>
            <a:lvl1pPr marL="0" indent="0" algn="l">
              <a:buNone/>
              <a:defRPr sz="2000">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5" name="Date Placeholder 3"/>
          <p:cNvSpPr>
            <a:spLocks noGrp="1"/>
          </p:cNvSpPr>
          <p:nvPr>
            <p:ph type="dt" sz="half" idx="10"/>
          </p:nvPr>
        </p:nvSpPr>
        <p:spPr/>
        <p:txBody>
          <a:bodyPr/>
          <a:lstStyle>
            <a:lvl1pPr>
              <a:defRPr/>
            </a:lvl1pPr>
          </a:lstStyle>
          <a:p>
            <a:pPr>
              <a:defRPr/>
            </a:pPr>
            <a:fld id="{E59D3A94-EC3E-440E-BE29-38E809A607E2}" type="datetimeFigureOut">
              <a:rPr lang="en-US"/>
              <a:pPr>
                <a:defRPr/>
              </a:pPr>
              <a:t>3/9/2022</a:t>
            </a:fld>
            <a:endParaRPr lang="en-US"/>
          </a:p>
        </p:txBody>
      </p:sp>
      <p:sp>
        <p:nvSpPr>
          <p:cNvPr id="16" name="Footer Placeholder 4"/>
          <p:cNvSpPr>
            <a:spLocks noGrp="1"/>
          </p:cNvSpPr>
          <p:nvPr>
            <p:ph type="ftr" sz="quarter" idx="11"/>
          </p:nvPr>
        </p:nvSpPr>
        <p:spPr>
          <a:xfrm>
            <a:off x="1130300" y="6042025"/>
            <a:ext cx="4102100" cy="365125"/>
          </a:xfrm>
        </p:spPr>
        <p:txBody>
          <a:bodyPr/>
          <a:lstStyle>
            <a:lvl1pPr>
              <a:defRPr/>
            </a:lvl1pPr>
          </a:lstStyle>
          <a:p>
            <a:pPr>
              <a:defRPr/>
            </a:pPr>
            <a:endParaRPr lang="en-US"/>
          </a:p>
        </p:txBody>
      </p:sp>
      <p:sp>
        <p:nvSpPr>
          <p:cNvPr id="17" name="Slide Number Placeholder 5"/>
          <p:cNvSpPr>
            <a:spLocks noGrp="1"/>
          </p:cNvSpPr>
          <p:nvPr>
            <p:ph type="sldNum" sz="quarter" idx="12"/>
          </p:nvPr>
        </p:nvSpPr>
        <p:spPr/>
        <p:txBody>
          <a:bodyPr/>
          <a:lstStyle>
            <a:lvl1pPr>
              <a:defRPr/>
            </a:lvl1pPr>
          </a:lstStyle>
          <a:p>
            <a:pPr>
              <a:defRPr/>
            </a:pPr>
            <a:fld id="{1C48F9F9-6E9B-49F9-BFCD-95AB5232D4B5}" type="slidenum">
              <a:rPr lang="en-US"/>
              <a:pPr>
                <a:defRPr/>
              </a:pPr>
              <a:t>‹#›</a:t>
            </a:fld>
            <a:endParaRPr lang="en-US"/>
          </a:p>
        </p:txBody>
      </p:sp>
    </p:spTree>
    <p:extLst>
      <p:ext uri="{BB962C8B-B14F-4D97-AF65-F5344CB8AC3E}">
        <p14:creationId xmlns:p14="http://schemas.microsoft.com/office/powerpoint/2010/main" val="32608461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p:txBody>
      </p:sp>
      <p:sp>
        <p:nvSpPr>
          <p:cNvPr id="4" name="Date Placeholder 3"/>
          <p:cNvSpPr>
            <a:spLocks noGrp="1"/>
          </p:cNvSpPr>
          <p:nvPr>
            <p:ph type="dt" sz="half" idx="10"/>
          </p:nvPr>
        </p:nvSpPr>
        <p:spPr/>
        <p:txBody>
          <a:bodyPr/>
          <a:lstStyle>
            <a:lvl1pPr>
              <a:defRPr/>
            </a:lvl1pPr>
          </a:lstStyle>
          <a:p>
            <a:pPr>
              <a:defRPr/>
            </a:pPr>
            <a:fld id="{19ABCBCB-EC85-4233-A0AE-3DC7676C3808}" type="datetimeFigureOut">
              <a:rPr lang="en-US"/>
              <a:pPr>
                <a:defRPr/>
              </a:pPr>
              <a:t>3/9/2022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2623561-F101-474F-A1F5-251AFAB5D9B0}" type="slidenum">
              <a:rPr lang="en-US"/>
              <a:pPr>
                <a:defRPr/>
              </a:pPr>
              <a:t>‹#›</a:t>
            </a:fld>
            <a:endParaRPr lang="en-US" dirty="0"/>
          </a:p>
        </p:txBody>
      </p:sp>
    </p:spTree>
    <p:extLst>
      <p:ext uri="{BB962C8B-B14F-4D97-AF65-F5344CB8AC3E}">
        <p14:creationId xmlns:p14="http://schemas.microsoft.com/office/powerpoint/2010/main" val="42790713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a:t>Click to edit Master title style</a:t>
            </a:r>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endParaRPr lang="en-US" dirty="0"/>
          </a:p>
        </p:txBody>
      </p:sp>
      <p:sp>
        <p:nvSpPr>
          <p:cNvPr id="5" name="Footer Placeholder 4"/>
          <p:cNvSpPr>
            <a:spLocks noGrp="1"/>
          </p:cNvSpPr>
          <p:nvPr>
            <p:ph type="ftr" sz="quarter" idx="11"/>
          </p:nvPr>
        </p:nvSpPr>
        <p:spPr bwMode="auto">
          <a:xfrm rot="5400000">
            <a:off x="7077456" y="4178808"/>
            <a:ext cx="3657600" cy="384048"/>
          </a:xfrm>
        </p:spPr>
        <p:txBody>
          <a:bodyPr/>
          <a:lstStyle/>
          <a:p>
            <a:r>
              <a:rPr lang="en-US" dirty="0"/>
              <a:t>Prepared by: Denielle Ell-Rittinger ODJFS-OFC-CPS</a:t>
            </a:r>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Slide Number Placeholder 5"/>
          <p:cNvSpPr>
            <a:spLocks noGrp="1"/>
          </p:cNvSpPr>
          <p:nvPr>
            <p:ph type="sldNum" sz="quarter" idx="12"/>
          </p:nvPr>
        </p:nvSpPr>
        <p:spPr bwMode="auto">
          <a:xfrm>
            <a:off x="1340616" y="4928702"/>
            <a:ext cx="609600" cy="517524"/>
          </a:xfrm>
        </p:spPr>
        <p:txBody>
          <a:bodyPr/>
          <a:lstStyle/>
          <a:p>
            <a:fld id="{98AE0169-21C9-4554-9EAA-DC8253B9D7D8}"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transition spd="slow">
    <p:random/>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normAutofit/>
          </a:bodyPr>
          <a:lstStyle>
            <a:lvl1pPr algn="l">
              <a:defRPr sz="5400" b="1" cap="none">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609598" y="4527448"/>
            <a:ext cx="6347715" cy="860400"/>
          </a:xfrm>
        </p:spPr>
        <p:txBody>
          <a:bodyPr/>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lvl1pPr>
              <a:defRPr/>
            </a:lvl1pPr>
          </a:lstStyle>
          <a:p>
            <a:pPr>
              <a:defRPr/>
            </a:pPr>
            <a:fld id="{D2A2DA9E-1810-4B2D-B893-532087C95BAF}" type="datetimeFigureOut">
              <a:rPr lang="en-US"/>
              <a:pPr>
                <a:defRPr/>
              </a:pPr>
              <a:t>3/9/2022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F1FD9EF-D55C-46AF-BE05-3E03A83B967C}" type="slidenum">
              <a:rPr lang="en-US"/>
              <a:pPr>
                <a:defRPr/>
              </a:pPr>
              <a:t>‹#›</a:t>
            </a:fld>
            <a:endParaRPr lang="en-US" dirty="0"/>
          </a:p>
        </p:txBody>
      </p:sp>
    </p:spTree>
    <p:extLst>
      <p:ext uri="{BB962C8B-B14F-4D97-AF65-F5344CB8AC3E}">
        <p14:creationId xmlns:p14="http://schemas.microsoft.com/office/powerpoint/2010/main" val="17384748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lvl1pPr>
              <a:defRPr b="1">
                <a:solidFill>
                  <a:schemeClr val="tx1"/>
                </a:solidFill>
              </a:defRPr>
            </a:lvl1pPr>
          </a:lstStyle>
          <a:p>
            <a:r>
              <a:rPr lang="en-US" dirty="0"/>
              <a:t>Click to edit Master title style</a:t>
            </a:r>
          </a:p>
        </p:txBody>
      </p:sp>
      <p:sp>
        <p:nvSpPr>
          <p:cNvPr id="3" name="Content Placeholder 2"/>
          <p:cNvSpPr>
            <a:spLocks noGrp="1"/>
          </p:cNvSpPr>
          <p:nvPr>
            <p:ph sz="half" idx="1"/>
          </p:nvPr>
        </p:nvSpPr>
        <p:spPr>
          <a:xfrm>
            <a:off x="609600" y="2160589"/>
            <a:ext cx="3088109" cy="3880772"/>
          </a:xfrm>
        </p:spPr>
        <p:txBody>
          <a:bodyPr>
            <a:normAutofit/>
          </a:bodyPr>
          <a:lstStyle>
            <a:lvl1pPr marL="342900" indent="-342900">
              <a:buClr>
                <a:srgbClr val="F20017"/>
              </a:buClr>
              <a:buFont typeface="Wingdings 3" panose="05040102010807070707" pitchFamily="18" charset="2"/>
              <a:buChar char=""/>
              <a:defRPr sz="1800">
                <a:solidFill>
                  <a:schemeClr val="tx1">
                    <a:lumMod val="95000"/>
                    <a:lumOff val="5000"/>
                  </a:schemeClr>
                </a:solidFill>
              </a:defRPr>
            </a:lvl1pPr>
            <a:lvl2pPr marL="742950" indent="-285750">
              <a:buClr>
                <a:srgbClr val="F20017"/>
              </a:buClr>
              <a:buSzPct val="100000"/>
              <a:buFont typeface="Courier New" panose="02070309020205020404" pitchFamily="49" charset="0"/>
              <a:buChar char="o"/>
              <a:defRPr sz="1600">
                <a:solidFill>
                  <a:schemeClr val="tx1">
                    <a:lumMod val="95000"/>
                    <a:lumOff val="5000"/>
                  </a:schemeClr>
                </a:solidFill>
              </a:defRPr>
            </a:lvl2pPr>
            <a:lvl3pPr>
              <a:buClr>
                <a:srgbClr val="F20017"/>
              </a:buClr>
              <a:buSzPct val="70000"/>
              <a:defRPr sz="1400">
                <a:solidFill>
                  <a:schemeClr val="tx1">
                    <a:lumMod val="95000"/>
                    <a:lumOff val="5000"/>
                  </a:schemeClr>
                </a:solidFill>
              </a:defRPr>
            </a:lvl3pPr>
            <a:lvl4pPr>
              <a:defRPr sz="1200"/>
            </a:lvl4pPr>
            <a:lvl5pPr>
              <a:defRPr sz="1200"/>
            </a:lvl5pPr>
            <a:lvl6pPr>
              <a:defRPr sz="1200"/>
            </a:lvl6pPr>
            <a:lvl7pPr>
              <a:defRPr sz="1200"/>
            </a:lvl7pPr>
            <a:lvl8pPr>
              <a:defRPr sz="1200"/>
            </a:lvl8pPr>
            <a:lvl9pPr>
              <a:defRPr sz="1200"/>
            </a:lvl9pPr>
          </a:lstStyle>
          <a:p>
            <a:pPr lvl="0"/>
            <a:r>
              <a:rPr lang="en-US" dirty="0"/>
              <a:t>Edit Master text styles</a:t>
            </a:r>
          </a:p>
          <a:p>
            <a:pPr lvl="1"/>
            <a:r>
              <a:rPr lang="en-US" dirty="0"/>
              <a:t>Second level</a:t>
            </a:r>
          </a:p>
          <a:p>
            <a:pPr lvl="2"/>
            <a:r>
              <a:rPr lang="en-US" dirty="0"/>
              <a:t>Third level</a:t>
            </a:r>
          </a:p>
        </p:txBody>
      </p:sp>
      <p:sp>
        <p:nvSpPr>
          <p:cNvPr id="8" name="Content Placeholder 2"/>
          <p:cNvSpPr>
            <a:spLocks noGrp="1"/>
          </p:cNvSpPr>
          <p:nvPr>
            <p:ph sz="half" idx="13"/>
          </p:nvPr>
        </p:nvSpPr>
        <p:spPr>
          <a:xfrm>
            <a:off x="3861203" y="2160589"/>
            <a:ext cx="3088109" cy="3880772"/>
          </a:xfrm>
        </p:spPr>
        <p:txBody>
          <a:bodyPr>
            <a:normAutofit/>
          </a:bodyPr>
          <a:lstStyle>
            <a:lvl1pPr marL="342900" indent="-342900">
              <a:buClr>
                <a:srgbClr val="F20017"/>
              </a:buClr>
              <a:buFont typeface="Wingdings 3" panose="05040102010807070707" pitchFamily="18" charset="2"/>
              <a:buChar char=""/>
              <a:defRPr sz="1800">
                <a:solidFill>
                  <a:schemeClr val="tx1">
                    <a:lumMod val="95000"/>
                    <a:lumOff val="5000"/>
                  </a:schemeClr>
                </a:solidFill>
              </a:defRPr>
            </a:lvl1pPr>
            <a:lvl2pPr marL="742950" indent="-285750">
              <a:buClr>
                <a:srgbClr val="F20017"/>
              </a:buClr>
              <a:buSzPct val="100000"/>
              <a:buFont typeface="Courier New" panose="02070309020205020404" pitchFamily="49" charset="0"/>
              <a:buChar char="o"/>
              <a:defRPr sz="1600">
                <a:solidFill>
                  <a:schemeClr val="tx1">
                    <a:lumMod val="95000"/>
                    <a:lumOff val="5000"/>
                  </a:schemeClr>
                </a:solidFill>
              </a:defRPr>
            </a:lvl2pPr>
            <a:lvl3pPr>
              <a:buClr>
                <a:srgbClr val="F20017"/>
              </a:buClr>
              <a:buSzPct val="70000"/>
              <a:defRPr sz="1400">
                <a:solidFill>
                  <a:schemeClr val="tx1">
                    <a:lumMod val="95000"/>
                    <a:lumOff val="5000"/>
                  </a:schemeClr>
                </a:solidFill>
              </a:defRPr>
            </a:lvl3pPr>
            <a:lvl4pPr>
              <a:defRPr sz="1200"/>
            </a:lvl4pPr>
            <a:lvl5pPr>
              <a:defRPr sz="1200"/>
            </a:lvl5pPr>
            <a:lvl6pPr>
              <a:defRPr sz="1200"/>
            </a:lvl6pPr>
            <a:lvl7pPr>
              <a:defRPr sz="1200"/>
            </a:lvl7pPr>
            <a:lvl8pPr>
              <a:defRPr sz="1200"/>
            </a:lvl8pPr>
            <a:lvl9pPr>
              <a:defRPr sz="1200"/>
            </a:lvl9pPr>
          </a:lstStyle>
          <a:p>
            <a:pPr lvl="0"/>
            <a:r>
              <a:rPr lang="en-US" dirty="0"/>
              <a:t>Edit Master text styles</a:t>
            </a:r>
          </a:p>
          <a:p>
            <a:pPr lvl="1"/>
            <a:r>
              <a:rPr lang="en-US" dirty="0"/>
              <a:t>Second level</a:t>
            </a:r>
          </a:p>
          <a:p>
            <a:pPr lvl="2"/>
            <a:r>
              <a:rPr lang="en-US" dirty="0"/>
              <a:t>Third level</a:t>
            </a:r>
          </a:p>
        </p:txBody>
      </p:sp>
      <p:sp>
        <p:nvSpPr>
          <p:cNvPr id="5" name="Date Placeholder 3"/>
          <p:cNvSpPr>
            <a:spLocks noGrp="1"/>
          </p:cNvSpPr>
          <p:nvPr>
            <p:ph type="dt" sz="half" idx="14"/>
          </p:nvPr>
        </p:nvSpPr>
        <p:spPr/>
        <p:txBody>
          <a:bodyPr/>
          <a:lstStyle>
            <a:lvl1pPr>
              <a:defRPr/>
            </a:lvl1pPr>
          </a:lstStyle>
          <a:p>
            <a:pPr>
              <a:defRPr/>
            </a:pPr>
            <a:fld id="{D74D02FD-3D4B-415B-A01F-07A9E8A29BD1}" type="datetimeFigureOut">
              <a:rPr lang="en-US"/>
              <a:pPr>
                <a:defRPr/>
              </a:pPr>
              <a:t>3/9/2022</a:t>
            </a:fld>
            <a:endParaRPr lang="en-US" dirty="0"/>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7" name="Slide Number Placeholder 5"/>
          <p:cNvSpPr>
            <a:spLocks noGrp="1"/>
          </p:cNvSpPr>
          <p:nvPr>
            <p:ph type="sldNum" sz="quarter" idx="16"/>
          </p:nvPr>
        </p:nvSpPr>
        <p:spPr/>
        <p:txBody>
          <a:bodyPr/>
          <a:lstStyle>
            <a:lvl1pPr>
              <a:defRPr/>
            </a:lvl1pPr>
          </a:lstStyle>
          <a:p>
            <a:pPr>
              <a:defRPr/>
            </a:pPr>
            <a:fld id="{F5384AE3-F11C-4A28-B93B-58719B611C73}" type="slidenum">
              <a:rPr lang="en-US"/>
              <a:pPr>
                <a:defRPr/>
              </a:pPr>
              <a:t>‹#›</a:t>
            </a:fld>
            <a:endParaRPr lang="en-US" dirty="0"/>
          </a:p>
        </p:txBody>
      </p:sp>
    </p:spTree>
    <p:extLst>
      <p:ext uri="{BB962C8B-B14F-4D97-AF65-F5344CB8AC3E}">
        <p14:creationId xmlns:p14="http://schemas.microsoft.com/office/powerpoint/2010/main" val="20039861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b="1"/>
            </a:lvl1pPr>
          </a:lstStyle>
          <a:p>
            <a:r>
              <a:rPr lang="en-US" dirty="0"/>
              <a:t>Click to edit Master title style</a:t>
            </a:r>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dirty="0"/>
              <a:t>Edit Master text styles</a:t>
            </a:r>
          </a:p>
          <a:p>
            <a:pPr lvl="1"/>
            <a:r>
              <a:rPr lang="en-US" dirty="0"/>
              <a:t>Second level</a:t>
            </a:r>
          </a:p>
          <a:p>
            <a:pPr lvl="2"/>
            <a:r>
              <a:rPr lang="en-US" dirty="0"/>
              <a:t>Third level</a:t>
            </a:r>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lvl3pPr>
              <a:defRPr/>
            </a:lvl3pPr>
          </a:lstStyle>
          <a:p>
            <a:pPr lvl="0"/>
            <a:r>
              <a:rPr lang="en-US" dirty="0"/>
              <a:t>Edit Master text styles</a:t>
            </a:r>
          </a:p>
          <a:p>
            <a:pPr lvl="1"/>
            <a:r>
              <a:rPr lang="en-US" dirty="0"/>
              <a:t>Second level</a:t>
            </a:r>
          </a:p>
          <a:p>
            <a:pPr lvl="2"/>
            <a:r>
              <a:rPr lang="en-US" dirty="0"/>
              <a:t>Third level</a:t>
            </a:r>
          </a:p>
        </p:txBody>
      </p:sp>
      <p:sp>
        <p:nvSpPr>
          <p:cNvPr id="7" name="Date Placeholder 3"/>
          <p:cNvSpPr>
            <a:spLocks noGrp="1"/>
          </p:cNvSpPr>
          <p:nvPr>
            <p:ph type="dt" sz="half" idx="10"/>
          </p:nvPr>
        </p:nvSpPr>
        <p:spPr/>
        <p:txBody>
          <a:bodyPr/>
          <a:lstStyle>
            <a:lvl1pPr>
              <a:defRPr/>
            </a:lvl1pPr>
          </a:lstStyle>
          <a:p>
            <a:pPr>
              <a:defRPr/>
            </a:pPr>
            <a:fld id="{8CA8FF0A-AD38-4CE1-ACB5-C3A932F6F1D2}" type="datetimeFigureOut">
              <a:rPr lang="en-US"/>
              <a:pPr>
                <a:defRPr/>
              </a:pPr>
              <a:t>3/9/2022</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48FF3BE-41C5-46B1-9417-56D73EF3C897}" type="slidenum">
              <a:rPr lang="en-US"/>
              <a:pPr>
                <a:defRPr/>
              </a:pPr>
              <a:t>‹#›</a:t>
            </a:fld>
            <a:endParaRPr lang="en-US" dirty="0"/>
          </a:p>
        </p:txBody>
      </p:sp>
    </p:spTree>
    <p:extLst>
      <p:ext uri="{BB962C8B-B14F-4D97-AF65-F5344CB8AC3E}">
        <p14:creationId xmlns:p14="http://schemas.microsoft.com/office/powerpoint/2010/main" val="4524995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lvl1pPr>
              <a:defRPr b="1"/>
            </a:lvl1pPr>
          </a:lstStyle>
          <a:p>
            <a:r>
              <a:rPr lang="en-US" dirty="0"/>
              <a:t>Click to edit Master title style</a:t>
            </a:r>
          </a:p>
        </p:txBody>
      </p:sp>
      <p:sp>
        <p:nvSpPr>
          <p:cNvPr id="3" name="Date Placeholder 3"/>
          <p:cNvSpPr>
            <a:spLocks noGrp="1"/>
          </p:cNvSpPr>
          <p:nvPr>
            <p:ph type="dt" sz="half" idx="10"/>
          </p:nvPr>
        </p:nvSpPr>
        <p:spPr/>
        <p:txBody>
          <a:bodyPr/>
          <a:lstStyle>
            <a:lvl1pPr>
              <a:defRPr/>
            </a:lvl1pPr>
          </a:lstStyle>
          <a:p>
            <a:pPr>
              <a:defRPr/>
            </a:pPr>
            <a:fld id="{BE768151-4D8A-4A7A-B048-86ADD6E019A8}" type="datetimeFigureOut">
              <a:rPr lang="en-US"/>
              <a:pPr>
                <a:defRPr/>
              </a:pPr>
              <a:t>3/9/2022</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D854D4F-27FB-4E1E-8D20-DDDF9056DB76}" type="slidenum">
              <a:rPr lang="en-US"/>
              <a:pPr>
                <a:defRPr/>
              </a:pPr>
              <a:t>‹#›</a:t>
            </a:fld>
            <a:endParaRPr lang="en-US" dirty="0"/>
          </a:p>
        </p:txBody>
      </p:sp>
    </p:spTree>
    <p:extLst>
      <p:ext uri="{BB962C8B-B14F-4D97-AF65-F5344CB8AC3E}">
        <p14:creationId xmlns:p14="http://schemas.microsoft.com/office/powerpoint/2010/main" val="2329859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71E31C1-E93C-4B72-83E0-370354031D3A}" type="datetimeFigureOut">
              <a:rPr lang="en-US"/>
              <a:pPr>
                <a:defRPr/>
              </a:pPr>
              <a:t>3/9/2022</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425CBB1-1674-4CD9-ACBF-A55A75A843F4}" type="slidenum">
              <a:rPr lang="en-US"/>
              <a:pPr>
                <a:defRPr/>
              </a:pPr>
              <a:t>‹#›</a:t>
            </a:fld>
            <a:endParaRPr lang="en-US" dirty="0"/>
          </a:p>
        </p:txBody>
      </p:sp>
    </p:spTree>
    <p:extLst>
      <p:ext uri="{BB962C8B-B14F-4D97-AF65-F5344CB8AC3E}">
        <p14:creationId xmlns:p14="http://schemas.microsoft.com/office/powerpoint/2010/main" val="254573396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dirty="0"/>
              <a:t>Click to edit Master title style</a:t>
            </a:r>
          </a:p>
        </p:txBody>
      </p:sp>
      <p:sp>
        <p:nvSpPr>
          <p:cNvPr id="3" name="Content Placeholder 2"/>
          <p:cNvSpPr>
            <a:spLocks noGrp="1"/>
          </p:cNvSpPr>
          <p:nvPr>
            <p:ph idx="1"/>
          </p:nvPr>
        </p:nvSpPr>
        <p:spPr>
          <a:xfrm>
            <a:off x="3571275" y="514925"/>
            <a:ext cx="3386037"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solidFill>
                  <a:srgbClr val="52505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Edit Master text styles</a:t>
            </a:r>
          </a:p>
        </p:txBody>
      </p:sp>
      <p:sp>
        <p:nvSpPr>
          <p:cNvPr id="5" name="Date Placeholder 3"/>
          <p:cNvSpPr>
            <a:spLocks noGrp="1"/>
          </p:cNvSpPr>
          <p:nvPr>
            <p:ph type="dt" sz="half" idx="10"/>
          </p:nvPr>
        </p:nvSpPr>
        <p:spPr/>
        <p:txBody>
          <a:bodyPr/>
          <a:lstStyle>
            <a:lvl1pPr>
              <a:defRPr/>
            </a:lvl1pPr>
          </a:lstStyle>
          <a:p>
            <a:pPr>
              <a:defRPr/>
            </a:pPr>
            <a:fld id="{C891AEB2-D6C5-484D-A83C-26427A4CF69E}" type="datetimeFigureOut">
              <a:rPr lang="en-US"/>
              <a:pPr>
                <a:defRPr/>
              </a:pPr>
              <a:t>3/9/2022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7BC8C01-FDB2-495C-8D05-B03A5592F1BA}" type="slidenum">
              <a:rPr lang="en-US"/>
              <a:pPr>
                <a:defRPr/>
              </a:pPr>
              <a:t>‹#›</a:t>
            </a:fld>
            <a:endParaRPr lang="en-US" dirty="0"/>
          </a:p>
        </p:txBody>
      </p:sp>
    </p:spTree>
    <p:extLst>
      <p:ext uri="{BB962C8B-B14F-4D97-AF65-F5344CB8AC3E}">
        <p14:creationId xmlns:p14="http://schemas.microsoft.com/office/powerpoint/2010/main" val="124928396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1"/>
            </a:lvl1pPr>
          </a:lstStyle>
          <a:p>
            <a:r>
              <a:rPr lang="en-US" dirty="0"/>
              <a:t>Click to edit Master title style</a:t>
            </a:r>
          </a:p>
        </p:txBody>
      </p:sp>
      <p:sp>
        <p:nvSpPr>
          <p:cNvPr id="3" name="Picture Placeholder 2"/>
          <p:cNvSpPr>
            <a:spLocks noGrp="1" noChangeAspect="1"/>
          </p:cNvSpPr>
          <p:nvPr>
            <p:ph type="pic" idx="1"/>
          </p:nvPr>
        </p:nvSpPr>
        <p:spPr>
          <a:xfrm>
            <a:off x="609599" y="609600"/>
            <a:ext cx="6347714" cy="3845718"/>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solidFill>
                  <a:srgbClr val="52505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5" name="Date Placeholder 3"/>
          <p:cNvSpPr>
            <a:spLocks noGrp="1"/>
          </p:cNvSpPr>
          <p:nvPr>
            <p:ph type="dt" sz="half" idx="10"/>
          </p:nvPr>
        </p:nvSpPr>
        <p:spPr/>
        <p:txBody>
          <a:bodyPr/>
          <a:lstStyle>
            <a:lvl1pPr>
              <a:defRPr/>
            </a:lvl1pPr>
          </a:lstStyle>
          <a:p>
            <a:pPr>
              <a:defRPr/>
            </a:pPr>
            <a:fld id="{0B45B291-571B-44BB-8B2D-7CA00D47FB15}" type="datetimeFigureOut">
              <a:rPr lang="en-US"/>
              <a:pPr>
                <a:defRPr/>
              </a:pPr>
              <a:t>3/9/2022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1BC181F-A072-4C8A-8D8C-074C8BBD82FC}" type="slidenum">
              <a:rPr lang="en-US"/>
              <a:pPr>
                <a:defRPr/>
              </a:pPr>
              <a:t>‹#›</a:t>
            </a:fld>
            <a:endParaRPr lang="en-US" dirty="0"/>
          </a:p>
        </p:txBody>
      </p:sp>
    </p:spTree>
    <p:extLst>
      <p:ext uri="{BB962C8B-B14F-4D97-AF65-F5344CB8AC3E}">
        <p14:creationId xmlns:p14="http://schemas.microsoft.com/office/powerpoint/2010/main" val="112224156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1" cap="none"/>
            </a:lvl1pPr>
          </a:lstStyle>
          <a:p>
            <a:r>
              <a:rPr lang="en-US" dirty="0"/>
              <a:t>Click to edit Master title style</a:t>
            </a:r>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rgbClr val="52505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lvl1pPr>
              <a:defRPr/>
            </a:lvl1pPr>
          </a:lstStyle>
          <a:p>
            <a:pPr>
              <a:defRPr/>
            </a:pPr>
            <a:fld id="{83995DB9-A1F3-428B-9335-D8E498E9E06C}" type="datetimeFigureOut">
              <a:rPr lang="en-US"/>
              <a:pPr>
                <a:defRPr/>
              </a:pPr>
              <a:t>3/9/2022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319786C-6A9F-415A-B5A1-7C0CC6223BA5}" type="slidenum">
              <a:rPr lang="en-US"/>
              <a:pPr>
                <a:defRPr/>
              </a:pPr>
              <a:t>‹#›</a:t>
            </a:fld>
            <a:endParaRPr lang="en-US" dirty="0"/>
          </a:p>
        </p:txBody>
      </p:sp>
    </p:spTree>
    <p:extLst>
      <p:ext uri="{BB962C8B-B14F-4D97-AF65-F5344CB8AC3E}">
        <p14:creationId xmlns:p14="http://schemas.microsoft.com/office/powerpoint/2010/main" val="13058512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482600" y="790575"/>
            <a:ext cx="45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a:defRPr/>
            </a:pPr>
            <a:r>
              <a:rPr lang="en-US" altLang="en-US" sz="8000">
                <a:solidFill>
                  <a:srgbClr val="CCDFEC"/>
                </a:solidFill>
                <a:latin typeface="Arial" panose="020B0604020202020204" pitchFamily="34" charset="0"/>
                <a:cs typeface="+mn-cs"/>
              </a:rPr>
              <a:t>“</a:t>
            </a:r>
          </a:p>
        </p:txBody>
      </p:sp>
      <p:sp>
        <p:nvSpPr>
          <p:cNvPr id="6" name="TextBox 5"/>
          <p:cNvSpPr txBox="1">
            <a:spLocks noChangeArrowheads="1"/>
          </p:cNvSpPr>
          <p:nvPr/>
        </p:nvSpPr>
        <p:spPr bwMode="auto">
          <a:xfrm>
            <a:off x="6748463" y="2886075"/>
            <a:ext cx="4572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a:defRPr/>
            </a:pPr>
            <a:r>
              <a:rPr lang="en-US" altLang="en-US" sz="8000">
                <a:solidFill>
                  <a:srgbClr val="CCDFEC"/>
                </a:solidFill>
                <a:latin typeface="Arial" panose="020B0604020202020204" pitchFamily="34" charset="0"/>
                <a:cs typeface="+mn-cs"/>
              </a:rPr>
              <a:t>”</a:t>
            </a:r>
          </a:p>
        </p:txBody>
      </p:sp>
      <p:sp>
        <p:nvSpPr>
          <p:cNvPr id="2" name="Title 1"/>
          <p:cNvSpPr>
            <a:spLocks noGrp="1"/>
          </p:cNvSpPr>
          <p:nvPr>
            <p:ph type="title"/>
          </p:nvPr>
        </p:nvSpPr>
        <p:spPr>
          <a:xfrm>
            <a:off x="774885" y="609600"/>
            <a:ext cx="6072182" cy="3022600"/>
          </a:xfrm>
        </p:spPr>
        <p:txBody>
          <a:bodyPr anchor="ctr">
            <a:normAutofit/>
          </a:bodyPr>
          <a:lstStyle>
            <a:lvl1pPr algn="l">
              <a:defRPr sz="4400" b="0" cap="none">
                <a:latin typeface="Calibri Light" panose="020F0302020204030204" pitchFamily="34" charset="0"/>
                <a:cs typeface="Calibri Light" panose="020F0302020204030204" pitchFamily="34" charset="0"/>
              </a:defRPr>
            </a:lvl1pPr>
          </a:lstStyle>
          <a:p>
            <a:r>
              <a:rPr lang="en-US" dirty="0"/>
              <a:t>Click to edit Master title style</a:t>
            </a:r>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rgbClr val="73A5CC"/>
                </a:solidFill>
                <a:latin typeface="Calibri Light" panose="020F0302020204030204" pitchFamily="34" charset="0"/>
                <a:cs typeface="Calibri Light" panose="020F030202020403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7" name="Date Placeholder 3"/>
          <p:cNvSpPr>
            <a:spLocks noGrp="1"/>
          </p:cNvSpPr>
          <p:nvPr>
            <p:ph type="dt" sz="half" idx="14"/>
          </p:nvPr>
        </p:nvSpPr>
        <p:spPr/>
        <p:txBody>
          <a:bodyPr/>
          <a:lstStyle>
            <a:lvl1pPr>
              <a:defRPr/>
            </a:lvl1pPr>
          </a:lstStyle>
          <a:p>
            <a:pPr>
              <a:defRPr/>
            </a:pPr>
            <a:fld id="{5F635CD0-31AA-44DA-A60A-5E01F9D5BC88}" type="datetimeFigureOut">
              <a:rPr lang="en-US"/>
              <a:pPr>
                <a:defRPr/>
              </a:pPr>
              <a:t>3/9/2022</a:t>
            </a:fld>
            <a:endParaRPr lang="en-US"/>
          </a:p>
        </p:txBody>
      </p:sp>
      <p:sp>
        <p:nvSpPr>
          <p:cNvPr id="8" name="Footer Placeholder 4"/>
          <p:cNvSpPr>
            <a:spLocks noGrp="1"/>
          </p:cNvSpPr>
          <p:nvPr>
            <p:ph type="ftr" sz="quarter" idx="15"/>
          </p:nvPr>
        </p:nvSpPr>
        <p:spPr/>
        <p:txBody>
          <a:bodyPr/>
          <a:lstStyle>
            <a:lvl1pPr>
              <a:defRPr/>
            </a:lvl1pPr>
          </a:lstStyle>
          <a:p>
            <a:pPr>
              <a:defRPr/>
            </a:pPr>
            <a:endParaRPr lang="en-US"/>
          </a:p>
        </p:txBody>
      </p:sp>
      <p:sp>
        <p:nvSpPr>
          <p:cNvPr id="9" name="Slide Number Placeholder 5"/>
          <p:cNvSpPr>
            <a:spLocks noGrp="1"/>
          </p:cNvSpPr>
          <p:nvPr>
            <p:ph type="sldNum" sz="quarter" idx="16"/>
          </p:nvPr>
        </p:nvSpPr>
        <p:spPr/>
        <p:txBody>
          <a:bodyPr/>
          <a:lstStyle>
            <a:lvl1pPr>
              <a:defRPr/>
            </a:lvl1pPr>
          </a:lstStyle>
          <a:p>
            <a:pPr>
              <a:defRPr/>
            </a:pPr>
            <a:fld id="{E3D6BF52-3B7D-4069-A89F-93F48124D1CC}" type="slidenum">
              <a:rPr lang="en-US"/>
              <a:pPr>
                <a:defRPr/>
              </a:pPr>
              <a:t>‹#›</a:t>
            </a:fld>
            <a:endParaRPr lang="en-US"/>
          </a:p>
        </p:txBody>
      </p:sp>
    </p:spTree>
    <p:extLst>
      <p:ext uri="{BB962C8B-B14F-4D97-AF65-F5344CB8AC3E}">
        <p14:creationId xmlns:p14="http://schemas.microsoft.com/office/powerpoint/2010/main" val="94994875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1" cap="none">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609598" y="4527448"/>
            <a:ext cx="6347715" cy="1513914"/>
          </a:xfrm>
        </p:spPr>
        <p:txBody>
          <a:bodyPr>
            <a:normAutofit/>
          </a:bodyPr>
          <a:lstStyle>
            <a:lvl1pPr marL="0" indent="0" algn="l">
              <a:buNone/>
              <a:defRPr sz="1800">
                <a:solidFill>
                  <a:srgbClr val="52505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lvl1pPr>
              <a:defRPr/>
            </a:lvl1pPr>
          </a:lstStyle>
          <a:p>
            <a:pPr>
              <a:defRPr/>
            </a:pPr>
            <a:fld id="{B7C9323F-853A-4598-9B22-7F0693C73DEE}" type="datetimeFigureOut">
              <a:rPr lang="en-US"/>
              <a:pPr>
                <a:defRPr/>
              </a:pPr>
              <a:t>3/9/2022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7FF28FB-8F50-46A9-91B0-BCEB2F38EDD5}" type="slidenum">
              <a:rPr lang="en-US"/>
              <a:pPr>
                <a:defRPr/>
              </a:pPr>
              <a:t>‹#›</a:t>
            </a:fld>
            <a:endParaRPr lang="en-US" dirty="0"/>
          </a:p>
        </p:txBody>
      </p:sp>
    </p:spTree>
    <p:extLst>
      <p:ext uri="{BB962C8B-B14F-4D97-AF65-F5344CB8AC3E}">
        <p14:creationId xmlns:p14="http://schemas.microsoft.com/office/powerpoint/2010/main" val="1908536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a:t>Prepared by: Denielle Ell-Rittinger ODJFS-OFC-CPS</a:t>
            </a:r>
          </a:p>
        </p:txBody>
      </p:sp>
      <p:sp>
        <p:nvSpPr>
          <p:cNvPr id="7" name="Slide Number Placeholder 6"/>
          <p:cNvSpPr>
            <a:spLocks noGrp="1"/>
          </p:cNvSpPr>
          <p:nvPr>
            <p:ph type="sldNum" sz="quarter" idx="12"/>
          </p:nvPr>
        </p:nvSpPr>
        <p:spPr/>
        <p:txBody>
          <a:bodyPr/>
          <a:lstStyle/>
          <a:p>
            <a:fld id="{53F332BE-53E8-4037-9CE8-1D38F6DFC5F5}" type="slidenum">
              <a:rPr lang="en-US" smtClean="0"/>
              <a:pPr/>
              <a:t>‹#›</a:t>
            </a:fld>
            <a:endParaRPr lang="en-US" dirty="0"/>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transition spd="slow">
    <p:random/>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482600" y="790575"/>
            <a:ext cx="45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a:defRPr/>
            </a:pPr>
            <a:r>
              <a:rPr lang="en-US" altLang="en-US" sz="8000">
                <a:solidFill>
                  <a:srgbClr val="CCDFEC"/>
                </a:solidFill>
                <a:latin typeface="Arial" panose="020B0604020202020204" pitchFamily="34" charset="0"/>
                <a:cs typeface="+mn-cs"/>
              </a:rPr>
              <a:t>“</a:t>
            </a:r>
          </a:p>
        </p:txBody>
      </p:sp>
      <p:sp>
        <p:nvSpPr>
          <p:cNvPr id="6" name="TextBox 5"/>
          <p:cNvSpPr txBox="1">
            <a:spLocks noChangeArrowheads="1"/>
          </p:cNvSpPr>
          <p:nvPr/>
        </p:nvSpPr>
        <p:spPr bwMode="auto">
          <a:xfrm>
            <a:off x="6748463" y="2886075"/>
            <a:ext cx="4572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a:defRPr/>
            </a:pPr>
            <a:r>
              <a:rPr lang="en-US" altLang="en-US" sz="8000">
                <a:solidFill>
                  <a:srgbClr val="CCDFEC"/>
                </a:solidFill>
                <a:latin typeface="Arial" panose="020B0604020202020204" pitchFamily="34" charset="0"/>
                <a:cs typeface="+mn-cs"/>
              </a:rPr>
              <a:t>”</a:t>
            </a:r>
          </a:p>
        </p:txBody>
      </p:sp>
      <p:sp>
        <p:nvSpPr>
          <p:cNvPr id="2" name="Title 1"/>
          <p:cNvSpPr>
            <a:spLocks noGrp="1"/>
          </p:cNvSpPr>
          <p:nvPr>
            <p:ph type="title"/>
          </p:nvPr>
        </p:nvSpPr>
        <p:spPr>
          <a:xfrm>
            <a:off x="774885" y="609600"/>
            <a:ext cx="6072182" cy="3022600"/>
          </a:xfrm>
        </p:spPr>
        <p:txBody>
          <a:bodyPr anchor="ctr">
            <a:normAutofit/>
          </a:bodyPr>
          <a:lstStyle>
            <a:lvl1pPr algn="l">
              <a:defRPr sz="4400" b="0" cap="none">
                <a:latin typeface="Calibri Light" panose="020F0302020204030204" pitchFamily="34" charset="0"/>
                <a:cs typeface="Calibri Light" panose="020F0302020204030204" pitchFamily="34" charset="0"/>
              </a:defRPr>
            </a:lvl1pPr>
          </a:lstStyle>
          <a:p>
            <a:r>
              <a:rPr lang="en-US" dirty="0"/>
              <a:t>Click to edit Master title style</a:t>
            </a:r>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b="1">
                <a:solidFill>
                  <a:schemeClr val="tx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Edit Master text styles</a:t>
            </a:r>
          </a:p>
        </p:txBody>
      </p:sp>
      <p:sp>
        <p:nvSpPr>
          <p:cNvPr id="3" name="Text Placeholder 2"/>
          <p:cNvSpPr>
            <a:spLocks noGrp="1"/>
          </p:cNvSpPr>
          <p:nvPr>
            <p:ph type="body" idx="1"/>
          </p:nvPr>
        </p:nvSpPr>
        <p:spPr>
          <a:xfrm>
            <a:off x="609598" y="4527448"/>
            <a:ext cx="6347715" cy="1513914"/>
          </a:xfrm>
        </p:spPr>
        <p:txBody>
          <a:bodyPr>
            <a:normAutofit/>
          </a:bodyPr>
          <a:lstStyle>
            <a:lvl1pPr marL="0" indent="0" algn="l">
              <a:buNone/>
              <a:defRPr sz="1800">
                <a:solidFill>
                  <a:srgbClr val="52505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7" name="Date Placeholder 3"/>
          <p:cNvSpPr>
            <a:spLocks noGrp="1"/>
          </p:cNvSpPr>
          <p:nvPr>
            <p:ph type="dt" sz="half" idx="14"/>
          </p:nvPr>
        </p:nvSpPr>
        <p:spPr/>
        <p:txBody>
          <a:bodyPr/>
          <a:lstStyle>
            <a:lvl1pPr>
              <a:defRPr/>
            </a:lvl1pPr>
          </a:lstStyle>
          <a:p>
            <a:pPr>
              <a:defRPr/>
            </a:pPr>
            <a:fld id="{78BCA51D-E953-4D61-B9B8-FFF6CE74F69A}" type="datetimeFigureOut">
              <a:rPr lang="en-US"/>
              <a:pPr>
                <a:defRPr/>
              </a:pPr>
              <a:t>3/9/2022</a:t>
            </a:fld>
            <a:endParaRPr lang="en-US"/>
          </a:p>
        </p:txBody>
      </p:sp>
      <p:sp>
        <p:nvSpPr>
          <p:cNvPr id="8" name="Footer Placeholder 4"/>
          <p:cNvSpPr>
            <a:spLocks noGrp="1"/>
          </p:cNvSpPr>
          <p:nvPr>
            <p:ph type="ftr" sz="quarter" idx="15"/>
          </p:nvPr>
        </p:nvSpPr>
        <p:spPr/>
        <p:txBody>
          <a:bodyPr/>
          <a:lstStyle>
            <a:lvl1pPr>
              <a:defRPr/>
            </a:lvl1pPr>
          </a:lstStyle>
          <a:p>
            <a:pPr>
              <a:defRPr/>
            </a:pPr>
            <a:endParaRPr lang="en-US"/>
          </a:p>
        </p:txBody>
      </p:sp>
      <p:sp>
        <p:nvSpPr>
          <p:cNvPr id="9" name="Slide Number Placeholder 5"/>
          <p:cNvSpPr>
            <a:spLocks noGrp="1"/>
          </p:cNvSpPr>
          <p:nvPr>
            <p:ph type="sldNum" sz="quarter" idx="16"/>
          </p:nvPr>
        </p:nvSpPr>
        <p:spPr/>
        <p:txBody>
          <a:bodyPr/>
          <a:lstStyle>
            <a:lvl1pPr>
              <a:defRPr/>
            </a:lvl1pPr>
          </a:lstStyle>
          <a:p>
            <a:pPr>
              <a:defRPr/>
            </a:pPr>
            <a:fld id="{E0BC2EF4-10F7-46B9-A4A4-9EC4B37177CF}" type="slidenum">
              <a:rPr lang="en-US"/>
              <a:pPr>
                <a:defRPr/>
              </a:pPr>
              <a:t>‹#›</a:t>
            </a:fld>
            <a:endParaRPr lang="en-US"/>
          </a:p>
        </p:txBody>
      </p:sp>
    </p:spTree>
    <p:extLst>
      <p:ext uri="{BB962C8B-B14F-4D97-AF65-F5344CB8AC3E}">
        <p14:creationId xmlns:p14="http://schemas.microsoft.com/office/powerpoint/2010/main" val="43277442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1" cap="none"/>
            </a:lvl1pPr>
          </a:lstStyle>
          <a:p>
            <a:r>
              <a:rPr lang="en-US" dirty="0"/>
              <a:t>Click to edit Master title style</a:t>
            </a:r>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b="1">
                <a:solidFill>
                  <a:srgbClr val="73A5CC"/>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Edit Master text styles</a:t>
            </a:r>
          </a:p>
        </p:txBody>
      </p:sp>
      <p:sp>
        <p:nvSpPr>
          <p:cNvPr id="3" name="Text Placeholder 2"/>
          <p:cNvSpPr>
            <a:spLocks noGrp="1"/>
          </p:cNvSpPr>
          <p:nvPr>
            <p:ph type="body" idx="1"/>
          </p:nvPr>
        </p:nvSpPr>
        <p:spPr>
          <a:xfrm>
            <a:off x="609598" y="4527448"/>
            <a:ext cx="6347715" cy="1513914"/>
          </a:xfrm>
        </p:spPr>
        <p:txBody>
          <a:bodyPr>
            <a:normAutofit/>
          </a:bodyPr>
          <a:lstStyle>
            <a:lvl1pPr marL="0" indent="0" algn="l">
              <a:buNone/>
              <a:defRPr sz="1800">
                <a:solidFill>
                  <a:srgbClr val="52505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5" name="Date Placeholder 3"/>
          <p:cNvSpPr>
            <a:spLocks noGrp="1"/>
          </p:cNvSpPr>
          <p:nvPr>
            <p:ph type="dt" sz="half" idx="14"/>
          </p:nvPr>
        </p:nvSpPr>
        <p:spPr/>
        <p:txBody>
          <a:bodyPr/>
          <a:lstStyle>
            <a:lvl1pPr>
              <a:defRPr/>
            </a:lvl1pPr>
          </a:lstStyle>
          <a:p>
            <a:pPr>
              <a:defRPr/>
            </a:pPr>
            <a:fld id="{2C275E96-47F3-40A0-AFAA-C86BFB79F1D7}" type="datetimeFigureOut">
              <a:rPr lang="en-US"/>
              <a:pPr>
                <a:defRPr/>
              </a:pPr>
              <a:t>3/9/2022</a:t>
            </a:fld>
            <a:endParaRPr lang="en-US" dirty="0"/>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7" name="Slide Number Placeholder 5"/>
          <p:cNvSpPr>
            <a:spLocks noGrp="1"/>
          </p:cNvSpPr>
          <p:nvPr>
            <p:ph type="sldNum" sz="quarter" idx="16"/>
          </p:nvPr>
        </p:nvSpPr>
        <p:spPr/>
        <p:txBody>
          <a:bodyPr/>
          <a:lstStyle>
            <a:lvl1pPr>
              <a:defRPr/>
            </a:lvl1pPr>
          </a:lstStyle>
          <a:p>
            <a:pPr>
              <a:defRPr/>
            </a:pPr>
            <a:fld id="{090475C0-D0AB-4CAF-B903-B3B5E53A86D0}" type="slidenum">
              <a:rPr lang="en-US"/>
              <a:pPr>
                <a:defRPr/>
              </a:pPr>
              <a:t>‹#›</a:t>
            </a:fld>
            <a:endParaRPr lang="en-US" dirty="0"/>
          </a:p>
        </p:txBody>
      </p:sp>
    </p:spTree>
    <p:extLst>
      <p:ext uri="{BB962C8B-B14F-4D97-AF65-F5344CB8AC3E}">
        <p14:creationId xmlns:p14="http://schemas.microsoft.com/office/powerpoint/2010/main" val="351250076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Edit Master text styles</a:t>
            </a:r>
          </a:p>
          <a:p>
            <a:pPr lvl="1"/>
            <a:r>
              <a:rPr lang="en-US" dirty="0"/>
              <a:t>Second level</a:t>
            </a:r>
          </a:p>
          <a:p>
            <a:pPr lvl="2"/>
            <a:r>
              <a:rPr lang="en-US" dirty="0"/>
              <a:t>Third level</a:t>
            </a:r>
          </a:p>
        </p:txBody>
      </p:sp>
      <p:sp>
        <p:nvSpPr>
          <p:cNvPr id="4" name="Date Placeholder 3"/>
          <p:cNvSpPr>
            <a:spLocks noGrp="1"/>
          </p:cNvSpPr>
          <p:nvPr>
            <p:ph type="dt" sz="half" idx="10"/>
          </p:nvPr>
        </p:nvSpPr>
        <p:spPr/>
        <p:txBody>
          <a:bodyPr/>
          <a:lstStyle>
            <a:lvl1pPr>
              <a:defRPr/>
            </a:lvl1pPr>
          </a:lstStyle>
          <a:p>
            <a:pPr>
              <a:defRPr/>
            </a:pPr>
            <a:fld id="{63A85046-7C62-4D13-8F4F-75EFC3374F78}" type="datetimeFigureOut">
              <a:rPr lang="en-US"/>
              <a:pPr>
                <a:defRPr/>
              </a:pPr>
              <a:t>3/9/2022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5334F45-B3AD-451A-B078-AE6D9074D2DC}" type="slidenum">
              <a:rPr lang="en-US"/>
              <a:pPr>
                <a:defRPr/>
              </a:pPr>
              <a:t>‹#›</a:t>
            </a:fld>
            <a:endParaRPr lang="en-US" dirty="0"/>
          </a:p>
        </p:txBody>
      </p:sp>
    </p:spTree>
    <p:extLst>
      <p:ext uri="{BB962C8B-B14F-4D97-AF65-F5344CB8AC3E}">
        <p14:creationId xmlns:p14="http://schemas.microsoft.com/office/powerpoint/2010/main" val="357800985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dirty="0"/>
              <a:t>Click to edit Master title style</a:t>
            </a:r>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0A39E1A0-F3D5-4838-AF10-C1955D9B175C}" type="datetimeFigureOut">
              <a:rPr lang="en-US"/>
              <a:pPr>
                <a:defRPr/>
              </a:pPr>
              <a:t>3/9/2022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4968F72-FCE2-4A08-9919-225459A9B183}" type="slidenum">
              <a:rPr lang="en-US"/>
              <a:pPr>
                <a:defRPr/>
              </a:pPr>
              <a:t>‹#›</a:t>
            </a:fld>
            <a:endParaRPr lang="en-US" dirty="0"/>
          </a:p>
        </p:txBody>
      </p:sp>
    </p:spTree>
    <p:extLst>
      <p:ext uri="{BB962C8B-B14F-4D97-AF65-F5344CB8AC3E}">
        <p14:creationId xmlns:p14="http://schemas.microsoft.com/office/powerpoint/2010/main" val="427203181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A8C5D547-4BDC-4EF5-9B3C-5A39D8B41878}" type="datetimeFigureOut">
              <a:rPr lang="en-US" smtClean="0"/>
              <a:t>3/9/2022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FA12B-C4CF-4150-8CD9-9BD7AA02B0EB}" type="slidenum">
              <a:rPr lang="en-US" smtClean="0"/>
              <a:t>‹#›</a:t>
            </a:fld>
            <a:endParaRPr lang="en-US"/>
          </a:p>
        </p:txBody>
      </p:sp>
    </p:spTree>
    <p:extLst>
      <p:ext uri="{BB962C8B-B14F-4D97-AF65-F5344CB8AC3E}">
        <p14:creationId xmlns:p14="http://schemas.microsoft.com/office/powerpoint/2010/main" val="146219157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C5D547-4BDC-4EF5-9B3C-5A39D8B41878}" type="datetimeFigureOut">
              <a:rPr lang="en-US" smtClean="0"/>
              <a:t>3/9/2022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FA12B-C4CF-4150-8CD9-9BD7AA02B0EB}" type="slidenum">
              <a:rPr lang="en-US" smtClean="0"/>
              <a:t>‹#›</a:t>
            </a:fld>
            <a:endParaRPr lang="en-US"/>
          </a:p>
        </p:txBody>
      </p:sp>
    </p:spTree>
    <p:extLst>
      <p:ext uri="{BB962C8B-B14F-4D97-AF65-F5344CB8AC3E}">
        <p14:creationId xmlns:p14="http://schemas.microsoft.com/office/powerpoint/2010/main" val="398460449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8C5D547-4BDC-4EF5-9B3C-5A39D8B41878}" type="datetimeFigureOut">
              <a:rPr lang="en-US" smtClean="0"/>
              <a:t>3/9/2022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FA12B-C4CF-4150-8CD9-9BD7AA02B0EB}" type="slidenum">
              <a:rPr lang="en-US" smtClean="0"/>
              <a:t>‹#›</a:t>
            </a:fld>
            <a:endParaRPr lang="en-US"/>
          </a:p>
        </p:txBody>
      </p:sp>
    </p:spTree>
    <p:extLst>
      <p:ext uri="{BB962C8B-B14F-4D97-AF65-F5344CB8AC3E}">
        <p14:creationId xmlns:p14="http://schemas.microsoft.com/office/powerpoint/2010/main" val="285145651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8C5D547-4BDC-4EF5-9B3C-5A39D8B41878}" type="datetimeFigureOut">
              <a:rPr lang="en-US" smtClean="0"/>
              <a:t>3/9/2022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8FA12B-C4CF-4150-8CD9-9BD7AA02B0EB}" type="slidenum">
              <a:rPr lang="en-US" smtClean="0"/>
              <a:t>‹#›</a:t>
            </a:fld>
            <a:endParaRPr lang="en-US"/>
          </a:p>
        </p:txBody>
      </p:sp>
    </p:spTree>
    <p:extLst>
      <p:ext uri="{BB962C8B-B14F-4D97-AF65-F5344CB8AC3E}">
        <p14:creationId xmlns:p14="http://schemas.microsoft.com/office/powerpoint/2010/main" val="344499908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8C5D547-4BDC-4EF5-9B3C-5A39D8B41878}" type="datetimeFigureOut">
              <a:rPr lang="en-US" smtClean="0"/>
              <a:t>3/9/2022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8FA12B-C4CF-4150-8CD9-9BD7AA02B0EB}" type="slidenum">
              <a:rPr lang="en-US" smtClean="0"/>
              <a:t>‹#›</a:t>
            </a:fld>
            <a:endParaRPr lang="en-US"/>
          </a:p>
        </p:txBody>
      </p:sp>
    </p:spTree>
    <p:extLst>
      <p:ext uri="{BB962C8B-B14F-4D97-AF65-F5344CB8AC3E}">
        <p14:creationId xmlns:p14="http://schemas.microsoft.com/office/powerpoint/2010/main" val="136033281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8C5D547-4BDC-4EF5-9B3C-5A39D8B41878}" type="datetimeFigureOut">
              <a:rPr lang="en-US" smtClean="0"/>
              <a:t>3/9/2022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8FA12B-C4CF-4150-8CD9-9BD7AA02B0EB}" type="slidenum">
              <a:rPr lang="en-US" smtClean="0"/>
              <a:t>‹#›</a:t>
            </a:fld>
            <a:endParaRPr lang="en-US"/>
          </a:p>
        </p:txBody>
      </p:sp>
    </p:spTree>
    <p:extLst>
      <p:ext uri="{BB962C8B-B14F-4D97-AF65-F5344CB8AC3E}">
        <p14:creationId xmlns:p14="http://schemas.microsoft.com/office/powerpoint/2010/main" val="16647442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a:t>Click to edit Master title style</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r>
              <a:rPr lang="en-US" dirty="0"/>
              <a:t>Prepared by: Denielle Ell-Rittinger ODJFS-OFC-CPS</a:t>
            </a:r>
          </a:p>
        </p:txBody>
      </p:sp>
      <p:sp>
        <p:nvSpPr>
          <p:cNvPr id="9" name="Slide Number Placeholder 8"/>
          <p:cNvSpPr>
            <a:spLocks noGrp="1"/>
          </p:cNvSpPr>
          <p:nvPr>
            <p:ph type="sldNum" sz="quarter" idx="12"/>
          </p:nvPr>
        </p:nvSpPr>
        <p:spPr/>
        <p:txBody>
          <a:bodyPr/>
          <a:lstStyle/>
          <a:p>
            <a:fld id="{5FB92D69-BBE8-43D1-84A4-6ADADFEC2BEC}" type="slidenum">
              <a:rPr lang="en-US" smtClean="0"/>
              <a:pPr/>
              <a:t>‹#›</a:t>
            </a:fld>
            <a:endParaRPr lang="en-US" dirty="0"/>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transition spd="slow">
    <p:random/>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C5D547-4BDC-4EF5-9B3C-5A39D8B41878}" type="datetimeFigureOut">
              <a:rPr lang="en-US" smtClean="0"/>
              <a:t>3/9/2022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8FA12B-C4CF-4150-8CD9-9BD7AA02B0EB}" type="slidenum">
              <a:rPr lang="en-US" smtClean="0"/>
              <a:t>‹#›</a:t>
            </a:fld>
            <a:endParaRPr lang="en-US"/>
          </a:p>
        </p:txBody>
      </p:sp>
    </p:spTree>
    <p:extLst>
      <p:ext uri="{BB962C8B-B14F-4D97-AF65-F5344CB8AC3E}">
        <p14:creationId xmlns:p14="http://schemas.microsoft.com/office/powerpoint/2010/main" val="151614217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A8C5D547-4BDC-4EF5-9B3C-5A39D8B41878}" type="datetimeFigureOut">
              <a:rPr lang="en-US" smtClean="0"/>
              <a:t>3/9/2022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8FA12B-C4CF-4150-8CD9-9BD7AA02B0EB}" type="slidenum">
              <a:rPr lang="en-US" smtClean="0"/>
              <a:t>‹#›</a:t>
            </a:fld>
            <a:endParaRPr lang="en-US"/>
          </a:p>
        </p:txBody>
      </p:sp>
    </p:spTree>
    <p:extLst>
      <p:ext uri="{BB962C8B-B14F-4D97-AF65-F5344CB8AC3E}">
        <p14:creationId xmlns:p14="http://schemas.microsoft.com/office/powerpoint/2010/main" val="56684179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A8C5D547-4BDC-4EF5-9B3C-5A39D8B41878}" type="datetimeFigureOut">
              <a:rPr lang="en-US" smtClean="0"/>
              <a:t>3/9/2022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8FA12B-C4CF-4150-8CD9-9BD7AA02B0EB}" type="slidenum">
              <a:rPr lang="en-US" smtClean="0"/>
              <a:t>‹#›</a:t>
            </a:fld>
            <a:endParaRPr lang="en-US"/>
          </a:p>
        </p:txBody>
      </p:sp>
    </p:spTree>
    <p:extLst>
      <p:ext uri="{BB962C8B-B14F-4D97-AF65-F5344CB8AC3E}">
        <p14:creationId xmlns:p14="http://schemas.microsoft.com/office/powerpoint/2010/main" val="152825083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C5D547-4BDC-4EF5-9B3C-5A39D8B41878}" type="datetimeFigureOut">
              <a:rPr lang="en-US" smtClean="0"/>
              <a:t>3/9/2022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FA12B-C4CF-4150-8CD9-9BD7AA02B0EB}" type="slidenum">
              <a:rPr lang="en-US" smtClean="0"/>
              <a:t>‹#›</a:t>
            </a:fld>
            <a:endParaRPr lang="en-US"/>
          </a:p>
        </p:txBody>
      </p:sp>
    </p:spTree>
    <p:extLst>
      <p:ext uri="{BB962C8B-B14F-4D97-AF65-F5344CB8AC3E}">
        <p14:creationId xmlns:p14="http://schemas.microsoft.com/office/powerpoint/2010/main" val="327770136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C5D547-4BDC-4EF5-9B3C-5A39D8B41878}" type="datetimeFigureOut">
              <a:rPr lang="en-US" smtClean="0"/>
              <a:t>3/9/2022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FA12B-C4CF-4150-8CD9-9BD7AA02B0EB}" type="slidenum">
              <a:rPr lang="en-US" smtClean="0"/>
              <a:t>‹#›</a:t>
            </a:fld>
            <a:endParaRPr lang="en-US"/>
          </a:p>
        </p:txBody>
      </p:sp>
    </p:spTree>
    <p:extLst>
      <p:ext uri="{BB962C8B-B14F-4D97-AF65-F5344CB8AC3E}">
        <p14:creationId xmlns:p14="http://schemas.microsoft.com/office/powerpoint/2010/main" val="354189834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4DE80-0A97-4C4B-9CF3-9C512FF8330E}"/>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5DEB6EF6-398E-4DC1-99EE-64F6EDE025BC}"/>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DE74DD29-1D4F-4B2A-9CEF-E6F659C6EE80}"/>
              </a:ext>
            </a:extLst>
          </p:cNvPr>
          <p:cNvSpPr>
            <a:spLocks noGrp="1"/>
          </p:cNvSpPr>
          <p:nvPr>
            <p:ph type="dt" sz="half" idx="10"/>
          </p:nvPr>
        </p:nvSpPr>
        <p:spPr/>
        <p:txBody>
          <a:bodyPr/>
          <a:lstStyle/>
          <a:p>
            <a:fld id="{18899A2D-C6BB-49DD-88E2-3ED2C9852E76}" type="datetimeFigureOut">
              <a:rPr lang="en-US" smtClean="0"/>
              <a:t>3/9/2022</a:t>
            </a:fld>
            <a:endParaRPr lang="en-US"/>
          </a:p>
        </p:txBody>
      </p:sp>
      <p:sp>
        <p:nvSpPr>
          <p:cNvPr id="5" name="Footer Placeholder 4">
            <a:extLst>
              <a:ext uri="{FF2B5EF4-FFF2-40B4-BE49-F238E27FC236}">
                <a16:creationId xmlns:a16="http://schemas.microsoft.com/office/drawing/2014/main" id="{081B38EA-A850-44ED-B081-D4C45B4599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7F538A-DA8B-430B-9DBF-53FE4BABCB03}"/>
              </a:ext>
            </a:extLst>
          </p:cNvPr>
          <p:cNvSpPr>
            <a:spLocks noGrp="1"/>
          </p:cNvSpPr>
          <p:nvPr>
            <p:ph type="sldNum" sz="quarter" idx="12"/>
          </p:nvPr>
        </p:nvSpPr>
        <p:spPr/>
        <p:txBody>
          <a:bodyPr/>
          <a:lstStyle/>
          <a:p>
            <a:fld id="{46F0E90F-00FA-4632-AE31-EB8B9D05B69A}" type="slidenum">
              <a:rPr lang="en-US" smtClean="0"/>
              <a:t>‹#›</a:t>
            </a:fld>
            <a:endParaRPr lang="en-US"/>
          </a:p>
        </p:txBody>
      </p:sp>
    </p:spTree>
    <p:extLst>
      <p:ext uri="{BB962C8B-B14F-4D97-AF65-F5344CB8AC3E}">
        <p14:creationId xmlns:p14="http://schemas.microsoft.com/office/powerpoint/2010/main" val="359351289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13D5F-4FAF-4528-916E-985DB0070BC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019E06B-6F0F-4382-BC65-4D1ADB816B6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DDE2C2-3A4D-49DF-BBE9-568A48C0DADF}"/>
              </a:ext>
            </a:extLst>
          </p:cNvPr>
          <p:cNvSpPr>
            <a:spLocks noGrp="1"/>
          </p:cNvSpPr>
          <p:nvPr>
            <p:ph type="dt" sz="half" idx="10"/>
          </p:nvPr>
        </p:nvSpPr>
        <p:spPr/>
        <p:txBody>
          <a:bodyPr/>
          <a:lstStyle/>
          <a:p>
            <a:fld id="{18899A2D-C6BB-49DD-88E2-3ED2C9852E76}" type="datetimeFigureOut">
              <a:rPr lang="en-US" smtClean="0"/>
              <a:t>3/9/2022</a:t>
            </a:fld>
            <a:endParaRPr lang="en-US"/>
          </a:p>
        </p:txBody>
      </p:sp>
      <p:sp>
        <p:nvSpPr>
          <p:cNvPr id="5" name="Footer Placeholder 4">
            <a:extLst>
              <a:ext uri="{FF2B5EF4-FFF2-40B4-BE49-F238E27FC236}">
                <a16:creationId xmlns:a16="http://schemas.microsoft.com/office/drawing/2014/main" id="{AA9C1D79-8289-48E8-890C-B8861A6777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EF7186-B447-4F84-8249-0C18A74D1F84}"/>
              </a:ext>
            </a:extLst>
          </p:cNvPr>
          <p:cNvSpPr>
            <a:spLocks noGrp="1"/>
          </p:cNvSpPr>
          <p:nvPr>
            <p:ph type="sldNum" sz="quarter" idx="12"/>
          </p:nvPr>
        </p:nvSpPr>
        <p:spPr/>
        <p:txBody>
          <a:bodyPr/>
          <a:lstStyle/>
          <a:p>
            <a:fld id="{46F0E90F-00FA-4632-AE31-EB8B9D05B69A}" type="slidenum">
              <a:rPr lang="en-US" smtClean="0"/>
              <a:t>‹#›</a:t>
            </a:fld>
            <a:endParaRPr lang="en-US"/>
          </a:p>
        </p:txBody>
      </p:sp>
    </p:spTree>
    <p:extLst>
      <p:ext uri="{BB962C8B-B14F-4D97-AF65-F5344CB8AC3E}">
        <p14:creationId xmlns:p14="http://schemas.microsoft.com/office/powerpoint/2010/main" val="323552097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2A753-60C6-49B4-9632-67B500783613}"/>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F706BC48-0848-41BC-9AC9-DC68F68BA4DE}"/>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5597853-0619-4917-AAD9-3476E153B0D9}"/>
              </a:ext>
            </a:extLst>
          </p:cNvPr>
          <p:cNvSpPr>
            <a:spLocks noGrp="1"/>
          </p:cNvSpPr>
          <p:nvPr>
            <p:ph type="dt" sz="half" idx="10"/>
          </p:nvPr>
        </p:nvSpPr>
        <p:spPr/>
        <p:txBody>
          <a:bodyPr/>
          <a:lstStyle/>
          <a:p>
            <a:fld id="{18899A2D-C6BB-49DD-88E2-3ED2C9852E76}" type="datetimeFigureOut">
              <a:rPr lang="en-US" smtClean="0"/>
              <a:t>3/9/2022</a:t>
            </a:fld>
            <a:endParaRPr lang="en-US"/>
          </a:p>
        </p:txBody>
      </p:sp>
      <p:sp>
        <p:nvSpPr>
          <p:cNvPr id="5" name="Footer Placeholder 4">
            <a:extLst>
              <a:ext uri="{FF2B5EF4-FFF2-40B4-BE49-F238E27FC236}">
                <a16:creationId xmlns:a16="http://schemas.microsoft.com/office/drawing/2014/main" id="{5B587A7C-DFC7-42D6-A849-E1A6FD2959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2903B8-4246-4CDD-81B8-07232E7D74C1}"/>
              </a:ext>
            </a:extLst>
          </p:cNvPr>
          <p:cNvSpPr>
            <a:spLocks noGrp="1"/>
          </p:cNvSpPr>
          <p:nvPr>
            <p:ph type="sldNum" sz="quarter" idx="12"/>
          </p:nvPr>
        </p:nvSpPr>
        <p:spPr/>
        <p:txBody>
          <a:bodyPr/>
          <a:lstStyle/>
          <a:p>
            <a:fld id="{46F0E90F-00FA-4632-AE31-EB8B9D05B69A}" type="slidenum">
              <a:rPr lang="en-US" smtClean="0"/>
              <a:t>‹#›</a:t>
            </a:fld>
            <a:endParaRPr lang="en-US"/>
          </a:p>
        </p:txBody>
      </p:sp>
    </p:spTree>
    <p:extLst>
      <p:ext uri="{BB962C8B-B14F-4D97-AF65-F5344CB8AC3E}">
        <p14:creationId xmlns:p14="http://schemas.microsoft.com/office/powerpoint/2010/main" val="263785047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ACF76-67AB-4CA3-8CE2-808B03195C3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00B96A7-A3E4-4D3F-AA6C-6394BDC4FC6E}"/>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FB1F945-C5E4-4F81-BF83-45E51F5620E3}"/>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E804827-A65E-4A98-93AB-0AD9755DC56C}"/>
              </a:ext>
            </a:extLst>
          </p:cNvPr>
          <p:cNvSpPr>
            <a:spLocks noGrp="1"/>
          </p:cNvSpPr>
          <p:nvPr>
            <p:ph type="dt" sz="half" idx="10"/>
          </p:nvPr>
        </p:nvSpPr>
        <p:spPr/>
        <p:txBody>
          <a:bodyPr/>
          <a:lstStyle/>
          <a:p>
            <a:fld id="{18899A2D-C6BB-49DD-88E2-3ED2C9852E76}" type="datetimeFigureOut">
              <a:rPr lang="en-US" smtClean="0"/>
              <a:t>3/9/2022</a:t>
            </a:fld>
            <a:endParaRPr lang="en-US"/>
          </a:p>
        </p:txBody>
      </p:sp>
      <p:sp>
        <p:nvSpPr>
          <p:cNvPr id="6" name="Footer Placeholder 5">
            <a:extLst>
              <a:ext uri="{FF2B5EF4-FFF2-40B4-BE49-F238E27FC236}">
                <a16:creationId xmlns:a16="http://schemas.microsoft.com/office/drawing/2014/main" id="{36851707-FD19-49C9-BE08-5D103C34C7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59697B-DAEF-41A1-AA8D-09DCE779E4C5}"/>
              </a:ext>
            </a:extLst>
          </p:cNvPr>
          <p:cNvSpPr>
            <a:spLocks noGrp="1"/>
          </p:cNvSpPr>
          <p:nvPr>
            <p:ph type="sldNum" sz="quarter" idx="12"/>
          </p:nvPr>
        </p:nvSpPr>
        <p:spPr/>
        <p:txBody>
          <a:bodyPr/>
          <a:lstStyle/>
          <a:p>
            <a:fld id="{46F0E90F-00FA-4632-AE31-EB8B9D05B69A}" type="slidenum">
              <a:rPr lang="en-US" smtClean="0"/>
              <a:t>‹#›</a:t>
            </a:fld>
            <a:endParaRPr lang="en-US"/>
          </a:p>
        </p:txBody>
      </p:sp>
    </p:spTree>
    <p:extLst>
      <p:ext uri="{BB962C8B-B14F-4D97-AF65-F5344CB8AC3E}">
        <p14:creationId xmlns:p14="http://schemas.microsoft.com/office/powerpoint/2010/main" val="354775387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D0C7E-4D27-465C-907C-A7F8977F32B2}"/>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683320D-9D16-4FD5-B241-3669CC6A801D}"/>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FA4AB5D8-EFEC-4691-93C7-F1FE77B1A6DF}"/>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39BD584-1D05-4A0B-958D-8A15E68F352C}"/>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6AFA9407-6E40-421A-93E1-14C6703F6B1D}"/>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EA68D25-28B0-49E2-BF21-ABF46F645A17}"/>
              </a:ext>
            </a:extLst>
          </p:cNvPr>
          <p:cNvSpPr>
            <a:spLocks noGrp="1"/>
          </p:cNvSpPr>
          <p:nvPr>
            <p:ph type="dt" sz="half" idx="10"/>
          </p:nvPr>
        </p:nvSpPr>
        <p:spPr/>
        <p:txBody>
          <a:bodyPr/>
          <a:lstStyle/>
          <a:p>
            <a:fld id="{18899A2D-C6BB-49DD-88E2-3ED2C9852E76}" type="datetimeFigureOut">
              <a:rPr lang="en-US" smtClean="0"/>
              <a:t>3/9/2022</a:t>
            </a:fld>
            <a:endParaRPr lang="en-US"/>
          </a:p>
        </p:txBody>
      </p:sp>
      <p:sp>
        <p:nvSpPr>
          <p:cNvPr id="8" name="Footer Placeholder 7">
            <a:extLst>
              <a:ext uri="{FF2B5EF4-FFF2-40B4-BE49-F238E27FC236}">
                <a16:creationId xmlns:a16="http://schemas.microsoft.com/office/drawing/2014/main" id="{A67B37DE-3F96-462A-869D-083D99C3009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2CCCD1A-FBC9-499E-8EED-749FE3D840FE}"/>
              </a:ext>
            </a:extLst>
          </p:cNvPr>
          <p:cNvSpPr>
            <a:spLocks noGrp="1"/>
          </p:cNvSpPr>
          <p:nvPr>
            <p:ph type="sldNum" sz="quarter" idx="12"/>
          </p:nvPr>
        </p:nvSpPr>
        <p:spPr/>
        <p:txBody>
          <a:bodyPr/>
          <a:lstStyle/>
          <a:p>
            <a:fld id="{46F0E90F-00FA-4632-AE31-EB8B9D05B69A}" type="slidenum">
              <a:rPr lang="en-US" smtClean="0"/>
              <a:t>‹#›</a:t>
            </a:fld>
            <a:endParaRPr lang="en-US"/>
          </a:p>
        </p:txBody>
      </p:sp>
    </p:spTree>
    <p:extLst>
      <p:ext uri="{BB962C8B-B14F-4D97-AF65-F5344CB8AC3E}">
        <p14:creationId xmlns:p14="http://schemas.microsoft.com/office/powerpoint/2010/main" val="40564149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6" name="Date Placeholder 5"/>
          <p:cNvSpPr>
            <a:spLocks noGrp="1"/>
          </p:cNvSpPr>
          <p:nvPr>
            <p:ph type="dt" sz="half" idx="10"/>
          </p:nvPr>
        </p:nvSpPr>
        <p:spPr/>
        <p:txBody>
          <a:bodyPr rtlCol="0"/>
          <a:lstStyle/>
          <a:p>
            <a:endParaRPr lang="en-US" dirty="0"/>
          </a:p>
        </p:txBody>
      </p:sp>
      <p:sp>
        <p:nvSpPr>
          <p:cNvPr id="7" name="Slide Number Placeholder 6"/>
          <p:cNvSpPr>
            <a:spLocks noGrp="1"/>
          </p:cNvSpPr>
          <p:nvPr>
            <p:ph type="sldNum" sz="quarter" idx="11"/>
          </p:nvPr>
        </p:nvSpPr>
        <p:spPr/>
        <p:txBody>
          <a:bodyPr rtlCol="0"/>
          <a:lstStyle/>
          <a:p>
            <a:fld id="{9CC73EDD-6C85-47EC-A6C2-893996CB1FBA}" type="slidenum">
              <a:rPr lang="en-US" smtClean="0"/>
              <a:pPr/>
              <a:t>‹#›</a:t>
            </a:fld>
            <a:endParaRPr lang="en-US" dirty="0"/>
          </a:p>
        </p:txBody>
      </p:sp>
      <p:sp>
        <p:nvSpPr>
          <p:cNvPr id="8" name="Footer Placeholder 7"/>
          <p:cNvSpPr>
            <a:spLocks noGrp="1"/>
          </p:cNvSpPr>
          <p:nvPr>
            <p:ph type="ftr" sz="quarter" idx="12"/>
          </p:nvPr>
        </p:nvSpPr>
        <p:spPr/>
        <p:txBody>
          <a:bodyPr rtlCol="0"/>
          <a:lstStyle/>
          <a:p>
            <a:r>
              <a:rPr lang="en-US" dirty="0"/>
              <a:t>Prepared by: Denielle Ell-Rittinger ODJFS-OFC-CPS</a:t>
            </a:r>
          </a:p>
        </p:txBody>
      </p:sp>
    </p:spTree>
  </p:cSld>
  <p:clrMapOvr>
    <a:masterClrMapping/>
  </p:clrMapOvr>
  <p:transition spd="slow">
    <p:random/>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82F6F-EABF-4D13-A869-02FDE4F5A0B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A6C288F-2E2A-488C-A6A3-B89318140658}"/>
              </a:ext>
            </a:extLst>
          </p:cNvPr>
          <p:cNvSpPr>
            <a:spLocks noGrp="1"/>
          </p:cNvSpPr>
          <p:nvPr>
            <p:ph type="dt" sz="half" idx="10"/>
          </p:nvPr>
        </p:nvSpPr>
        <p:spPr/>
        <p:txBody>
          <a:bodyPr/>
          <a:lstStyle/>
          <a:p>
            <a:fld id="{18899A2D-C6BB-49DD-88E2-3ED2C9852E76}" type="datetimeFigureOut">
              <a:rPr lang="en-US" smtClean="0"/>
              <a:t>3/9/2022</a:t>
            </a:fld>
            <a:endParaRPr lang="en-US"/>
          </a:p>
        </p:txBody>
      </p:sp>
      <p:sp>
        <p:nvSpPr>
          <p:cNvPr id="4" name="Footer Placeholder 3">
            <a:extLst>
              <a:ext uri="{FF2B5EF4-FFF2-40B4-BE49-F238E27FC236}">
                <a16:creationId xmlns:a16="http://schemas.microsoft.com/office/drawing/2014/main" id="{4E826922-0353-4F7F-8DAA-33CDBC52395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67FAF97-6476-4CF3-B264-AD0F5148666E}"/>
              </a:ext>
            </a:extLst>
          </p:cNvPr>
          <p:cNvSpPr>
            <a:spLocks noGrp="1"/>
          </p:cNvSpPr>
          <p:nvPr>
            <p:ph type="sldNum" sz="quarter" idx="12"/>
          </p:nvPr>
        </p:nvSpPr>
        <p:spPr/>
        <p:txBody>
          <a:bodyPr/>
          <a:lstStyle/>
          <a:p>
            <a:fld id="{46F0E90F-00FA-4632-AE31-EB8B9D05B69A}" type="slidenum">
              <a:rPr lang="en-US" smtClean="0"/>
              <a:t>‹#›</a:t>
            </a:fld>
            <a:endParaRPr lang="en-US"/>
          </a:p>
        </p:txBody>
      </p:sp>
    </p:spTree>
    <p:extLst>
      <p:ext uri="{BB962C8B-B14F-4D97-AF65-F5344CB8AC3E}">
        <p14:creationId xmlns:p14="http://schemas.microsoft.com/office/powerpoint/2010/main" val="284098444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1B3D06D-D4D3-47E8-91AB-92DA52A154C1}"/>
              </a:ext>
            </a:extLst>
          </p:cNvPr>
          <p:cNvSpPr>
            <a:spLocks noGrp="1"/>
          </p:cNvSpPr>
          <p:nvPr>
            <p:ph type="dt" sz="half" idx="10"/>
          </p:nvPr>
        </p:nvSpPr>
        <p:spPr/>
        <p:txBody>
          <a:bodyPr/>
          <a:lstStyle/>
          <a:p>
            <a:fld id="{18899A2D-C6BB-49DD-88E2-3ED2C9852E76}" type="datetimeFigureOut">
              <a:rPr lang="en-US" smtClean="0"/>
              <a:t>3/9/2022</a:t>
            </a:fld>
            <a:endParaRPr lang="en-US"/>
          </a:p>
        </p:txBody>
      </p:sp>
      <p:sp>
        <p:nvSpPr>
          <p:cNvPr id="3" name="Footer Placeholder 2">
            <a:extLst>
              <a:ext uri="{FF2B5EF4-FFF2-40B4-BE49-F238E27FC236}">
                <a16:creationId xmlns:a16="http://schemas.microsoft.com/office/drawing/2014/main" id="{3FF350A3-BB47-4309-9C31-238C8253017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44325CA-C252-44C6-BF5D-C60BB8075606}"/>
              </a:ext>
            </a:extLst>
          </p:cNvPr>
          <p:cNvSpPr>
            <a:spLocks noGrp="1"/>
          </p:cNvSpPr>
          <p:nvPr>
            <p:ph type="sldNum" sz="quarter" idx="12"/>
          </p:nvPr>
        </p:nvSpPr>
        <p:spPr/>
        <p:txBody>
          <a:bodyPr/>
          <a:lstStyle/>
          <a:p>
            <a:fld id="{46F0E90F-00FA-4632-AE31-EB8B9D05B69A}" type="slidenum">
              <a:rPr lang="en-US" smtClean="0"/>
              <a:t>‹#›</a:t>
            </a:fld>
            <a:endParaRPr lang="en-US"/>
          </a:p>
        </p:txBody>
      </p:sp>
    </p:spTree>
    <p:extLst>
      <p:ext uri="{BB962C8B-B14F-4D97-AF65-F5344CB8AC3E}">
        <p14:creationId xmlns:p14="http://schemas.microsoft.com/office/powerpoint/2010/main" val="419554682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D4308-CE02-4E52-A29D-E612E5C513A8}"/>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117ADA2E-B9B9-40AE-9970-4426C8DF3354}"/>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E5B2870-AD28-4BAA-A23C-5086D6752DD0}"/>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73A0867E-6C0B-4FCF-BC81-3DD98249115E}"/>
              </a:ext>
            </a:extLst>
          </p:cNvPr>
          <p:cNvSpPr>
            <a:spLocks noGrp="1"/>
          </p:cNvSpPr>
          <p:nvPr>
            <p:ph type="dt" sz="half" idx="10"/>
          </p:nvPr>
        </p:nvSpPr>
        <p:spPr/>
        <p:txBody>
          <a:bodyPr/>
          <a:lstStyle/>
          <a:p>
            <a:fld id="{18899A2D-C6BB-49DD-88E2-3ED2C9852E76}" type="datetimeFigureOut">
              <a:rPr lang="en-US" smtClean="0"/>
              <a:t>3/9/2022</a:t>
            </a:fld>
            <a:endParaRPr lang="en-US"/>
          </a:p>
        </p:txBody>
      </p:sp>
      <p:sp>
        <p:nvSpPr>
          <p:cNvPr id="6" name="Footer Placeholder 5">
            <a:extLst>
              <a:ext uri="{FF2B5EF4-FFF2-40B4-BE49-F238E27FC236}">
                <a16:creationId xmlns:a16="http://schemas.microsoft.com/office/drawing/2014/main" id="{15D637A4-E034-4326-8910-9DE2D14580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427EE4-E8AF-4766-881E-28AAF084F828}"/>
              </a:ext>
            </a:extLst>
          </p:cNvPr>
          <p:cNvSpPr>
            <a:spLocks noGrp="1"/>
          </p:cNvSpPr>
          <p:nvPr>
            <p:ph type="sldNum" sz="quarter" idx="12"/>
          </p:nvPr>
        </p:nvSpPr>
        <p:spPr/>
        <p:txBody>
          <a:bodyPr/>
          <a:lstStyle/>
          <a:p>
            <a:fld id="{46F0E90F-00FA-4632-AE31-EB8B9D05B69A}" type="slidenum">
              <a:rPr lang="en-US" smtClean="0"/>
              <a:t>‹#›</a:t>
            </a:fld>
            <a:endParaRPr lang="en-US"/>
          </a:p>
        </p:txBody>
      </p:sp>
    </p:spTree>
    <p:extLst>
      <p:ext uri="{BB962C8B-B14F-4D97-AF65-F5344CB8AC3E}">
        <p14:creationId xmlns:p14="http://schemas.microsoft.com/office/powerpoint/2010/main" val="290253506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1CAC6-3B38-4C89-93E0-C0E70A31CCB1}"/>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D916DDFC-2021-4D7A-87D2-E1EA4614293C}"/>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37D822A2-FF8C-46F8-B341-01B5CF90F3C8}"/>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FAA5E582-921A-4EF8-A734-D10F31A4EB5E}"/>
              </a:ext>
            </a:extLst>
          </p:cNvPr>
          <p:cNvSpPr>
            <a:spLocks noGrp="1"/>
          </p:cNvSpPr>
          <p:nvPr>
            <p:ph type="dt" sz="half" idx="10"/>
          </p:nvPr>
        </p:nvSpPr>
        <p:spPr/>
        <p:txBody>
          <a:bodyPr/>
          <a:lstStyle/>
          <a:p>
            <a:fld id="{18899A2D-C6BB-49DD-88E2-3ED2C9852E76}" type="datetimeFigureOut">
              <a:rPr lang="en-US" smtClean="0"/>
              <a:t>3/9/2022</a:t>
            </a:fld>
            <a:endParaRPr lang="en-US"/>
          </a:p>
        </p:txBody>
      </p:sp>
      <p:sp>
        <p:nvSpPr>
          <p:cNvPr id="6" name="Footer Placeholder 5">
            <a:extLst>
              <a:ext uri="{FF2B5EF4-FFF2-40B4-BE49-F238E27FC236}">
                <a16:creationId xmlns:a16="http://schemas.microsoft.com/office/drawing/2014/main" id="{93FA27C8-D26E-4482-AC8F-ED5E8775BB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1950F3-1FAA-4790-A465-79ED5535196C}"/>
              </a:ext>
            </a:extLst>
          </p:cNvPr>
          <p:cNvSpPr>
            <a:spLocks noGrp="1"/>
          </p:cNvSpPr>
          <p:nvPr>
            <p:ph type="sldNum" sz="quarter" idx="12"/>
          </p:nvPr>
        </p:nvSpPr>
        <p:spPr/>
        <p:txBody>
          <a:bodyPr/>
          <a:lstStyle/>
          <a:p>
            <a:fld id="{46F0E90F-00FA-4632-AE31-EB8B9D05B69A}" type="slidenum">
              <a:rPr lang="en-US" smtClean="0"/>
              <a:t>‹#›</a:t>
            </a:fld>
            <a:endParaRPr lang="en-US"/>
          </a:p>
        </p:txBody>
      </p:sp>
    </p:spTree>
    <p:extLst>
      <p:ext uri="{BB962C8B-B14F-4D97-AF65-F5344CB8AC3E}">
        <p14:creationId xmlns:p14="http://schemas.microsoft.com/office/powerpoint/2010/main" val="277683253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7E925-36EE-4797-99DE-F51C3033996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1BE2D4E-3009-405A-9DE8-6B6C6F1F39B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508D02-ACE8-4953-8512-BA9E12A48E93}"/>
              </a:ext>
            </a:extLst>
          </p:cNvPr>
          <p:cNvSpPr>
            <a:spLocks noGrp="1"/>
          </p:cNvSpPr>
          <p:nvPr>
            <p:ph type="dt" sz="half" idx="10"/>
          </p:nvPr>
        </p:nvSpPr>
        <p:spPr/>
        <p:txBody>
          <a:bodyPr/>
          <a:lstStyle/>
          <a:p>
            <a:fld id="{18899A2D-C6BB-49DD-88E2-3ED2C9852E76}" type="datetimeFigureOut">
              <a:rPr lang="en-US" smtClean="0"/>
              <a:t>3/9/2022</a:t>
            </a:fld>
            <a:endParaRPr lang="en-US"/>
          </a:p>
        </p:txBody>
      </p:sp>
      <p:sp>
        <p:nvSpPr>
          <p:cNvPr id="5" name="Footer Placeholder 4">
            <a:extLst>
              <a:ext uri="{FF2B5EF4-FFF2-40B4-BE49-F238E27FC236}">
                <a16:creationId xmlns:a16="http://schemas.microsoft.com/office/drawing/2014/main" id="{09B78A9E-97B8-40AE-BFAE-014864BE01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A399CB-80CF-4B48-8610-A757FA8DB149}"/>
              </a:ext>
            </a:extLst>
          </p:cNvPr>
          <p:cNvSpPr>
            <a:spLocks noGrp="1"/>
          </p:cNvSpPr>
          <p:nvPr>
            <p:ph type="sldNum" sz="quarter" idx="12"/>
          </p:nvPr>
        </p:nvSpPr>
        <p:spPr/>
        <p:txBody>
          <a:bodyPr/>
          <a:lstStyle/>
          <a:p>
            <a:fld id="{46F0E90F-00FA-4632-AE31-EB8B9D05B69A}" type="slidenum">
              <a:rPr lang="en-US" smtClean="0"/>
              <a:t>‹#›</a:t>
            </a:fld>
            <a:endParaRPr lang="en-US"/>
          </a:p>
        </p:txBody>
      </p:sp>
    </p:spTree>
    <p:extLst>
      <p:ext uri="{BB962C8B-B14F-4D97-AF65-F5344CB8AC3E}">
        <p14:creationId xmlns:p14="http://schemas.microsoft.com/office/powerpoint/2010/main" val="178000270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CFCA031-63E7-4573-836B-6621B669CAEE}"/>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B901A35-13A0-42F5-9F60-DE8AA5BE2AC6}"/>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CAD990-A9E2-4E13-937A-DE6DA2B1EE0A}"/>
              </a:ext>
            </a:extLst>
          </p:cNvPr>
          <p:cNvSpPr>
            <a:spLocks noGrp="1"/>
          </p:cNvSpPr>
          <p:nvPr>
            <p:ph type="dt" sz="half" idx="10"/>
          </p:nvPr>
        </p:nvSpPr>
        <p:spPr/>
        <p:txBody>
          <a:bodyPr/>
          <a:lstStyle/>
          <a:p>
            <a:fld id="{18899A2D-C6BB-49DD-88E2-3ED2C9852E76}" type="datetimeFigureOut">
              <a:rPr lang="en-US" smtClean="0"/>
              <a:t>3/9/2022</a:t>
            </a:fld>
            <a:endParaRPr lang="en-US"/>
          </a:p>
        </p:txBody>
      </p:sp>
      <p:sp>
        <p:nvSpPr>
          <p:cNvPr id="5" name="Footer Placeholder 4">
            <a:extLst>
              <a:ext uri="{FF2B5EF4-FFF2-40B4-BE49-F238E27FC236}">
                <a16:creationId xmlns:a16="http://schemas.microsoft.com/office/drawing/2014/main" id="{28AA0773-41BF-4907-A6B1-4D6E0C5C9E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82A8B2-76D9-41BD-B21C-6A2442510288}"/>
              </a:ext>
            </a:extLst>
          </p:cNvPr>
          <p:cNvSpPr>
            <a:spLocks noGrp="1"/>
          </p:cNvSpPr>
          <p:nvPr>
            <p:ph type="sldNum" sz="quarter" idx="12"/>
          </p:nvPr>
        </p:nvSpPr>
        <p:spPr/>
        <p:txBody>
          <a:bodyPr/>
          <a:lstStyle/>
          <a:p>
            <a:fld id="{46F0E90F-00FA-4632-AE31-EB8B9D05B69A}" type="slidenum">
              <a:rPr lang="en-US" smtClean="0"/>
              <a:t>‹#›</a:t>
            </a:fld>
            <a:endParaRPr lang="en-US"/>
          </a:p>
        </p:txBody>
      </p:sp>
    </p:spTree>
    <p:extLst>
      <p:ext uri="{BB962C8B-B14F-4D97-AF65-F5344CB8AC3E}">
        <p14:creationId xmlns:p14="http://schemas.microsoft.com/office/powerpoint/2010/main" val="41680239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r>
              <a:rPr lang="en-US" dirty="0"/>
              <a:t>Prepared by: Denielle Ell-Rittinger ODJFS-OFC-CPS</a:t>
            </a:r>
          </a:p>
        </p:txBody>
      </p:sp>
      <p:sp>
        <p:nvSpPr>
          <p:cNvPr id="4" name="Slide Number Placeholder 3"/>
          <p:cNvSpPr>
            <a:spLocks noGrp="1"/>
          </p:cNvSpPr>
          <p:nvPr>
            <p:ph type="sldNum" sz="quarter" idx="12"/>
          </p:nvPr>
        </p:nvSpPr>
        <p:spPr/>
        <p:txBody>
          <a:bodyPr/>
          <a:lstStyle/>
          <a:p>
            <a:fld id="{5081B61B-DB7F-4725-96CC-43051AEC077A}" type="slidenum">
              <a:rPr lang="en-US" smtClean="0"/>
              <a:pPr/>
              <a:t>‹#›</a:t>
            </a:fld>
            <a:endParaRPr lang="en-US" dirty="0"/>
          </a:p>
        </p:txBody>
      </p:sp>
    </p:spTree>
  </p:cSld>
  <p:clrMapOvr>
    <a:masterClrMapping/>
  </p:clrMapOvr>
  <p:transition spd="slow">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a:t>Click to edit Master title style</a:t>
            </a:r>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4"/>
          </p:nvPr>
        </p:nvSpPr>
        <p:spPr/>
        <p:txBody>
          <a:bodyPr rtlCol="0"/>
          <a:lstStyle/>
          <a:p>
            <a:endParaRPr lang="en-US" dirty="0"/>
          </a:p>
        </p:txBody>
      </p:sp>
      <p:sp>
        <p:nvSpPr>
          <p:cNvPr id="22" name="Slide Number Placeholder 21"/>
          <p:cNvSpPr>
            <a:spLocks noGrp="1"/>
          </p:cNvSpPr>
          <p:nvPr>
            <p:ph type="sldNum" sz="quarter" idx="15"/>
          </p:nvPr>
        </p:nvSpPr>
        <p:spPr/>
        <p:txBody>
          <a:bodyPr rtlCol="0"/>
          <a:lstStyle/>
          <a:p>
            <a:fld id="{E897C391-3A3B-4351-BAF0-A447EB43B10D}" type="slidenum">
              <a:rPr lang="en-US" smtClean="0"/>
              <a:pPr/>
              <a:t>‹#›</a:t>
            </a:fld>
            <a:endParaRPr lang="en-US" dirty="0"/>
          </a:p>
        </p:txBody>
      </p:sp>
      <p:sp>
        <p:nvSpPr>
          <p:cNvPr id="23" name="Footer Placeholder 22"/>
          <p:cNvSpPr>
            <a:spLocks noGrp="1"/>
          </p:cNvSpPr>
          <p:nvPr>
            <p:ph type="ftr" sz="quarter" idx="16"/>
          </p:nvPr>
        </p:nvSpPr>
        <p:spPr/>
        <p:txBody>
          <a:bodyPr rtlCol="0"/>
          <a:lstStyle/>
          <a:p>
            <a:r>
              <a:rPr lang="en-US" dirty="0"/>
              <a:t>Prepared by: Denielle Ell-Rittinger ODJFS-OFC-CPS</a:t>
            </a:r>
          </a:p>
        </p:txBody>
      </p:sp>
    </p:spTree>
  </p:cSld>
  <p:clrMapOvr>
    <a:overrideClrMapping bg1="lt1" tx1="dk1" bg2="lt2" tx2="dk2" accent1="accent1" accent2="accent2" accent3="accent3" accent4="accent4" accent5="accent5" accent6="accent6" hlink="hlink" folHlink="folHlink"/>
  </p:clrMapOvr>
  <p:transition spd="slow">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a:t>Click to edit Master title style</a:t>
            </a:r>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dirty="0"/>
              <a:t>Click icon to add picture</a:t>
            </a:r>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endParaRPr lang="en-US" dirty="0"/>
          </a:p>
        </p:txBody>
      </p:sp>
      <p:sp>
        <p:nvSpPr>
          <p:cNvPr id="18" name="Slide Number Placeholder 17"/>
          <p:cNvSpPr>
            <a:spLocks noGrp="1"/>
          </p:cNvSpPr>
          <p:nvPr>
            <p:ph type="sldNum" sz="quarter" idx="11"/>
          </p:nvPr>
        </p:nvSpPr>
        <p:spPr/>
        <p:txBody>
          <a:bodyPr rtlCol="0"/>
          <a:lstStyle/>
          <a:p>
            <a:fld id="{175C430F-228E-43AE-BAFF-0B1C33FAE6B6}" type="slidenum">
              <a:rPr lang="en-US" smtClean="0"/>
              <a:pPr/>
              <a:t>‹#›</a:t>
            </a:fld>
            <a:endParaRPr lang="en-US" dirty="0"/>
          </a:p>
        </p:txBody>
      </p:sp>
      <p:sp>
        <p:nvSpPr>
          <p:cNvPr id="21" name="Footer Placeholder 20"/>
          <p:cNvSpPr>
            <a:spLocks noGrp="1"/>
          </p:cNvSpPr>
          <p:nvPr>
            <p:ph type="ftr" sz="quarter" idx="12"/>
          </p:nvPr>
        </p:nvSpPr>
        <p:spPr/>
        <p:txBody>
          <a:bodyPr rtlCol="0"/>
          <a:lstStyle/>
          <a:p>
            <a:r>
              <a:rPr lang="en-US" dirty="0"/>
              <a:t>Prepared by: Denielle Ell-Rittinger ODJFS-OFC-CPS</a:t>
            </a:r>
          </a:p>
        </p:txBody>
      </p:sp>
    </p:spTree>
  </p:cSld>
  <p:clrMapOvr>
    <a:masterClrMapping/>
  </p:clrMapOvr>
  <p:transition spd="slow">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theme" Target="../theme/theme3.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image" Target="../media/image2.jpg"/><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theme" Target="../theme/theme4.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theme" Target="../theme/theme5.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dirty="0"/>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r>
              <a:rPr lang="en-US" dirty="0"/>
              <a:t>Prepared by: Denielle Ell-Rittinger ODJFS-OFC-CPS</a:t>
            </a:r>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F9DCD3E4-5265-4B95-B8E5-6EF0021C9E7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ransition spd="slow">
    <p:random/>
  </p:transition>
  <p:hf sldNum="0" hdr="0" ftr="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71317" cy="6874935"/>
            <a:chOff x="-8467" y="-8468"/>
            <a:chExt cx="9171317"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8C5D547-4BDC-4EF5-9B3C-5A39D8B41878}" type="datetimeFigureOut">
              <a:rPr lang="en-US" smtClean="0"/>
              <a:t>3/9/2022</a:t>
            </a:fld>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4A8FA12B-C4CF-4150-8CD9-9BD7AA02B0EB}" type="slidenum">
              <a:rPr lang="en-US" smtClean="0"/>
              <a:t>‹#›</a:t>
            </a:fld>
            <a:endParaRPr lang="en-US"/>
          </a:p>
        </p:txBody>
      </p:sp>
    </p:spTree>
    <p:extLst>
      <p:ext uri="{BB962C8B-B14F-4D97-AF65-F5344CB8AC3E}">
        <p14:creationId xmlns:p14="http://schemas.microsoft.com/office/powerpoint/2010/main" val="1783631538"/>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 id="2147483731" r:id="rId14"/>
    <p:sldLayoutId id="2147483732" r:id="rId15"/>
    <p:sldLayoutId id="214748373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6"/>
          <p:cNvGrpSpPr>
            <a:grpSpLocks/>
          </p:cNvGrpSpPr>
          <p:nvPr/>
        </p:nvGrpSpPr>
        <p:grpSpPr bwMode="auto">
          <a:xfrm>
            <a:off x="-7938" y="-7938"/>
            <a:ext cx="9170988" cy="6873876"/>
            <a:chOff x="-8467" y="-8468"/>
            <a:chExt cx="9171317" cy="6874935"/>
          </a:xfrm>
        </p:grpSpPr>
        <p:sp>
          <p:nvSpPr>
            <p:cNvPr id="7" name="Freeform 6"/>
            <p:cNvSpPr/>
            <p:nvPr/>
          </p:nvSpPr>
          <p:spPr>
            <a:xfrm>
              <a:off x="-8467" y="4013290"/>
              <a:ext cx="457217" cy="285317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455" y="4175239"/>
              <a:ext cx="4022869" cy="2683288"/>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3462" y="-529"/>
              <a:ext cx="1217656" cy="685905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2644" y="-529"/>
              <a:ext cx="2268619" cy="686699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393" y="-8468"/>
              <a:ext cx="1947932" cy="6866996"/>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8634" y="3919613"/>
              <a:ext cx="2513103" cy="2938915"/>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123" y="-8468"/>
              <a:ext cx="2143202" cy="6866996"/>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6044" y="-8468"/>
              <a:ext cx="857281" cy="6866996"/>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94425" y="-8468"/>
              <a:ext cx="1066838" cy="6866996"/>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9024" y="4894488"/>
              <a:ext cx="1093826" cy="1964040"/>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027" name="Title Placeholder 1"/>
          <p:cNvSpPr>
            <a:spLocks noGrp="1"/>
          </p:cNvSpPr>
          <p:nvPr>
            <p:ph type="title"/>
          </p:nvPr>
        </p:nvSpPr>
        <p:spPr bwMode="auto">
          <a:xfrm>
            <a:off x="609600" y="609600"/>
            <a:ext cx="6348413"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28" name="Text Placeholder 2"/>
          <p:cNvSpPr>
            <a:spLocks noGrp="1"/>
          </p:cNvSpPr>
          <p:nvPr>
            <p:ph type="body" idx="1"/>
          </p:nvPr>
        </p:nvSpPr>
        <p:spPr bwMode="auto">
          <a:xfrm>
            <a:off x="609600" y="2160588"/>
            <a:ext cx="6348413" cy="388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p:txBody>
      </p:sp>
      <p:sp>
        <p:nvSpPr>
          <p:cNvPr id="4" name="Date Placeholder 3"/>
          <p:cNvSpPr>
            <a:spLocks noGrp="1"/>
          </p:cNvSpPr>
          <p:nvPr>
            <p:ph type="dt" sz="half" idx="2"/>
          </p:nvPr>
        </p:nvSpPr>
        <p:spPr>
          <a:xfrm>
            <a:off x="5418138" y="6042025"/>
            <a:ext cx="738187" cy="365125"/>
          </a:xfrm>
          <a:prstGeom prst="rect">
            <a:avLst/>
          </a:prstGeom>
        </p:spPr>
        <p:txBody>
          <a:bodyPr vert="horz" lIns="91440" tIns="45720" rIns="91440" bIns="45720" rtlCol="0" anchor="ctr"/>
          <a:lstStyle>
            <a:lvl1pPr algn="r" eaLnBrk="1" fontAlgn="auto" hangingPunct="1">
              <a:spcBef>
                <a:spcPts val="0"/>
              </a:spcBef>
              <a:spcAft>
                <a:spcPts val="0"/>
              </a:spcAft>
              <a:defRPr sz="900">
                <a:solidFill>
                  <a:srgbClr val="525051"/>
                </a:solidFill>
                <a:latin typeface="Calibri Light" panose="020F0302020204030204" pitchFamily="34" charset="0"/>
                <a:cs typeface="Calibri Light" panose="020F0302020204030204" pitchFamily="34" charset="0"/>
              </a:defRPr>
            </a:lvl1pPr>
          </a:lstStyle>
          <a:p>
            <a:pPr>
              <a:defRPr/>
            </a:pPr>
            <a:fld id="{4060C99B-5383-417F-BF8D-958514D6E56B}" type="datetimeFigureOut">
              <a:rPr lang="en-US"/>
              <a:pPr>
                <a:defRPr/>
              </a:pPr>
              <a:t>3/9/2022</a:t>
            </a:fld>
            <a:endParaRPr lang="en-US" dirty="0"/>
          </a:p>
        </p:txBody>
      </p:sp>
      <p:sp>
        <p:nvSpPr>
          <p:cNvPr id="5" name="Footer Placeholder 4"/>
          <p:cNvSpPr>
            <a:spLocks noGrp="1"/>
          </p:cNvSpPr>
          <p:nvPr>
            <p:ph type="ftr" sz="quarter" idx="3"/>
          </p:nvPr>
        </p:nvSpPr>
        <p:spPr>
          <a:xfrm>
            <a:off x="609600" y="6042025"/>
            <a:ext cx="46228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rgbClr val="525051"/>
                </a:solidFill>
                <a:latin typeface="Calibri Light" panose="020F0302020204030204" pitchFamily="34" charset="0"/>
                <a:cs typeface="Calibri Light" panose="020F0302020204030204" pitchFamily="34" charset="0"/>
              </a:defRPr>
            </a:lvl1pPr>
          </a:lstStyle>
          <a:p>
            <a:pPr>
              <a:defRPr/>
            </a:pPr>
            <a:endParaRPr lang="en-US"/>
          </a:p>
        </p:txBody>
      </p:sp>
      <p:sp>
        <p:nvSpPr>
          <p:cNvPr id="6" name="Slide Number Placeholder 5"/>
          <p:cNvSpPr>
            <a:spLocks noGrp="1"/>
          </p:cNvSpPr>
          <p:nvPr>
            <p:ph type="sldNum" sz="quarter" idx="4"/>
          </p:nvPr>
        </p:nvSpPr>
        <p:spPr>
          <a:xfrm>
            <a:off x="6445250" y="6042025"/>
            <a:ext cx="512763" cy="365125"/>
          </a:xfrm>
          <a:prstGeom prst="rect">
            <a:avLst/>
          </a:prstGeom>
        </p:spPr>
        <p:txBody>
          <a:bodyPr vert="horz" lIns="91440" tIns="45720" rIns="91440" bIns="45720" rtlCol="0" anchor="ctr"/>
          <a:lstStyle>
            <a:lvl1pPr algn="r" eaLnBrk="1" fontAlgn="auto" hangingPunct="1">
              <a:spcBef>
                <a:spcPts val="0"/>
              </a:spcBef>
              <a:spcAft>
                <a:spcPts val="0"/>
              </a:spcAft>
              <a:defRPr sz="900">
                <a:solidFill>
                  <a:srgbClr val="525051"/>
                </a:solidFill>
                <a:latin typeface="Calibri Light" panose="020F0302020204030204" pitchFamily="34" charset="0"/>
                <a:cs typeface="Calibri Light" panose="020F0302020204030204" pitchFamily="34" charset="0"/>
              </a:defRPr>
            </a:lvl1pPr>
          </a:lstStyle>
          <a:p>
            <a:pPr>
              <a:defRPr/>
            </a:pPr>
            <a:fld id="{F389B706-1507-4AE6-887A-F5185963DD36}" type="slidenum">
              <a:rPr lang="en-US"/>
              <a:pPr>
                <a:defRPr/>
              </a:pPr>
              <a:t>‹#›</a:t>
            </a:fld>
            <a:endParaRPr lang="en-US" dirty="0"/>
          </a:p>
        </p:txBody>
      </p:sp>
    </p:spTree>
    <p:extLst>
      <p:ext uri="{BB962C8B-B14F-4D97-AF65-F5344CB8AC3E}">
        <p14:creationId xmlns:p14="http://schemas.microsoft.com/office/powerpoint/2010/main" val="3129349963"/>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 id="2147483747" r:id="rId13"/>
    <p:sldLayoutId id="2147483748" r:id="rId14"/>
    <p:sldLayoutId id="2147483749" r:id="rId15"/>
    <p:sldLayoutId id="2147483750" r:id="rId16"/>
  </p:sldLayoutIdLst>
  <p:txStyles>
    <p:titleStyle>
      <a:lvl1pPr algn="l" defTabSz="457200" rtl="0" eaLnBrk="0" fontAlgn="base" hangingPunct="0">
        <a:spcBef>
          <a:spcPct val="0"/>
        </a:spcBef>
        <a:spcAft>
          <a:spcPct val="0"/>
        </a:spcAft>
        <a:defRPr sz="3600" b="1" kern="1200">
          <a:solidFill>
            <a:schemeClr val="tx1"/>
          </a:solidFill>
          <a:latin typeface="Calibri" panose="020F0502020204030204" pitchFamily="34" charset="0"/>
          <a:ea typeface="+mj-ea"/>
          <a:cs typeface="+mj-cs"/>
        </a:defRPr>
      </a:lvl1pPr>
      <a:lvl2pPr algn="l" defTabSz="457200" rtl="0" eaLnBrk="0" fontAlgn="base" hangingPunct="0">
        <a:spcBef>
          <a:spcPct val="0"/>
        </a:spcBef>
        <a:spcAft>
          <a:spcPct val="0"/>
        </a:spcAft>
        <a:defRPr sz="3600" b="1">
          <a:solidFill>
            <a:schemeClr val="tx1"/>
          </a:solidFill>
          <a:latin typeface="Calibri" panose="020F0502020204030204" pitchFamily="34" charset="0"/>
        </a:defRPr>
      </a:lvl2pPr>
      <a:lvl3pPr algn="l" defTabSz="457200" rtl="0" eaLnBrk="0" fontAlgn="base" hangingPunct="0">
        <a:spcBef>
          <a:spcPct val="0"/>
        </a:spcBef>
        <a:spcAft>
          <a:spcPct val="0"/>
        </a:spcAft>
        <a:defRPr sz="3600" b="1">
          <a:solidFill>
            <a:schemeClr val="tx1"/>
          </a:solidFill>
          <a:latin typeface="Calibri" panose="020F0502020204030204" pitchFamily="34" charset="0"/>
        </a:defRPr>
      </a:lvl3pPr>
      <a:lvl4pPr algn="l" defTabSz="457200" rtl="0" eaLnBrk="0" fontAlgn="base" hangingPunct="0">
        <a:spcBef>
          <a:spcPct val="0"/>
        </a:spcBef>
        <a:spcAft>
          <a:spcPct val="0"/>
        </a:spcAft>
        <a:defRPr sz="3600" b="1">
          <a:solidFill>
            <a:schemeClr val="tx1"/>
          </a:solidFill>
          <a:latin typeface="Calibri" panose="020F0502020204030204" pitchFamily="34" charset="0"/>
        </a:defRPr>
      </a:lvl4pPr>
      <a:lvl5pPr algn="l" defTabSz="457200" rtl="0" eaLnBrk="0" fontAlgn="base" hangingPunct="0">
        <a:spcBef>
          <a:spcPct val="0"/>
        </a:spcBef>
        <a:spcAft>
          <a:spcPct val="0"/>
        </a:spcAft>
        <a:defRPr sz="3600" b="1">
          <a:solidFill>
            <a:schemeClr val="tx1"/>
          </a:solidFill>
          <a:latin typeface="Calibri" panose="020F050202020403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rgbClr val="F20017"/>
        </a:buClr>
        <a:buSzPct val="80000"/>
        <a:buFont typeface="Wingdings 3" pitchFamily="18" charset="2"/>
        <a:buChar char=""/>
        <a:defRPr kern="1200">
          <a:solidFill>
            <a:schemeClr val="tx1"/>
          </a:solidFill>
          <a:latin typeface="Calibri" panose="020F0502020204030204" pitchFamily="34" charset="0"/>
          <a:ea typeface="+mn-ea"/>
          <a:cs typeface="+mn-cs"/>
        </a:defRPr>
      </a:lvl1pPr>
      <a:lvl2pPr marL="742950" indent="-285750" algn="l" defTabSz="457200" rtl="0" eaLnBrk="0" fontAlgn="base" hangingPunct="0">
        <a:spcBef>
          <a:spcPts val="1000"/>
        </a:spcBef>
        <a:spcAft>
          <a:spcPct val="0"/>
        </a:spcAft>
        <a:buClr>
          <a:srgbClr val="F20017"/>
        </a:buClr>
        <a:buSzPct val="100000"/>
        <a:buFont typeface="Courier New" pitchFamily="49" charset="0"/>
        <a:buChar char="o"/>
        <a:defRPr sz="1600" kern="1200">
          <a:solidFill>
            <a:schemeClr val="tx1"/>
          </a:solidFill>
          <a:latin typeface="Calibri" panose="020F0502020204030204" pitchFamily="34" charset="0"/>
          <a:ea typeface="+mn-ea"/>
          <a:cs typeface="+mn-cs"/>
        </a:defRPr>
      </a:lvl2pPr>
      <a:lvl3pPr marL="1143000" indent="-228600" algn="l" defTabSz="457200" rtl="0" eaLnBrk="0" fontAlgn="base" hangingPunct="0">
        <a:spcBef>
          <a:spcPts val="1000"/>
        </a:spcBef>
        <a:spcAft>
          <a:spcPct val="0"/>
        </a:spcAft>
        <a:buClr>
          <a:srgbClr val="F20017"/>
        </a:buClr>
        <a:buSzPct val="70000"/>
        <a:buFont typeface="Wingdings 3" pitchFamily="18" charset="2"/>
        <a:buChar char=""/>
        <a:defRPr sz="1400" kern="1200">
          <a:solidFill>
            <a:schemeClr val="tx1"/>
          </a:solidFill>
          <a:latin typeface="Calibri" panose="020F0502020204030204" pitchFamily="34" charset="0"/>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itchFamily="18" charset="2"/>
        <a:buChar char=""/>
        <a:defRPr sz="1200" kern="1200">
          <a:solidFill>
            <a:schemeClr val="tx1"/>
          </a:solidFill>
          <a:latin typeface="Calibri" panose="020F0502020204030204" pitchFamily="34" charset="0"/>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itchFamily="18" charset="2"/>
        <a:buChar char=""/>
        <a:defRPr sz="1200" kern="1200">
          <a:solidFill>
            <a:schemeClr val="tx1"/>
          </a:solidFill>
          <a:latin typeface="Calibri" panose="020F0502020204030204" pitchFamily="34" charset="0"/>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7000"/>
            <a:lum/>
          </a:blip>
          <a:srcRect/>
          <a:stretch>
            <a:fillRect t="-10000" b="-1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8C5D547-4BDC-4EF5-9B3C-5A39D8B41878}" type="datetimeFigureOut">
              <a:rPr lang="en-US" smtClean="0"/>
              <a:t>3/9/2022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A8FA12B-C4CF-4150-8CD9-9BD7AA02B0EB}" type="slidenum">
              <a:rPr lang="en-US" smtClean="0"/>
              <a:t>‹#›</a:t>
            </a:fld>
            <a:endParaRPr lang="en-US"/>
          </a:p>
        </p:txBody>
      </p:sp>
    </p:spTree>
    <p:extLst>
      <p:ext uri="{BB962C8B-B14F-4D97-AF65-F5344CB8AC3E}">
        <p14:creationId xmlns:p14="http://schemas.microsoft.com/office/powerpoint/2010/main" val="1627618899"/>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08FEC86-2AB5-4983-B97A-493806144CDF}"/>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5C36132-FF90-4808-925B-3E470C40FAE4}"/>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9665BF-D1C8-416B-88E8-D84A739B9F30}"/>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8899A2D-C6BB-49DD-88E2-3ED2C9852E76}" type="datetimeFigureOut">
              <a:rPr lang="en-US" smtClean="0"/>
              <a:t>3/9/2022</a:t>
            </a:fld>
            <a:endParaRPr lang="en-US"/>
          </a:p>
        </p:txBody>
      </p:sp>
      <p:sp>
        <p:nvSpPr>
          <p:cNvPr id="5" name="Footer Placeholder 4">
            <a:extLst>
              <a:ext uri="{FF2B5EF4-FFF2-40B4-BE49-F238E27FC236}">
                <a16:creationId xmlns:a16="http://schemas.microsoft.com/office/drawing/2014/main" id="{223DE1DB-0852-461A-97EC-0A9D72F92AD7}"/>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6F751A0-2339-417F-B469-33C9CE174EA8}"/>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6F0E90F-00FA-4632-AE31-EB8B9D05B69A}" type="slidenum">
              <a:rPr lang="en-US" smtClean="0"/>
              <a:t>‹#›</a:t>
            </a:fld>
            <a:endParaRPr lang="en-US"/>
          </a:p>
        </p:txBody>
      </p:sp>
    </p:spTree>
    <p:extLst>
      <p:ext uri="{BB962C8B-B14F-4D97-AF65-F5344CB8AC3E}">
        <p14:creationId xmlns:p14="http://schemas.microsoft.com/office/powerpoint/2010/main" val="3154594682"/>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7.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8" Type="http://schemas.openxmlformats.org/officeDocument/2006/relationships/hyperlink" Target="http://www.google.com/imgres?q=nicu&amp;hl=en&amp;sa=X&amp;qscrl=1&amp;nord=1&amp;rlz=1T4ADFA_enUS359US360&amp;biw=1024&amp;bih=524&amp;tbm=isch&amp;prmd=imvns&amp;tbnid=0YQYdVyMdQHhfM:&amp;imgrefurl=http://www.kalb.com/story/17388621/nicu-10th-anniversary&amp;docid=3rkD51y3TwDP6M&amp;imgurl=http://kalb.images.worldnow.com/images/17388621_BG1.jpg&amp;w=500&amp;h=375&amp;ei=S-2iT-6eLInD0QHQ3ODUDA&amp;zoom=1&amp;iact=rc&amp;dur=219&amp;sig=115059966242516428077&amp;page=2&amp;tbnh=147&amp;tbnw=201&amp;start=9&amp;ndsp=12&amp;ved=1t:429,r:0,s:9,i:162&amp;tx=98&amp;ty=86" TargetMode="External"/><Relationship Id="rId3" Type="http://schemas.openxmlformats.org/officeDocument/2006/relationships/diagramLayout" Target="../diagrams/layout5.xml"/><Relationship Id="rId7" Type="http://schemas.openxmlformats.org/officeDocument/2006/relationships/image" Target="../media/image22.jpe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10" Type="http://schemas.openxmlformats.org/officeDocument/2006/relationships/image" Target="../media/image24.emf"/><Relationship Id="rId4" Type="http://schemas.openxmlformats.org/officeDocument/2006/relationships/diagramQuickStyle" Target="../diagrams/quickStyle5.xml"/><Relationship Id="rId9" Type="http://schemas.openxmlformats.org/officeDocument/2006/relationships/image" Target="../media/image23.jpeg"/></Relationships>
</file>

<file path=ppt/slides/_rels/slide22.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diagramLayout" Target="../diagrams/layout6.xml"/><Relationship Id="rId7" Type="http://schemas.openxmlformats.org/officeDocument/2006/relationships/hyperlink" Target="http://www.google.com/imgres?q=children+at+school&amp;start=155&amp;hl=en&amp;sa=X&amp;qscrl=1&amp;nord=1&amp;rlz=1T4ADFA_enUS359US360&amp;biw=1024&amp;bih=524&amp;addh=36&amp;tbm=isch&amp;prmd=imvns&amp;tbnid=lOLtCzgULC9s0M:&amp;imgrefurl=http://www.kidfresh.com/2010/08/24/getting-our-children-back-to-a-healthy-routine-at-back-to-school/&amp;docid=vW0a98SZ6TSLNM&amp;imgurl=http://www.kidfresh.com/wp-content/uploads/2010/08/backtoschool_kids.jpg&amp;w=548&amp;h=311&amp;ei=B-6iT9bRNqHd0QG8mvzUDA&amp;zoom=1&amp;iact=rc&amp;dur=328&amp;sig=115059966242516428077&amp;page=14&amp;tbnh=113&amp;tbnw=199&amp;ndsp=12&amp;ved=1t:429,r:8,s:155,i:167&amp;tx=115&amp;ty=71" TargetMode="Externa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3.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diagramLayout" Target="../diagrams/layout7.xml"/><Relationship Id="rId7" Type="http://schemas.openxmlformats.org/officeDocument/2006/relationships/image" Target="../media/image26.jpe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4.xml.rels><?xml version="1.0" encoding="UTF-8" standalone="yes"?>
<Relationships xmlns="http://schemas.openxmlformats.org/package/2006/relationships"><Relationship Id="rId8" Type="http://schemas.openxmlformats.org/officeDocument/2006/relationships/hyperlink" Target="http://www.google.com/imgres?q=children+at+school&amp;start=143&amp;hl=en&amp;sa=X&amp;qscrl=1&amp;nord=1&amp;rlz=1T4ADFA_enUS359US360&amp;biw=1024&amp;bih=524&amp;addh=36&amp;tbm=isch&amp;prmd=imvns&amp;tbnid=3ZqCPkuRT-Za0M:&amp;imgrefurl=http://www.unitedwayofacadiana.org/CatSubCat/CatSubCatDisplay.asp?p1=1598&amp;p2=Y&amp;p7=1597&amp;p8=4781&amp;p9=&amp;docid=CwDKKdY2Ap4UgM&amp;imgurl=http://www.unitedwayofacadiana.org/Images/Interior/home_child.jpg&amp;w=650&amp;h=390&amp;ei=B-6iT9bRNqHd0QG8mvzUDA&amp;zoom=1&amp;iact=rc&amp;dur=390&amp;sig=115059966242516428077&amp;page=13&amp;tbnh=127&amp;tbnw=211&amp;ndsp=12&amp;ved=1t:429,r:8,s:143,i:139&amp;tx=105&amp;ty=86" TargetMode="External"/><Relationship Id="rId3" Type="http://schemas.openxmlformats.org/officeDocument/2006/relationships/diagramLayout" Target="../diagrams/layout8.xml"/><Relationship Id="rId7" Type="http://schemas.openxmlformats.org/officeDocument/2006/relationships/image" Target="../media/image28.jpe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 Id="rId9" Type="http://schemas.openxmlformats.org/officeDocument/2006/relationships/image" Target="../media/image29.jpeg"/></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6.xml.rels><?xml version="1.0" encoding="UTF-8" standalone="yes"?>
<Relationships xmlns="http://schemas.openxmlformats.org/package/2006/relationships"><Relationship Id="rId3" Type="http://schemas.openxmlformats.org/officeDocument/2006/relationships/image" Target="../media/image30.tmp"/><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32.jpeg"/><Relationship Id="rId13" Type="http://schemas.openxmlformats.org/officeDocument/2006/relationships/image" Target="../media/image37.jpeg"/><Relationship Id="rId3" Type="http://schemas.openxmlformats.org/officeDocument/2006/relationships/diagramLayout" Target="../diagrams/layout10.xml"/><Relationship Id="rId7" Type="http://schemas.openxmlformats.org/officeDocument/2006/relationships/image" Target="../media/image31.jpeg"/><Relationship Id="rId12" Type="http://schemas.openxmlformats.org/officeDocument/2006/relationships/image" Target="../media/image36.jpeg"/><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11" Type="http://schemas.openxmlformats.org/officeDocument/2006/relationships/image" Target="../media/image35.jpeg"/><Relationship Id="rId5" Type="http://schemas.openxmlformats.org/officeDocument/2006/relationships/diagramColors" Target="../diagrams/colors10.xml"/><Relationship Id="rId10" Type="http://schemas.openxmlformats.org/officeDocument/2006/relationships/image" Target="../media/image34.jpeg"/><Relationship Id="rId4" Type="http://schemas.openxmlformats.org/officeDocument/2006/relationships/diagramQuickStyle" Target="../diagrams/quickStyle10.xml"/><Relationship Id="rId9" Type="http://schemas.openxmlformats.org/officeDocument/2006/relationships/image" Target="../media/image33.jpeg"/></Relationships>
</file>

<file path=ppt/slides/_rels/slide29.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41.jpeg"/><Relationship Id="rId7" Type="http://schemas.openxmlformats.org/officeDocument/2006/relationships/image" Target="../media/image44.jpeg"/><Relationship Id="rId12" Type="http://schemas.openxmlformats.org/officeDocument/2006/relationships/image" Target="../media/image49.gif"/><Relationship Id="rId2" Type="http://schemas.openxmlformats.org/officeDocument/2006/relationships/image" Target="../media/image40.jpeg"/><Relationship Id="rId1" Type="http://schemas.openxmlformats.org/officeDocument/2006/relationships/slideLayout" Target="../slideLayouts/slideLayout2.xml"/><Relationship Id="rId6" Type="http://schemas.openxmlformats.org/officeDocument/2006/relationships/image" Target="../media/image43.jpeg"/><Relationship Id="rId11" Type="http://schemas.openxmlformats.org/officeDocument/2006/relationships/image" Target="../media/image48.wmf"/><Relationship Id="rId5" Type="http://schemas.openxmlformats.org/officeDocument/2006/relationships/image" Target="../media/image42.jpeg"/><Relationship Id="rId10" Type="http://schemas.openxmlformats.org/officeDocument/2006/relationships/image" Target="../media/image47.jpeg"/><Relationship Id="rId4" Type="http://schemas.openxmlformats.org/officeDocument/2006/relationships/image" Target="../media/image36.jpeg"/><Relationship Id="rId9" Type="http://schemas.openxmlformats.org/officeDocument/2006/relationships/image" Target="../media/image46.jpeg"/></Relationships>
</file>

<file path=ppt/slides/_rels/slide4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0.tmp"/><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7.xml"/><Relationship Id="rId1" Type="http://schemas.openxmlformats.org/officeDocument/2006/relationships/slideLayout" Target="../slideLayouts/slideLayout29.xml"/><Relationship Id="rId4" Type="http://schemas.openxmlformats.org/officeDocument/2006/relationships/hyperlink" Target="http://www.seoulnpocenter.kr/bbs/board.php?bo_table=npo_aca&amp;wr_id=1219"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53.jpeg"/><Relationship Id="rId7" Type="http://schemas.openxmlformats.org/officeDocument/2006/relationships/image" Target="../media/image57.jpeg"/><Relationship Id="rId2" Type="http://schemas.openxmlformats.org/officeDocument/2006/relationships/image" Target="../media/image52.jpeg"/><Relationship Id="rId1" Type="http://schemas.openxmlformats.org/officeDocument/2006/relationships/slideLayout" Target="../slideLayouts/slideLayout2.xml"/><Relationship Id="rId6" Type="http://schemas.openxmlformats.org/officeDocument/2006/relationships/image" Target="../media/image56.jpeg"/><Relationship Id="rId5" Type="http://schemas.openxmlformats.org/officeDocument/2006/relationships/image" Target="../media/image55.jpeg"/><Relationship Id="rId4" Type="http://schemas.openxmlformats.org/officeDocument/2006/relationships/image" Target="../media/image54.jpeg"/></Relationships>
</file>

<file path=ppt/slides/_rels/slide48.xml.rels><?xml version="1.0" encoding="UTF-8" standalone="yes"?>
<Relationships xmlns="http://schemas.openxmlformats.org/package/2006/relationships"><Relationship Id="rId8" Type="http://schemas.openxmlformats.org/officeDocument/2006/relationships/image" Target="../media/image58.gif"/><Relationship Id="rId3" Type="http://schemas.openxmlformats.org/officeDocument/2006/relationships/image" Target="../media/image53.jpeg"/><Relationship Id="rId7" Type="http://schemas.openxmlformats.org/officeDocument/2006/relationships/image" Target="../media/image57.jpeg"/><Relationship Id="rId2" Type="http://schemas.openxmlformats.org/officeDocument/2006/relationships/image" Target="../media/image52.jpeg"/><Relationship Id="rId1" Type="http://schemas.openxmlformats.org/officeDocument/2006/relationships/slideLayout" Target="../slideLayouts/slideLayout2.xml"/><Relationship Id="rId6" Type="http://schemas.openxmlformats.org/officeDocument/2006/relationships/image" Target="../media/image56.jpeg"/><Relationship Id="rId5" Type="http://schemas.openxmlformats.org/officeDocument/2006/relationships/image" Target="../media/image55.jpeg"/><Relationship Id="rId4" Type="http://schemas.openxmlformats.org/officeDocument/2006/relationships/image" Target="../media/image54.jpeg"/><Relationship Id="rId9" Type="http://schemas.openxmlformats.org/officeDocument/2006/relationships/image" Target="../media/image59.gif"/></Relationships>
</file>

<file path=ppt/slides/_rels/slide49.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2.xml"/><Relationship Id="rId4" Type="http://schemas.openxmlformats.org/officeDocument/2006/relationships/image" Target="../media/image6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2.xml"/><Relationship Id="rId4" Type="http://schemas.openxmlformats.org/officeDocument/2006/relationships/image" Target="../media/image62.jpeg"/></Relationships>
</file>

<file path=ppt/slides/_rels/slide51.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2.xml"/><Relationship Id="rId4" Type="http://schemas.openxmlformats.org/officeDocument/2006/relationships/image" Target="../media/image62.jpeg"/></Relationships>
</file>

<file path=ppt/slides/_rels/slide52.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2.xml"/><Relationship Id="rId5" Type="http://schemas.openxmlformats.org/officeDocument/2006/relationships/image" Target="../media/image66.jpeg"/><Relationship Id="rId4" Type="http://schemas.openxmlformats.org/officeDocument/2006/relationships/image" Target="../media/image65.png"/></Relationships>
</file>

<file path=ppt/slides/_rels/slide53.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54.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55.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7.xml"/><Relationship Id="rId5" Type="http://schemas.openxmlformats.org/officeDocument/2006/relationships/image" Target="../media/image70.jpeg"/><Relationship Id="rId4" Type="http://schemas.openxmlformats.org/officeDocument/2006/relationships/image" Target="../media/image69.jpeg"/></Relationships>
</file>

<file path=ppt/slides/_rels/slide56.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71.jpeg"/><Relationship Id="rId1" Type="http://schemas.openxmlformats.org/officeDocument/2006/relationships/slideLayout" Target="../slideLayouts/slideLayout7.xml"/><Relationship Id="rId5" Type="http://schemas.openxmlformats.org/officeDocument/2006/relationships/image" Target="../media/image67.jpeg"/><Relationship Id="rId4" Type="http://schemas.openxmlformats.org/officeDocument/2006/relationships/image" Target="../media/image69.jpeg"/></Relationships>
</file>

<file path=ppt/slides/_rels/slide57.xml.rels><?xml version="1.0" encoding="UTF-8" standalone="yes"?>
<Relationships xmlns="http://schemas.openxmlformats.org/package/2006/relationships"><Relationship Id="rId3" Type="http://schemas.openxmlformats.org/officeDocument/2006/relationships/image" Target="../media/image73.emf"/><Relationship Id="rId2" Type="http://schemas.openxmlformats.org/officeDocument/2006/relationships/image" Target="../media/image72.jpeg"/><Relationship Id="rId1" Type="http://schemas.openxmlformats.org/officeDocument/2006/relationships/slideLayout" Target="../slideLayouts/slideLayout7.xml"/><Relationship Id="rId4" Type="http://schemas.openxmlformats.org/officeDocument/2006/relationships/image" Target="../media/image74.jpeg"/></Relationships>
</file>

<file path=ppt/slides/_rels/slide58.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61.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9.xml"/><Relationship Id="rId1" Type="http://schemas.openxmlformats.org/officeDocument/2006/relationships/slideLayout" Target="../slideLayouts/slideLayout51.xml"/></Relationships>
</file>

<file path=ppt/slides/_rels/slide62.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10.xml"/><Relationship Id="rId1" Type="http://schemas.openxmlformats.org/officeDocument/2006/relationships/slideLayout" Target="../slideLayouts/slideLayout51.xml"/></Relationships>
</file>

<file path=ppt/slides/_rels/slide63.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11.xml"/><Relationship Id="rId1" Type="http://schemas.openxmlformats.org/officeDocument/2006/relationships/slideLayout" Target="../slideLayouts/slideLayout45.xml"/></Relationships>
</file>

<file path=ppt/slides/_rels/slide64.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56.xml"/><Relationship Id="rId5" Type="http://schemas.openxmlformats.org/officeDocument/2006/relationships/image" Target="../media/image81.PNG"/><Relationship Id="rId4" Type="http://schemas.openxmlformats.org/officeDocument/2006/relationships/image" Target="../media/image80.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0.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12.xml"/><Relationship Id="rId1" Type="http://schemas.openxmlformats.org/officeDocument/2006/relationships/slideLayout" Target="../slideLayouts/slideLayout30.xml"/></Relationships>
</file>

<file path=ppt/slides/_rels/slide71.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83.png"/><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72.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hyperlink" Target="http://mediacause.org/5-essential-easy-nonprofit-email-marketing-best-practices/" TargetMode="External"/><Relationship Id="rId2" Type="http://schemas.openxmlformats.org/officeDocument/2006/relationships/image" Target="../media/image84.jpg"/><Relationship Id="rId1" Type="http://schemas.openxmlformats.org/officeDocument/2006/relationships/slideLayout" Target="../slideLayouts/slideLayout2.xml"/><Relationship Id="rId6" Type="http://schemas.openxmlformats.org/officeDocument/2006/relationships/hyperlink" Target="http://msdoziersocialstudies.wikispaces.com/AP+US+History" TargetMode="External"/><Relationship Id="rId5" Type="http://schemas.openxmlformats.org/officeDocument/2006/relationships/image" Target="../media/image85.jpg"/><Relationship Id="rId4" Type="http://schemas.openxmlformats.org/officeDocument/2006/relationships/hyperlink" Target="https://creativecommons.org/licenses/by/3.0/"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828800" y="2257485"/>
            <a:ext cx="6934200" cy="4524315"/>
          </a:xfrm>
          <a:prstGeom prst="rect">
            <a:avLst/>
          </a:prstGeom>
          <a:noFill/>
        </p:spPr>
        <p:txBody>
          <a:bodyPr wrap="square" lIns="91440" tIns="45720" rIns="91440" bIns="45720">
            <a:spAutoFit/>
          </a:bodyPr>
          <a:lstStyle/>
          <a:p>
            <a:pPr algn="ctr"/>
            <a:r>
              <a:rPr lang="en-US" sz="9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60007" dist="310007" dir="7680000" sy="30000" kx="1300200" algn="ctr" rotWithShape="0">
                    <a:prstClr val="black">
                      <a:alpha val="32000"/>
                    </a:prstClr>
                  </a:outerShdw>
                </a:effectLst>
                <a:latin typeface="Monotype Corsiva" pitchFamily="66" charset="0"/>
              </a:rPr>
              <a:t>Strengths and Needs</a:t>
            </a:r>
            <a:r>
              <a:rPr lang="en-US" sz="96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60007" dist="310007" dir="7680000" sy="30000" kx="1300200" algn="ctr" rotWithShape="0">
                    <a:prstClr val="black">
                      <a:alpha val="32000"/>
                    </a:prstClr>
                  </a:outerShdw>
                </a:effectLst>
                <a:latin typeface="Monotype Corsiva" pitchFamily="66" charset="0"/>
              </a:rPr>
              <a:t>  Risk </a:t>
            </a:r>
            <a:r>
              <a:rPr lang="en-US" sz="9600" b="1" cap="none" spc="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60007" dist="310007" dir="7680000" sy="30000" kx="1300200" algn="ctr" rotWithShape="0">
                    <a:prstClr val="black">
                      <a:alpha val="32000"/>
                    </a:prstClr>
                  </a:outerShdw>
                </a:effectLst>
                <a:latin typeface="Monotype Corsiva" pitchFamily="66" charset="0"/>
              </a:rPr>
              <a:t>Asssessment</a:t>
            </a:r>
            <a:r>
              <a:rPr lang="en-US" sz="96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60007" dist="310007" dir="7680000" sy="30000" kx="1300200" algn="ctr" rotWithShape="0">
                    <a:prstClr val="black">
                      <a:alpha val="32000"/>
                    </a:prstClr>
                  </a:outerShdw>
                </a:effectLst>
                <a:latin typeface="Monotype Corsiva" pitchFamily="66" charset="0"/>
              </a:rPr>
              <a:t> </a:t>
            </a:r>
          </a:p>
        </p:txBody>
      </p:sp>
      <p:sp>
        <p:nvSpPr>
          <p:cNvPr id="4" name="TextBox 3"/>
          <p:cNvSpPr txBox="1"/>
          <p:nvPr/>
        </p:nvSpPr>
        <p:spPr>
          <a:xfrm>
            <a:off x="2324100" y="1782096"/>
            <a:ext cx="5943600" cy="584775"/>
          </a:xfrm>
          <a:prstGeom prst="rect">
            <a:avLst/>
          </a:prstGeom>
          <a:noFill/>
        </p:spPr>
        <p:txBody>
          <a:bodyPr wrap="square" rtlCol="0">
            <a:spAutoFit/>
          </a:bodyPr>
          <a:lstStyle/>
          <a:p>
            <a:pPr algn="ctr"/>
            <a:r>
              <a:rPr lang="en-US" sz="3200" b="1" i="1" dirty="0">
                <a:solidFill>
                  <a:schemeClr val="accent5">
                    <a:lumMod val="50000"/>
                  </a:schemeClr>
                </a:solidFill>
                <a:effectLst>
                  <a:outerShdw blurRad="38100" dist="38100" dir="2700000" algn="tl">
                    <a:srgbClr val="000000">
                      <a:alpha val="43137"/>
                    </a:srgbClr>
                  </a:outerShdw>
                </a:effectLst>
                <a:latin typeface="Cambria Math" pitchFamily="18" charset="0"/>
                <a:ea typeface="Cambria Math" pitchFamily="18" charset="0"/>
              </a:rPr>
              <a:t>Child Protective Services Policy</a:t>
            </a:r>
          </a:p>
        </p:txBody>
      </p:sp>
      <p:pic>
        <p:nvPicPr>
          <p:cNvPr id="5" name="Picture 4" descr="official letterhead_Top Only_Dungey"/>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2600" y="76200"/>
            <a:ext cx="5181600" cy="1676399"/>
          </a:xfrm>
          <a:prstGeom prst="rect">
            <a:avLst/>
          </a:prstGeom>
          <a:noFill/>
          <a:ln>
            <a:noFill/>
          </a:ln>
        </p:spPr>
      </p:pic>
    </p:spTree>
  </p:cSld>
  <p:clrMapOvr>
    <a:masterClrMapping/>
  </p:clrMapOvr>
  <p:transition spd="slow">
    <p:rand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quarter" idx="1"/>
          </p:nvPr>
        </p:nvGraphicFramePr>
        <p:xfrm>
          <a:off x="228600" y="1066800"/>
          <a:ext cx="8382000" cy="54070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half" idx="14"/>
          </p:nvPr>
        </p:nvSpPr>
        <p:spPr/>
        <p:txBody>
          <a:bodyPr/>
          <a:lstStyle/>
          <a:p>
            <a:endParaRPr lang="en-US" dirty="0"/>
          </a:p>
        </p:txBody>
      </p:sp>
      <p:sp>
        <p:nvSpPr>
          <p:cNvPr id="6" name="Title 5"/>
          <p:cNvSpPr>
            <a:spLocks noGrp="1"/>
          </p:cNvSpPr>
          <p:nvPr>
            <p:ph type="title"/>
          </p:nvPr>
        </p:nvSpPr>
        <p:spPr>
          <a:xfrm>
            <a:off x="0" y="67270"/>
            <a:ext cx="8763000" cy="923330"/>
          </a:xfrm>
          <a:prstGeom prst="rect">
            <a:avLst/>
          </a:prstGeom>
          <a:noFill/>
        </p:spPr>
        <p:txBody>
          <a:bodyPr wrap="square" lIns="91440" tIns="45720" rIns="91440" bIns="45720">
            <a:spAutoFit/>
          </a:bodyPr>
          <a:lstStyle/>
          <a:p>
            <a:pPr algn="ctr"/>
            <a:r>
              <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139700">
                    <a:schemeClr val="accent1">
                      <a:satMod val="175000"/>
                      <a:alpha val="40000"/>
                    </a:schemeClr>
                  </a:glow>
                </a:effectLst>
              </a:rPr>
              <a:t>Strengths and Needs</a:t>
            </a:r>
          </a:p>
        </p:txBody>
      </p:sp>
    </p:spTree>
  </p:cSld>
  <p:clrMapOvr>
    <a:masterClrMapping/>
  </p:clrMapOvr>
  <p:transition spd="slow">
    <p:rand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600200"/>
            <a:ext cx="7467600" cy="5105400"/>
          </a:xfrm>
        </p:spPr>
        <p:txBody>
          <a:bodyPr>
            <a:normAutofit/>
          </a:bodyPr>
          <a:lstStyle/>
          <a:p>
            <a:pPr>
              <a:buNone/>
            </a:pPr>
            <a:endParaRPr lang="en-US" dirty="0"/>
          </a:p>
          <a:p>
            <a:pPr marL="274320" lvl="1">
              <a:spcBef>
                <a:spcPts val="600"/>
              </a:spcBef>
              <a:buSzPct val="70000"/>
              <a:buNone/>
            </a:pPr>
            <a:endParaRPr lang="en-US" sz="2400" dirty="0"/>
          </a:p>
          <a:p>
            <a:pPr>
              <a:buNone/>
            </a:pPr>
            <a:endParaRPr lang="en-US" dirty="0"/>
          </a:p>
        </p:txBody>
      </p:sp>
      <p:sp>
        <p:nvSpPr>
          <p:cNvPr id="4" name="Date Placeholder 3"/>
          <p:cNvSpPr>
            <a:spLocks noGrp="1"/>
          </p:cNvSpPr>
          <p:nvPr>
            <p:ph type="dt" sz="half" idx="14"/>
          </p:nvPr>
        </p:nvSpPr>
        <p:spPr/>
        <p:txBody>
          <a:bodyPr/>
          <a:lstStyle/>
          <a:p>
            <a:endParaRPr lang="en-US" dirty="0"/>
          </a:p>
        </p:txBody>
      </p:sp>
      <p:sp>
        <p:nvSpPr>
          <p:cNvPr id="5" name="Rectangle 4"/>
          <p:cNvSpPr/>
          <p:nvPr/>
        </p:nvSpPr>
        <p:spPr>
          <a:xfrm>
            <a:off x="228600" y="228600"/>
            <a:ext cx="8153400" cy="1323439"/>
          </a:xfrm>
          <a:prstGeom prst="rect">
            <a:avLst/>
          </a:prstGeom>
          <a:noFill/>
        </p:spPr>
        <p:txBody>
          <a:bodyPr wrap="square" lIns="91440" tIns="45720" rIns="91440" bIns="45720">
            <a:spAutoFit/>
          </a:bodyPr>
          <a:lstStyle/>
          <a:p>
            <a:pPr algn="ctr"/>
            <a:r>
              <a:rPr lang="en-US" sz="80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50800" dist="38100" dir="13500000" algn="br" rotWithShape="0">
                    <a:prstClr val="black">
                      <a:alpha val="40000"/>
                    </a:prstClr>
                  </a:outerShdw>
                </a:effectLst>
              </a:rPr>
              <a:t>Risk Contributor</a:t>
            </a:r>
          </a:p>
        </p:txBody>
      </p:sp>
      <p:sp>
        <p:nvSpPr>
          <p:cNvPr id="6" name="TextBox 5"/>
          <p:cNvSpPr txBox="1"/>
          <p:nvPr/>
        </p:nvSpPr>
        <p:spPr>
          <a:xfrm>
            <a:off x="304800" y="1066800"/>
            <a:ext cx="7848600" cy="5878532"/>
          </a:xfrm>
          <a:prstGeom prst="rect">
            <a:avLst/>
          </a:prstGeom>
          <a:noFill/>
        </p:spPr>
        <p:txBody>
          <a:bodyPr wrap="square" rtlCol="0">
            <a:spAutoFit/>
          </a:bodyPr>
          <a:lstStyle/>
          <a:p>
            <a:pPr lvl="1"/>
            <a:r>
              <a:rPr lang="en-US" sz="3200" dirty="0">
                <a:latin typeface="Impact" pitchFamily="34" charset="0"/>
              </a:rPr>
              <a:t> </a:t>
            </a:r>
          </a:p>
          <a:p>
            <a:r>
              <a:rPr lang="en-US" sz="3200" u="sng" dirty="0">
                <a:latin typeface="Rockwell Extra Bold" pitchFamily="18" charset="0"/>
                <a:cs typeface="Tahoma" pitchFamily="34" charset="0"/>
              </a:rPr>
              <a:t>An element is considered a risk contributor when it:</a:t>
            </a:r>
          </a:p>
          <a:p>
            <a:endParaRPr lang="en-US" sz="3200" dirty="0">
              <a:latin typeface="Rockwell Extra Bold" pitchFamily="18" charset="0"/>
              <a:cs typeface="Tahoma" pitchFamily="34" charset="0"/>
            </a:endParaRPr>
          </a:p>
          <a:p>
            <a:pPr lvl="0" algn="ctr"/>
            <a:r>
              <a:rPr lang="en-US" sz="3200" dirty="0">
                <a:latin typeface="Rockwell Extra Bold" pitchFamily="18" charset="0"/>
                <a:cs typeface="Tahoma" pitchFamily="34" charset="0"/>
              </a:rPr>
              <a:t>Creates the likelihood of maltreatment to a child. </a:t>
            </a:r>
          </a:p>
          <a:p>
            <a:pPr lvl="0" algn="ctr"/>
            <a:endParaRPr lang="en-US" sz="3200" dirty="0">
              <a:latin typeface="Rockwell Extra Bold" pitchFamily="18" charset="0"/>
              <a:cs typeface="Tahoma" pitchFamily="34" charset="0"/>
            </a:endParaRPr>
          </a:p>
          <a:p>
            <a:pPr algn="ctr"/>
            <a:r>
              <a:rPr lang="en-US" sz="3200" u="sng" dirty="0">
                <a:latin typeface="Rockwell Extra Bold" pitchFamily="18" charset="0"/>
                <a:cs typeface="Tahoma" pitchFamily="34" charset="0"/>
              </a:rPr>
              <a:t>OR</a:t>
            </a:r>
          </a:p>
          <a:p>
            <a:pPr algn="ctr"/>
            <a:endParaRPr lang="en-US" sz="3200" dirty="0">
              <a:latin typeface="Rockwell Extra Bold" pitchFamily="18" charset="0"/>
              <a:cs typeface="Tahoma" pitchFamily="34" charset="0"/>
            </a:endParaRPr>
          </a:p>
          <a:p>
            <a:pPr lvl="0" algn="ctr"/>
            <a:r>
              <a:rPr lang="en-US" sz="3200" dirty="0">
                <a:latin typeface="Rockwell Extra Bold" pitchFamily="18" charset="0"/>
                <a:cs typeface="Tahoma" pitchFamily="34" charset="0"/>
              </a:rPr>
              <a:t>Increases the likelihood of maltreatment to a child. </a:t>
            </a:r>
          </a:p>
          <a:p>
            <a:pPr lvl="0"/>
            <a:r>
              <a:rPr lang="en-US" dirty="0"/>
              <a:t> </a:t>
            </a:r>
          </a:p>
        </p:txBody>
      </p:sp>
    </p:spTree>
  </p:cSld>
  <p:clrMapOvr>
    <a:masterClrMapping/>
  </p:clrMapOvr>
  <p:transition spd="slow">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600200"/>
            <a:ext cx="7467600" cy="5105400"/>
          </a:xfrm>
        </p:spPr>
        <p:txBody>
          <a:bodyPr>
            <a:normAutofit/>
          </a:bodyPr>
          <a:lstStyle/>
          <a:p>
            <a:pPr>
              <a:buNone/>
            </a:pPr>
            <a:endParaRPr lang="en-US" dirty="0"/>
          </a:p>
          <a:p>
            <a:pPr marL="274320" lvl="1">
              <a:spcBef>
                <a:spcPts val="600"/>
              </a:spcBef>
              <a:buSzPct val="70000"/>
              <a:buNone/>
            </a:pPr>
            <a:endParaRPr lang="en-US" sz="2400" dirty="0"/>
          </a:p>
          <a:p>
            <a:pPr>
              <a:buNone/>
            </a:pPr>
            <a:endParaRPr lang="en-US" dirty="0"/>
          </a:p>
        </p:txBody>
      </p:sp>
      <p:sp>
        <p:nvSpPr>
          <p:cNvPr id="4" name="Date Placeholder 3"/>
          <p:cNvSpPr>
            <a:spLocks noGrp="1"/>
          </p:cNvSpPr>
          <p:nvPr>
            <p:ph type="dt" sz="half" idx="14"/>
          </p:nvPr>
        </p:nvSpPr>
        <p:spPr/>
        <p:txBody>
          <a:bodyPr/>
          <a:lstStyle/>
          <a:p>
            <a:endParaRPr lang="en-US" dirty="0"/>
          </a:p>
        </p:txBody>
      </p:sp>
      <p:sp>
        <p:nvSpPr>
          <p:cNvPr id="5" name="Rectangle 4"/>
          <p:cNvSpPr/>
          <p:nvPr/>
        </p:nvSpPr>
        <p:spPr>
          <a:xfrm>
            <a:off x="228600" y="228600"/>
            <a:ext cx="8153400" cy="1015663"/>
          </a:xfrm>
          <a:prstGeom prst="rect">
            <a:avLst/>
          </a:prstGeom>
          <a:noFill/>
        </p:spPr>
        <p:txBody>
          <a:bodyPr wrap="square" lIns="91440" tIns="45720" rIns="91440" bIns="45720">
            <a:spAutoFit/>
          </a:bodyPr>
          <a:lstStyle/>
          <a:p>
            <a:pPr algn="ctr"/>
            <a:r>
              <a:rPr lang="en-US" sz="60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50800" dist="38100" dir="13500000" algn="br" rotWithShape="0">
                    <a:prstClr val="black">
                      <a:alpha val="40000"/>
                    </a:prstClr>
                  </a:outerShdw>
                </a:effectLst>
              </a:rPr>
              <a:t>Non Risk Contributors</a:t>
            </a:r>
          </a:p>
        </p:txBody>
      </p:sp>
      <p:sp>
        <p:nvSpPr>
          <p:cNvPr id="7" name="TextBox 6"/>
          <p:cNvSpPr txBox="1"/>
          <p:nvPr/>
        </p:nvSpPr>
        <p:spPr>
          <a:xfrm>
            <a:off x="304800" y="914400"/>
            <a:ext cx="7848600" cy="6001643"/>
          </a:xfrm>
          <a:prstGeom prst="rect">
            <a:avLst/>
          </a:prstGeom>
          <a:noFill/>
        </p:spPr>
        <p:txBody>
          <a:bodyPr wrap="square" rtlCol="0">
            <a:spAutoFit/>
          </a:bodyPr>
          <a:lstStyle/>
          <a:p>
            <a:pPr lvl="1"/>
            <a:r>
              <a:rPr lang="en-US" sz="3200" dirty="0">
                <a:latin typeface="Impact" pitchFamily="34" charset="0"/>
              </a:rPr>
              <a:t> </a:t>
            </a:r>
          </a:p>
          <a:p>
            <a:r>
              <a:rPr lang="en-US" sz="3200" u="sng" dirty="0">
                <a:latin typeface="Rockwell Extra Bold" pitchFamily="18" charset="0"/>
                <a:cs typeface="Tahoma" pitchFamily="34" charset="0"/>
              </a:rPr>
              <a:t>An element is considered a non risk contributor when it:</a:t>
            </a:r>
          </a:p>
          <a:p>
            <a:endParaRPr lang="en-US" sz="3200" dirty="0">
              <a:latin typeface="Rockwell Extra Bold" pitchFamily="18" charset="0"/>
              <a:cs typeface="Tahoma" pitchFamily="34" charset="0"/>
            </a:endParaRPr>
          </a:p>
          <a:p>
            <a:pPr lvl="0" algn="ctr"/>
            <a:r>
              <a:rPr lang="en-US" sz="3200" b="1" dirty="0">
                <a:latin typeface="Rockwell Extra Bold" pitchFamily="18" charset="0"/>
              </a:rPr>
              <a:t>Does </a:t>
            </a:r>
            <a:r>
              <a:rPr lang="en-US" sz="3200" b="1" u="sng" dirty="0">
                <a:latin typeface="Rockwell Extra Bold" pitchFamily="18" charset="0"/>
              </a:rPr>
              <a:t>not</a:t>
            </a:r>
            <a:r>
              <a:rPr lang="en-US" sz="3200" dirty="0">
                <a:latin typeface="Rockwell Extra Bold" pitchFamily="18" charset="0"/>
              </a:rPr>
              <a:t> </a:t>
            </a:r>
            <a:r>
              <a:rPr lang="en-US" sz="3200" b="1" dirty="0">
                <a:latin typeface="Rockwell Extra Bold" pitchFamily="18" charset="0"/>
              </a:rPr>
              <a:t>create </a:t>
            </a:r>
            <a:r>
              <a:rPr lang="en-US" sz="3200" dirty="0">
                <a:latin typeface="Rockwell Extra Bold" pitchFamily="18" charset="0"/>
              </a:rPr>
              <a:t>the likelihood of maltreatment to a child.</a:t>
            </a:r>
          </a:p>
          <a:p>
            <a:pPr lvl="0" algn="ctr"/>
            <a:endParaRPr lang="en-US" sz="3200" dirty="0">
              <a:latin typeface="Rockwell Extra Bold" pitchFamily="18" charset="0"/>
              <a:cs typeface="Tahoma" pitchFamily="34" charset="0"/>
            </a:endParaRPr>
          </a:p>
          <a:p>
            <a:pPr algn="ctr"/>
            <a:r>
              <a:rPr lang="en-US" sz="3200" u="sng" dirty="0">
                <a:latin typeface="Rockwell Extra Bold" pitchFamily="18" charset="0"/>
                <a:cs typeface="Tahoma" pitchFamily="34" charset="0"/>
              </a:rPr>
              <a:t>AND</a:t>
            </a:r>
          </a:p>
          <a:p>
            <a:pPr algn="ctr"/>
            <a:endParaRPr lang="en-US" sz="3200" dirty="0">
              <a:latin typeface="Rockwell Extra Bold" pitchFamily="18" charset="0"/>
              <a:cs typeface="Tahoma" pitchFamily="34" charset="0"/>
            </a:endParaRPr>
          </a:p>
          <a:p>
            <a:pPr lvl="0" algn="ctr"/>
            <a:r>
              <a:rPr lang="en-US" sz="3200" b="1" dirty="0">
                <a:latin typeface="Rockwell Extra Bold" pitchFamily="18" charset="0"/>
              </a:rPr>
              <a:t>Does </a:t>
            </a:r>
            <a:r>
              <a:rPr lang="en-US" sz="3200" b="1" u="sng" dirty="0">
                <a:latin typeface="Rockwell Extra Bold" pitchFamily="18" charset="0"/>
              </a:rPr>
              <a:t>not</a:t>
            </a:r>
            <a:r>
              <a:rPr lang="en-US" sz="3200" b="1" dirty="0">
                <a:latin typeface="Rockwell Extra Bold" pitchFamily="18" charset="0"/>
              </a:rPr>
              <a:t> increase </a:t>
            </a:r>
            <a:r>
              <a:rPr lang="en-US" sz="3200" dirty="0">
                <a:latin typeface="Rockwell Extra Bold" pitchFamily="18" charset="0"/>
              </a:rPr>
              <a:t>the likelihood of maltreatment to a child.</a:t>
            </a:r>
            <a:r>
              <a:rPr lang="en-US" dirty="0">
                <a:latin typeface="Rockwell Extra Bold" pitchFamily="18" charset="0"/>
              </a:rPr>
              <a:t> </a:t>
            </a:r>
          </a:p>
        </p:txBody>
      </p:sp>
    </p:spTree>
  </p:cSld>
  <p:clrMapOvr>
    <a:masterClrMapping/>
  </p:clrMapOvr>
  <p:transition spd="slow">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667000" y="1219200"/>
            <a:ext cx="5181600" cy="2590800"/>
          </a:xfrm>
        </p:spPr>
        <p:txBody>
          <a:bodyPr>
            <a:normAutofit/>
          </a:bodyPr>
          <a:lstStyle/>
          <a:p>
            <a:pPr>
              <a:buNone/>
            </a:pPr>
            <a:r>
              <a:rPr lang="en-US" dirty="0">
                <a:latin typeface="Rockwell Extra Bold" pitchFamily="18" charset="0"/>
              </a:rPr>
              <a:t>   Does not have a negative impact.</a:t>
            </a:r>
          </a:p>
          <a:p>
            <a:pPr>
              <a:buNone/>
            </a:pPr>
            <a:endParaRPr lang="en-US" dirty="0">
              <a:latin typeface="Rockwell Extra Bold" pitchFamily="18" charset="0"/>
            </a:endParaRPr>
          </a:p>
          <a:p>
            <a:pPr>
              <a:buNone/>
            </a:pPr>
            <a:endParaRPr lang="en-US" dirty="0">
              <a:latin typeface="Rockwell Extra Bold" pitchFamily="18" charset="0"/>
            </a:endParaRPr>
          </a:p>
          <a:p>
            <a:pPr>
              <a:buNone/>
            </a:pPr>
            <a:r>
              <a:rPr lang="en-US" dirty="0">
                <a:latin typeface="Rockwell Extra Bold" pitchFamily="18" charset="0"/>
              </a:rPr>
              <a:t>   May have a positive impact.</a:t>
            </a:r>
          </a:p>
          <a:p>
            <a:pPr>
              <a:buNone/>
            </a:pPr>
            <a:endParaRPr lang="en-US" dirty="0"/>
          </a:p>
          <a:p>
            <a:pPr marL="274320" lvl="1">
              <a:spcBef>
                <a:spcPts val="600"/>
              </a:spcBef>
              <a:buSzPct val="70000"/>
              <a:buNone/>
            </a:pPr>
            <a:endParaRPr lang="en-US" sz="2400" dirty="0"/>
          </a:p>
          <a:p>
            <a:pPr>
              <a:buNone/>
            </a:pPr>
            <a:endParaRPr lang="en-US" dirty="0"/>
          </a:p>
        </p:txBody>
      </p:sp>
      <p:sp>
        <p:nvSpPr>
          <p:cNvPr id="4" name="Date Placeholder 3"/>
          <p:cNvSpPr>
            <a:spLocks noGrp="1"/>
          </p:cNvSpPr>
          <p:nvPr>
            <p:ph type="dt" sz="half" idx="14"/>
          </p:nvPr>
        </p:nvSpPr>
        <p:spPr/>
        <p:txBody>
          <a:bodyPr/>
          <a:lstStyle/>
          <a:p>
            <a:endParaRPr lang="en-US" dirty="0"/>
          </a:p>
        </p:txBody>
      </p:sp>
      <p:sp>
        <p:nvSpPr>
          <p:cNvPr id="5" name="Rectangle 4"/>
          <p:cNvSpPr/>
          <p:nvPr/>
        </p:nvSpPr>
        <p:spPr>
          <a:xfrm>
            <a:off x="228600" y="228600"/>
            <a:ext cx="8153400" cy="1015663"/>
          </a:xfrm>
          <a:prstGeom prst="rect">
            <a:avLst/>
          </a:prstGeom>
          <a:noFill/>
        </p:spPr>
        <p:txBody>
          <a:bodyPr wrap="square" lIns="91440" tIns="45720" rIns="91440" bIns="45720">
            <a:spAutoFit/>
          </a:bodyPr>
          <a:lstStyle/>
          <a:p>
            <a:pPr algn="ctr"/>
            <a:r>
              <a:rPr lang="en-US" sz="60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50800" dist="38100" dir="13500000" algn="br" rotWithShape="0">
                    <a:prstClr val="black">
                      <a:alpha val="40000"/>
                    </a:prstClr>
                  </a:outerShdw>
                </a:effectLst>
              </a:rPr>
              <a:t>Non Risk Contributors</a:t>
            </a:r>
          </a:p>
        </p:txBody>
      </p:sp>
      <p:sp>
        <p:nvSpPr>
          <p:cNvPr id="6" name="TextBox 5"/>
          <p:cNvSpPr txBox="1"/>
          <p:nvPr/>
        </p:nvSpPr>
        <p:spPr>
          <a:xfrm>
            <a:off x="2362200" y="4495800"/>
            <a:ext cx="5715000" cy="1938992"/>
          </a:xfrm>
          <a:prstGeom prst="rect">
            <a:avLst/>
          </a:prstGeom>
          <a:noFill/>
        </p:spPr>
        <p:txBody>
          <a:bodyPr wrap="square" rtlCol="0">
            <a:spAutoFit/>
          </a:bodyPr>
          <a:lstStyle/>
          <a:p>
            <a:pPr lvl="1"/>
            <a:endParaRPr lang="en-US" dirty="0">
              <a:latin typeface="Rockwell Extra Bold" pitchFamily="18" charset="0"/>
            </a:endParaRPr>
          </a:p>
          <a:p>
            <a:pPr lvl="1"/>
            <a:r>
              <a:rPr lang="en-US" dirty="0">
                <a:latin typeface="Rockwell Extra Bold" pitchFamily="18" charset="0"/>
              </a:rPr>
              <a:t>May decrease the likelihood of child maltreatment.</a:t>
            </a:r>
          </a:p>
          <a:p>
            <a:endParaRPr lang="en-US" dirty="0">
              <a:latin typeface="Rockwell Extra Bold" pitchFamily="18" charset="0"/>
            </a:endParaRPr>
          </a:p>
        </p:txBody>
      </p:sp>
      <p:pic>
        <p:nvPicPr>
          <p:cNvPr id="1026" name="Picture 2" descr="C:\Documents and Settings\ELLRID\Local Settings\Temporary Internet Files\Content.IE5\BEONR501\MP900341384[1].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228600" y="1143000"/>
            <a:ext cx="2286000" cy="1371600"/>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pic>
        <p:nvPicPr>
          <p:cNvPr id="1027" name="Picture 3" descr="C:\Documents and Settings\ELLRID\Local Settings\Temporary Internet Files\Content.IE5\I1HYRYD4\MP900341338[1].jpg"/>
          <p:cNvPicPr>
            <a:picLocks noChangeAspect="1" noChangeArrowheads="1"/>
          </p:cNvPicPr>
          <p:nvPr/>
        </p:nvPicPr>
        <p:blipFill>
          <a:blip r:embed="rId3" cstate="print"/>
          <a:srcRect/>
          <a:stretch>
            <a:fillRect/>
          </a:stretch>
        </p:blipFill>
        <p:spPr bwMode="auto">
          <a:xfrm>
            <a:off x="228600" y="2743200"/>
            <a:ext cx="2286000" cy="1676400"/>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pic>
        <p:nvPicPr>
          <p:cNvPr id="1028" name="Picture 4" descr="C:\Documents and Settings\ELLRID\Local Settings\Temporary Internet Files\Content.IE5\PRV7DHOE\MP900341339[1].jpg"/>
          <p:cNvPicPr>
            <a:picLocks noChangeAspect="1" noChangeArrowheads="1"/>
          </p:cNvPicPr>
          <p:nvPr/>
        </p:nvPicPr>
        <p:blipFill>
          <a:blip r:embed="rId4" cstate="print"/>
          <a:srcRect/>
          <a:stretch>
            <a:fillRect/>
          </a:stretch>
        </p:blipFill>
        <p:spPr bwMode="auto">
          <a:xfrm>
            <a:off x="304800" y="4648200"/>
            <a:ext cx="2133600" cy="1828800"/>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Tree>
  </p:cSld>
  <p:clrMapOvr>
    <a:masterClrMapping/>
  </p:clrMapOvr>
  <p:transition spd="slow">
    <p:rand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ELLRID\Local Settings\Temporary Internet Files\Content.IE5\PRV7DHOE\MP900341339[1].jpg"/>
          <p:cNvPicPr>
            <a:picLocks noChangeAspect="1" noChangeArrowheads="1"/>
          </p:cNvPicPr>
          <p:nvPr/>
        </p:nvPicPr>
        <p:blipFill>
          <a:blip r:embed="rId2" cstate="print">
            <a:lum bright="21000" contrast="6000"/>
          </a:blip>
          <a:srcRect/>
          <a:stretch>
            <a:fillRect/>
          </a:stretch>
        </p:blipFill>
        <p:spPr bwMode="auto">
          <a:xfrm>
            <a:off x="0" y="1610882"/>
            <a:ext cx="8229600" cy="5247118"/>
          </a:xfrm>
          <a:prstGeom prst="rect">
            <a:avLst/>
          </a:prstGeom>
          <a:noFill/>
          <a:effectLst>
            <a:outerShdw blurRad="50800" dir="5400000" algn="ctr" rotWithShape="0">
              <a:srgbClr val="000000"/>
            </a:outerShdw>
            <a:softEdge rad="317500"/>
          </a:effectLst>
        </p:spPr>
      </p:pic>
      <p:sp>
        <p:nvSpPr>
          <p:cNvPr id="4" name="Date Placeholder 3"/>
          <p:cNvSpPr>
            <a:spLocks noGrp="1"/>
          </p:cNvSpPr>
          <p:nvPr>
            <p:ph type="dt" sz="half" idx="14"/>
          </p:nvPr>
        </p:nvSpPr>
        <p:spPr/>
        <p:txBody>
          <a:bodyPr/>
          <a:lstStyle/>
          <a:p>
            <a:endParaRPr lang="en-US" dirty="0"/>
          </a:p>
        </p:txBody>
      </p:sp>
      <p:sp>
        <p:nvSpPr>
          <p:cNvPr id="17" name="Rectangle 16"/>
          <p:cNvSpPr/>
          <p:nvPr/>
        </p:nvSpPr>
        <p:spPr>
          <a:xfrm>
            <a:off x="228600" y="228600"/>
            <a:ext cx="7924800" cy="1323439"/>
          </a:xfrm>
          <a:prstGeom prst="rect">
            <a:avLst/>
          </a:prstGeom>
          <a:solidFill>
            <a:schemeClr val="accent1">
              <a:lumMod val="40000"/>
              <a:lumOff val="60000"/>
            </a:schemeClr>
          </a:solidFill>
        </p:spPr>
        <p:txBody>
          <a:bodyPr wrap="square" lIns="91440" tIns="45720" rIns="91440" bIns="45720">
            <a:spAutoFit/>
          </a:bodyPr>
          <a:lstStyle/>
          <a:p>
            <a:pPr algn="ctr"/>
            <a:r>
              <a:rPr lang="en-US" sz="8000" b="1" i="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STRENGTH</a:t>
            </a:r>
          </a:p>
        </p:txBody>
      </p:sp>
      <p:sp>
        <p:nvSpPr>
          <p:cNvPr id="8" name="Rectangle 7"/>
          <p:cNvSpPr/>
          <p:nvPr/>
        </p:nvSpPr>
        <p:spPr>
          <a:xfrm>
            <a:off x="838200" y="3276600"/>
            <a:ext cx="7315201" cy="1569660"/>
          </a:xfrm>
          <a:prstGeom prst="rect">
            <a:avLst/>
          </a:prstGeom>
          <a:noFill/>
        </p:spPr>
        <p:txBody>
          <a:bodyPr wrap="square" lIns="91440" tIns="45720" rIns="91440" bIns="45720">
            <a:spAutoFit/>
          </a:bodyPr>
          <a:lstStyle/>
          <a:p>
            <a:pPr algn="ctr"/>
            <a:r>
              <a:rPr lang="en-US" b="1" dirty="0">
                <a:ln w="24500" cmpd="dbl">
                  <a:solidFill>
                    <a:schemeClr val="accent1">
                      <a:lumMod val="75000"/>
                    </a:schemeClr>
                  </a:solidFill>
                  <a:prstDash val="solid"/>
                  <a:miter lim="800000"/>
                </a:ln>
                <a:solidFill>
                  <a:schemeClr val="accent1">
                    <a:lumMod val="40000"/>
                    <a:lumOff val="60000"/>
                  </a:schemeClr>
                </a:solidFill>
                <a:effectLst>
                  <a:outerShdw blurRad="38100" dist="38100" dir="7020000" algn="tl">
                    <a:srgbClr val="000000">
                      <a:alpha val="35000"/>
                    </a:srgbClr>
                  </a:outerShdw>
                </a:effectLst>
                <a:latin typeface="Arial Black" pitchFamily="34" charset="0"/>
              </a:rPr>
              <a:t>A condition existing in the individual or family that reduces risk of maltreatment to a child and supports permanency and child well-being.</a:t>
            </a:r>
            <a:endParaRPr lang="en-US" b="1" dirty="0">
              <a:ln w="24500" cmpd="dbl">
                <a:solidFill>
                  <a:schemeClr val="accent1">
                    <a:lumMod val="75000"/>
                  </a:schemeClr>
                </a:solidFill>
                <a:prstDash val="solid"/>
                <a:miter lim="800000"/>
              </a:ln>
              <a:solidFill>
                <a:schemeClr val="accent1">
                  <a:lumMod val="40000"/>
                  <a:lumOff val="60000"/>
                </a:schemeClr>
              </a:solidFill>
              <a:effectLst>
                <a:outerShdw blurRad="38100" dist="38100" dir="7020000" algn="tl">
                  <a:srgbClr val="000000">
                    <a:alpha val="35000"/>
                  </a:srgbClr>
                </a:outerShdw>
              </a:effectLst>
            </a:endParaRPr>
          </a:p>
        </p:txBody>
      </p:sp>
      <p:sp>
        <p:nvSpPr>
          <p:cNvPr id="10" name="Rectangle 9"/>
          <p:cNvSpPr/>
          <p:nvPr/>
        </p:nvSpPr>
        <p:spPr>
          <a:xfrm>
            <a:off x="304800" y="5257800"/>
            <a:ext cx="7696200" cy="1569660"/>
          </a:xfrm>
          <a:prstGeom prst="rect">
            <a:avLst/>
          </a:prstGeom>
          <a:noFill/>
        </p:spPr>
        <p:txBody>
          <a:bodyPr wrap="square" lIns="91440" tIns="45720" rIns="91440" bIns="45720">
            <a:spAutoFit/>
          </a:bodyPr>
          <a:lstStyle/>
          <a:p>
            <a:pPr algn="ctr"/>
            <a:r>
              <a:rPr lang="en-US" sz="48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a:t>
            </a:r>
            <a:r>
              <a:rPr lang="en-US" sz="4800" b="1" u="sng"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ALL </a:t>
            </a:r>
            <a:r>
              <a:rPr lang="en-US" sz="4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a:t>
            </a:r>
            <a:r>
              <a:rPr lang="en-US" sz="48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trengths are </a:t>
            </a:r>
          </a:p>
          <a:p>
            <a:pPr algn="ctr"/>
            <a:r>
              <a:rPr lang="en-US" sz="48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Non Risk Contributors</a:t>
            </a:r>
          </a:p>
        </p:txBody>
      </p:sp>
    </p:spTree>
  </p:cSld>
  <p:clrMapOvr>
    <a:masterClrMapping/>
  </p:clrMapOvr>
  <p:transition spd="slow">
    <p:rand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quarter" idx="1"/>
          </p:nvPr>
        </p:nvGraphicFramePr>
        <p:xfrm>
          <a:off x="228600" y="1066800"/>
          <a:ext cx="8382000" cy="54070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half" idx="14"/>
          </p:nvPr>
        </p:nvSpPr>
        <p:spPr/>
        <p:txBody>
          <a:bodyPr/>
          <a:lstStyle/>
          <a:p>
            <a:endParaRPr lang="en-US" dirty="0"/>
          </a:p>
        </p:txBody>
      </p:sp>
      <p:sp>
        <p:nvSpPr>
          <p:cNvPr id="6" name="Title 5"/>
          <p:cNvSpPr>
            <a:spLocks noGrp="1"/>
          </p:cNvSpPr>
          <p:nvPr>
            <p:ph type="title"/>
          </p:nvPr>
        </p:nvSpPr>
        <p:spPr>
          <a:xfrm>
            <a:off x="0" y="67270"/>
            <a:ext cx="8763000" cy="923330"/>
          </a:xfrm>
          <a:prstGeom prst="rect">
            <a:avLst/>
          </a:prstGeom>
          <a:noFill/>
        </p:spPr>
        <p:txBody>
          <a:bodyPr wrap="square" lIns="91440" tIns="45720" rIns="91440" bIns="45720">
            <a:spAutoFit/>
          </a:bodyPr>
          <a:lstStyle/>
          <a:p>
            <a:pPr algn="ctr"/>
            <a:r>
              <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139700">
                    <a:schemeClr val="accent1">
                      <a:satMod val="175000"/>
                      <a:alpha val="40000"/>
                    </a:schemeClr>
                  </a:glow>
                </a:effectLst>
              </a:rPr>
              <a:t>Strengths and Needs</a:t>
            </a:r>
          </a:p>
        </p:txBody>
      </p:sp>
    </p:spTree>
  </p:cSld>
  <p:clrMapOvr>
    <a:masterClrMapping/>
  </p:clrMapOvr>
  <p:transition spd="slow">
    <p:rand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4"/>
          </p:nvPr>
        </p:nvSpPr>
        <p:spPr/>
        <p:txBody>
          <a:bodyPr/>
          <a:lstStyle/>
          <a:p>
            <a:endParaRPr lang="en-US" dirty="0"/>
          </a:p>
        </p:txBody>
      </p:sp>
      <p:pic>
        <p:nvPicPr>
          <p:cNvPr id="5" name="Content Placeholder 4"/>
          <p:cNvPicPr>
            <a:picLocks noGrp="1"/>
          </p:cNvPicPr>
          <p:nvPr>
            <p:ph sz="quarter" idx="1"/>
          </p:nvPr>
        </p:nvPicPr>
        <p:blipFill>
          <a:blip r:embed="rId2" cstate="print"/>
          <a:srcRect/>
          <a:stretch>
            <a:fillRect/>
          </a:stretch>
        </p:blipFill>
        <p:spPr bwMode="auto">
          <a:xfrm>
            <a:off x="0" y="-990600"/>
            <a:ext cx="9144000" cy="8001000"/>
          </a:xfrm>
          <a:prstGeom prst="rect">
            <a:avLst/>
          </a:prstGeom>
          <a:noFill/>
          <a:ln w="9525">
            <a:noFill/>
            <a:miter lim="800000"/>
            <a:headEnd/>
            <a:tailEnd/>
          </a:ln>
        </p:spPr>
      </p:pic>
      <p:sp>
        <p:nvSpPr>
          <p:cNvPr id="7" name="Rectangle 6"/>
          <p:cNvSpPr/>
          <p:nvPr/>
        </p:nvSpPr>
        <p:spPr>
          <a:xfrm>
            <a:off x="2438400" y="1143000"/>
            <a:ext cx="5943600" cy="923330"/>
          </a:xfrm>
          <a:prstGeom prst="rect">
            <a:avLst/>
          </a:prstGeom>
          <a:noFill/>
        </p:spPr>
        <p:txBody>
          <a:bodyPr wrap="square" lIns="91440" tIns="45720" rIns="91440" bIns="45720">
            <a:spAutoFit/>
          </a:bodyPr>
          <a:lstStyle/>
          <a:p>
            <a:pPr algn="ctr"/>
            <a:r>
              <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Family Assessment</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ransition spd="slow">
    <p:rand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Date Placeholder 3"/>
          <p:cNvSpPr>
            <a:spLocks noGrp="1"/>
          </p:cNvSpPr>
          <p:nvPr>
            <p:ph type="dt" sz="half" idx="14"/>
          </p:nvPr>
        </p:nvSpPr>
        <p:spPr/>
        <p:txBody>
          <a:bodyPr/>
          <a:lstStyle/>
          <a:p>
            <a:endParaRPr lang="en-US" dirty="0"/>
          </a:p>
        </p:txBody>
      </p:sp>
      <p:pic>
        <p:nvPicPr>
          <p:cNvPr id="5" name="Content Placeholder 4"/>
          <p:cNvPicPr>
            <a:picLocks noGrp="1"/>
          </p:cNvPicPr>
          <p:nvPr>
            <p:ph sz="quarter" idx="1"/>
          </p:nvPr>
        </p:nvPicPr>
        <p:blipFill>
          <a:blip r:embed="rId2" cstate="print"/>
          <a:srcRect/>
          <a:stretch>
            <a:fillRect/>
          </a:stretch>
        </p:blipFill>
        <p:spPr bwMode="auto">
          <a:xfrm>
            <a:off x="0" y="-228600"/>
            <a:ext cx="9372600" cy="7315200"/>
          </a:xfrm>
          <a:prstGeom prst="rect">
            <a:avLst/>
          </a:prstGeom>
          <a:noFill/>
          <a:ln w="9525">
            <a:noFill/>
            <a:miter lim="800000"/>
            <a:headEnd/>
            <a:tailEnd/>
          </a:ln>
        </p:spPr>
      </p:pic>
      <p:sp>
        <p:nvSpPr>
          <p:cNvPr id="7" name="Rectangle 6"/>
          <p:cNvSpPr/>
          <p:nvPr/>
        </p:nvSpPr>
        <p:spPr>
          <a:xfrm>
            <a:off x="1828800" y="1447800"/>
            <a:ext cx="5334000" cy="923330"/>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CASE REVIEW</a:t>
            </a:r>
          </a:p>
        </p:txBody>
      </p:sp>
    </p:spTree>
  </p:cSld>
  <p:clrMapOvr>
    <a:masterClrMapping/>
  </p:clrMapOvr>
  <p:transition spd="slow">
    <p:rand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Date Placeholder 3"/>
          <p:cNvSpPr>
            <a:spLocks noGrp="1"/>
          </p:cNvSpPr>
          <p:nvPr>
            <p:ph type="dt" sz="half" idx="14"/>
          </p:nvPr>
        </p:nvSpPr>
        <p:spPr/>
        <p:txBody>
          <a:bodyPr/>
          <a:lstStyle/>
          <a:p>
            <a:endParaRPr lang="en-US" dirty="0"/>
          </a:p>
        </p:txBody>
      </p:sp>
      <p:pic>
        <p:nvPicPr>
          <p:cNvPr id="1026" name="Picture 2"/>
          <p:cNvPicPr>
            <a:picLocks noGrp="1" noChangeAspect="1" noChangeArrowheads="1"/>
          </p:cNvPicPr>
          <p:nvPr>
            <p:ph sz="quarter" idx="1"/>
          </p:nvPr>
        </p:nvPicPr>
        <p:blipFill>
          <a:blip r:embed="rId2" cstate="print"/>
          <a:srcRect/>
          <a:stretch>
            <a:fillRect/>
          </a:stretch>
        </p:blipFill>
        <p:spPr bwMode="auto">
          <a:xfrm>
            <a:off x="-762000" y="-1153268"/>
            <a:ext cx="10477122" cy="8468468"/>
          </a:xfrm>
          <a:prstGeom prst="rect">
            <a:avLst/>
          </a:prstGeom>
          <a:noFill/>
          <a:ln w="9525">
            <a:noFill/>
            <a:miter lim="800000"/>
            <a:headEnd/>
            <a:tailEnd/>
          </a:ln>
        </p:spPr>
      </p:pic>
      <p:sp>
        <p:nvSpPr>
          <p:cNvPr id="7" name="TextBox 6"/>
          <p:cNvSpPr txBox="1"/>
          <p:nvPr/>
        </p:nvSpPr>
        <p:spPr>
          <a:xfrm>
            <a:off x="685800" y="4876800"/>
            <a:ext cx="7696200" cy="1938992"/>
          </a:xfrm>
          <a:prstGeom prst="rect">
            <a:avLst/>
          </a:prstGeom>
          <a:noFill/>
          <a:ln w="76200">
            <a:solidFill>
              <a:schemeClr val="accent1"/>
            </a:solidFill>
          </a:ln>
        </p:spPr>
        <p:txBody>
          <a:bodyPr wrap="square" rtlCol="0">
            <a:spAutoFit/>
          </a:bodyPr>
          <a:lstStyle/>
          <a:p>
            <a:endParaRPr lang="en-US" dirty="0"/>
          </a:p>
          <a:p>
            <a:endParaRPr lang="en-US" dirty="0"/>
          </a:p>
          <a:p>
            <a:endParaRPr lang="en-US" dirty="0"/>
          </a:p>
          <a:p>
            <a:endParaRPr lang="en-US" dirty="0"/>
          </a:p>
          <a:p>
            <a:endParaRPr lang="en-US" dirty="0"/>
          </a:p>
        </p:txBody>
      </p:sp>
      <p:sp>
        <p:nvSpPr>
          <p:cNvPr id="8" name="Down Arrow 7"/>
          <p:cNvSpPr/>
          <p:nvPr/>
        </p:nvSpPr>
        <p:spPr>
          <a:xfrm rot="19652919" flipH="1">
            <a:off x="380999" y="4191000"/>
            <a:ext cx="457201"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48248841"/>
      </p:ext>
    </p:extLst>
  </p:cSld>
  <p:clrMapOvr>
    <a:masterClrMapping/>
  </p:clrMapOvr>
  <p:transition spd="slow">
    <p:rand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150" y="252413"/>
            <a:ext cx="6691313" cy="1320800"/>
          </a:xfrm>
        </p:spPr>
        <p:txBody>
          <a:bodyPr rtlCol="0" anchor="ctr">
            <a:noAutofit/>
          </a:bodyPr>
          <a:lstStyle/>
          <a:p>
            <a:pPr eaLnBrk="1" hangingPunct="1">
              <a:defRPr/>
            </a:pPr>
            <a:r>
              <a:rPr lang="en-US" dirty="0">
                <a:solidFill>
                  <a:schemeClr val="accent2">
                    <a:lumMod val="50000"/>
                  </a:schemeClr>
                </a:solidFill>
              </a:rPr>
              <a:t>EVALUATING: IDEAL PRACTICE</a:t>
            </a:r>
          </a:p>
        </p:txBody>
      </p:sp>
      <p:sp>
        <p:nvSpPr>
          <p:cNvPr id="5" name="Text Placeholder 4"/>
          <p:cNvSpPr>
            <a:spLocks noGrp="1"/>
          </p:cNvSpPr>
          <p:nvPr>
            <p:ph idx="1"/>
          </p:nvPr>
        </p:nvSpPr>
        <p:spPr>
          <a:xfrm>
            <a:off x="438150" y="1450975"/>
            <a:ext cx="6850063" cy="2600325"/>
          </a:xfrm>
        </p:spPr>
        <p:txBody>
          <a:bodyPr/>
          <a:lstStyle/>
          <a:p>
            <a:pPr eaLnBrk="1" hangingPunct="1">
              <a:lnSpc>
                <a:spcPct val="80000"/>
              </a:lnSpc>
              <a:defRPr/>
            </a:pPr>
            <a:r>
              <a:rPr lang="en-US" sz="2400" dirty="0">
                <a:cs typeface="Times New Roman" panose="02020603050405020304" pitchFamily="18" charset="0"/>
              </a:rPr>
              <a:t>Conducts comprehensive and holistic family service reviews. This is evidenced by documentation and discussion with the family, by the service provider’s perceptions of the family’s progress, by taking into account relevant and available information, and by observing changes in behavior.</a:t>
            </a:r>
            <a:endParaRPr lang="en-US" sz="2400" dirty="0"/>
          </a:p>
          <a:p>
            <a:pPr eaLnBrk="1" hangingPunct="1">
              <a:lnSpc>
                <a:spcPct val="80000"/>
              </a:lnSpc>
              <a:defRPr/>
            </a:pPr>
            <a:endParaRPr lang="en-US" sz="2400" dirty="0">
              <a:solidFill>
                <a:schemeClr val="tx1">
                  <a:lumMod val="95000"/>
                  <a:lumOff val="5000"/>
                </a:schemeClr>
              </a:solidFill>
            </a:endParaRPr>
          </a:p>
          <a:p>
            <a:pPr eaLnBrk="1" hangingPunct="1">
              <a:defRPr/>
            </a:pPr>
            <a:endParaRPr lang="en-US" dirty="0"/>
          </a:p>
        </p:txBody>
      </p:sp>
      <p:pic>
        <p:nvPicPr>
          <p:cNvPr id="12292"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75" y="3657600"/>
            <a:ext cx="5030788"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79482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6" name="Freeform: Shape 135">
            <a:extLst>
              <a:ext uri="{FF2B5EF4-FFF2-40B4-BE49-F238E27FC236}">
                <a16:creationId xmlns:a16="http://schemas.microsoft.com/office/drawing/2014/main" id="{F60FCA6E-0894-46CD-BD49-5955A51E008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967" y="4867272"/>
            <a:ext cx="4020034" cy="1133478"/>
          </a:xfrm>
          <a:custGeom>
            <a:avLst/>
            <a:gdLst>
              <a:gd name="connsiteX0" fmla="*/ 4545473 w 5360045"/>
              <a:gd name="connsiteY0" fmla="*/ 0 h 1511304"/>
              <a:gd name="connsiteX1" fmla="*/ 5360045 w 5360045"/>
              <a:gd name="connsiteY1" fmla="*/ 0 h 1511304"/>
              <a:gd name="connsiteX2" fmla="*/ 5360045 w 5360045"/>
              <a:gd name="connsiteY2" fmla="*/ 1046730 h 1511304"/>
              <a:gd name="connsiteX3" fmla="*/ 5360045 w 5360045"/>
              <a:gd name="connsiteY3" fmla="*/ 1508760 h 1511304"/>
              <a:gd name="connsiteX4" fmla="*/ 5360045 w 5360045"/>
              <a:gd name="connsiteY4" fmla="*/ 1511304 h 1511304"/>
              <a:gd name="connsiteX5" fmla="*/ 4545474 w 5360045"/>
              <a:gd name="connsiteY5" fmla="*/ 1511304 h 1511304"/>
              <a:gd name="connsiteX6" fmla="*/ 2525897 w 5360045"/>
              <a:gd name="connsiteY6" fmla="*/ 1511304 h 1511304"/>
              <a:gd name="connsiteX7" fmla="*/ 0 w 5360045"/>
              <a:gd name="connsiteY7" fmla="*/ 1511304 h 1511304"/>
              <a:gd name="connsiteX8" fmla="*/ 697617 w 5360045"/>
              <a:gd name="connsiteY8" fmla="*/ 3 h 1511304"/>
              <a:gd name="connsiteX9" fmla="*/ 4545473 w 5360045"/>
              <a:gd name="connsiteY9" fmla="*/ 3 h 151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60045" h="1511304">
                <a:moveTo>
                  <a:pt x="4545473" y="0"/>
                </a:moveTo>
                <a:lnTo>
                  <a:pt x="5360045" y="0"/>
                </a:lnTo>
                <a:lnTo>
                  <a:pt x="5360045" y="1046730"/>
                </a:lnTo>
                <a:lnTo>
                  <a:pt x="5360045" y="1508760"/>
                </a:lnTo>
                <a:lnTo>
                  <a:pt x="5360045" y="1511304"/>
                </a:lnTo>
                <a:lnTo>
                  <a:pt x="4545474" y="1511304"/>
                </a:lnTo>
                <a:lnTo>
                  <a:pt x="2525897" y="1511304"/>
                </a:lnTo>
                <a:lnTo>
                  <a:pt x="0" y="1511304"/>
                </a:lnTo>
                <a:lnTo>
                  <a:pt x="697617" y="3"/>
                </a:lnTo>
                <a:lnTo>
                  <a:pt x="4545473" y="3"/>
                </a:lnTo>
                <a:close/>
              </a:path>
            </a:pathLst>
          </a:cu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138" name="Freeform: Shape 137">
            <a:extLst>
              <a:ext uri="{FF2B5EF4-FFF2-40B4-BE49-F238E27FC236}">
                <a16:creationId xmlns:a16="http://schemas.microsoft.com/office/drawing/2014/main" id="{E78C6E4B-A1F1-4B6C-97EC-BE997495D6A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867270"/>
            <a:ext cx="5509954" cy="1133480"/>
          </a:xfrm>
          <a:custGeom>
            <a:avLst/>
            <a:gdLst>
              <a:gd name="connsiteX0" fmla="*/ 0 w 7346605"/>
              <a:gd name="connsiteY0" fmla="*/ 0 h 1511306"/>
              <a:gd name="connsiteX1" fmla="*/ 239486 w 7346605"/>
              <a:gd name="connsiteY1" fmla="*/ 0 h 1511306"/>
              <a:gd name="connsiteX2" fmla="*/ 1209568 w 7346605"/>
              <a:gd name="connsiteY2" fmla="*/ 0 h 1511306"/>
              <a:gd name="connsiteX3" fmla="*/ 2405743 w 7346605"/>
              <a:gd name="connsiteY3" fmla="*/ 0 h 1511306"/>
              <a:gd name="connsiteX4" fmla="*/ 2405743 w 7346605"/>
              <a:gd name="connsiteY4" fmla="*/ 2544 h 1511306"/>
              <a:gd name="connsiteX5" fmla="*/ 2801131 w 7346605"/>
              <a:gd name="connsiteY5" fmla="*/ 2544 h 1511306"/>
              <a:gd name="connsiteX6" fmla="*/ 2801131 w 7346605"/>
              <a:gd name="connsiteY6" fmla="*/ 0 h 1511306"/>
              <a:gd name="connsiteX7" fmla="*/ 7346605 w 7346605"/>
              <a:gd name="connsiteY7" fmla="*/ 0 h 1511306"/>
              <a:gd name="connsiteX8" fmla="*/ 6648988 w 7346605"/>
              <a:gd name="connsiteY8" fmla="*/ 1511301 h 1511306"/>
              <a:gd name="connsiteX9" fmla="*/ 2801132 w 7346605"/>
              <a:gd name="connsiteY9" fmla="*/ 1511301 h 1511306"/>
              <a:gd name="connsiteX10" fmla="*/ 2801132 w 7346605"/>
              <a:gd name="connsiteY10" fmla="*/ 1511304 h 1511306"/>
              <a:gd name="connsiteX11" fmla="*/ 2405743 w 7346605"/>
              <a:gd name="connsiteY11" fmla="*/ 1511304 h 1511306"/>
              <a:gd name="connsiteX12" fmla="*/ 2405743 w 7346605"/>
              <a:gd name="connsiteY12" fmla="*/ 1511306 h 1511306"/>
              <a:gd name="connsiteX13" fmla="*/ 1333411 w 7346605"/>
              <a:gd name="connsiteY13" fmla="*/ 1511306 h 1511306"/>
              <a:gd name="connsiteX14" fmla="*/ 1219208 w 7346605"/>
              <a:gd name="connsiteY14" fmla="*/ 1511306 h 1511306"/>
              <a:gd name="connsiteX15" fmla="*/ 1209568 w 7346605"/>
              <a:gd name="connsiteY15" fmla="*/ 1511306 h 1511306"/>
              <a:gd name="connsiteX16" fmla="*/ 239486 w 7346605"/>
              <a:gd name="connsiteY16" fmla="*/ 1511306 h 1511306"/>
              <a:gd name="connsiteX17" fmla="*/ 0 w 7346605"/>
              <a:gd name="connsiteY17" fmla="*/ 1511306 h 1511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346605" h="1511306">
                <a:moveTo>
                  <a:pt x="0" y="0"/>
                </a:moveTo>
                <a:lnTo>
                  <a:pt x="239486" y="0"/>
                </a:lnTo>
                <a:lnTo>
                  <a:pt x="1209568" y="0"/>
                </a:lnTo>
                <a:lnTo>
                  <a:pt x="2405743" y="0"/>
                </a:lnTo>
                <a:lnTo>
                  <a:pt x="2405743" y="2544"/>
                </a:lnTo>
                <a:lnTo>
                  <a:pt x="2801131" y="2544"/>
                </a:lnTo>
                <a:lnTo>
                  <a:pt x="2801131" y="0"/>
                </a:lnTo>
                <a:lnTo>
                  <a:pt x="7346605" y="0"/>
                </a:lnTo>
                <a:lnTo>
                  <a:pt x="6648988" y="1511301"/>
                </a:lnTo>
                <a:lnTo>
                  <a:pt x="2801132" y="1511301"/>
                </a:lnTo>
                <a:lnTo>
                  <a:pt x="2801132" y="1511304"/>
                </a:lnTo>
                <a:lnTo>
                  <a:pt x="2405743" y="1511304"/>
                </a:lnTo>
                <a:lnTo>
                  <a:pt x="2405743" y="1511306"/>
                </a:lnTo>
                <a:lnTo>
                  <a:pt x="1333411" y="1511306"/>
                </a:lnTo>
                <a:lnTo>
                  <a:pt x="1219208" y="1511306"/>
                </a:lnTo>
                <a:lnTo>
                  <a:pt x="1209568" y="1511306"/>
                </a:lnTo>
                <a:lnTo>
                  <a:pt x="239486" y="1511306"/>
                </a:lnTo>
                <a:lnTo>
                  <a:pt x="0" y="151130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pic>
        <p:nvPicPr>
          <p:cNvPr id="4099" name="Picture 3"/>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l="15293" t="26241" r="14548" b="14619"/>
          <a:stretch/>
        </p:blipFill>
        <p:spPr bwMode="auto">
          <a:xfrm>
            <a:off x="251026" y="1903385"/>
            <a:ext cx="4165991" cy="210389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712591" y="5004664"/>
            <a:ext cx="4270337" cy="822248"/>
          </a:xfrm>
        </p:spPr>
        <p:txBody>
          <a:bodyPr vert="horz" lIns="68580" tIns="34290" rIns="68580" bIns="34290" rtlCol="0" anchor="ctr">
            <a:normAutofit/>
          </a:bodyPr>
          <a:lstStyle/>
          <a:p>
            <a:r>
              <a:rPr lang="en-US" sz="2775" b="1" dirty="0"/>
              <a:t>ASSESSING: IDEAL PRACTICE</a:t>
            </a:r>
          </a:p>
        </p:txBody>
      </p:sp>
      <p:sp>
        <p:nvSpPr>
          <p:cNvPr id="4" name="Content Placeholder 3"/>
          <p:cNvSpPr>
            <a:spLocks noGrp="1"/>
          </p:cNvSpPr>
          <p:nvPr>
            <p:ph sz="half" idx="1"/>
          </p:nvPr>
        </p:nvSpPr>
        <p:spPr>
          <a:xfrm>
            <a:off x="4417017" y="950240"/>
            <a:ext cx="4240050" cy="3646253"/>
          </a:xfrm>
        </p:spPr>
        <p:txBody>
          <a:bodyPr vert="horz" lIns="68580" tIns="34290" rIns="68580" bIns="34290" rtlCol="0" anchor="ctr">
            <a:normAutofit/>
          </a:bodyPr>
          <a:lstStyle/>
          <a:p>
            <a:r>
              <a:rPr lang="en-US" sz="1800" dirty="0"/>
              <a:t>Gathers detailed information regarding factors known to create substantial risk to children (such as domestic violence, mental health issues, substance abuse) and the underlying causes of behavior and history as relevant to possible child maltreatment.</a:t>
            </a:r>
          </a:p>
          <a:p>
            <a:r>
              <a:rPr lang="en-US" sz="1800" dirty="0"/>
              <a:t>Gathers detailed information about individual, family and environmental strengths and protective capacities that can mitigate risk.</a:t>
            </a:r>
          </a:p>
        </p:txBody>
      </p:sp>
    </p:spTree>
    <p:extLst>
      <p:ext uri="{BB962C8B-B14F-4D97-AF65-F5344CB8AC3E}">
        <p14:creationId xmlns:p14="http://schemas.microsoft.com/office/powerpoint/2010/main" val="11081413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150" y="369888"/>
            <a:ext cx="6691313" cy="1320800"/>
          </a:xfrm>
        </p:spPr>
        <p:txBody>
          <a:bodyPr rtlCol="0" anchor="ctr">
            <a:noAutofit/>
          </a:bodyPr>
          <a:lstStyle/>
          <a:p>
            <a:pPr eaLnBrk="1" hangingPunct="1">
              <a:defRPr/>
            </a:pPr>
            <a:r>
              <a:rPr lang="en-US" dirty="0">
                <a:solidFill>
                  <a:schemeClr val="accent2">
                    <a:lumMod val="50000"/>
                  </a:schemeClr>
                </a:solidFill>
              </a:rPr>
              <a:t>EVALUATING: IDEAL PRACTICE</a:t>
            </a:r>
          </a:p>
        </p:txBody>
      </p:sp>
      <p:sp>
        <p:nvSpPr>
          <p:cNvPr id="5" name="Text Placeholder 4"/>
          <p:cNvSpPr>
            <a:spLocks noGrp="1"/>
          </p:cNvSpPr>
          <p:nvPr>
            <p:ph idx="1"/>
          </p:nvPr>
        </p:nvSpPr>
        <p:spPr>
          <a:xfrm>
            <a:off x="438150" y="1690688"/>
            <a:ext cx="6850063" cy="1420812"/>
          </a:xfrm>
        </p:spPr>
        <p:txBody>
          <a:bodyPr/>
          <a:lstStyle/>
          <a:p>
            <a:pPr eaLnBrk="1" hangingPunct="1">
              <a:lnSpc>
                <a:spcPct val="80000"/>
              </a:lnSpc>
              <a:defRPr/>
            </a:pPr>
            <a:r>
              <a:rPr lang="en-US" sz="2400" dirty="0">
                <a:cs typeface="Times New Roman" panose="02020603050405020304" pitchFamily="18" charset="0"/>
              </a:rPr>
              <a:t>In all formal reviews, assesses whether the current interventions are helping the family reach the desired immediate, intermediate and long-term outcome(s).</a:t>
            </a:r>
            <a:endParaRPr lang="en-US" sz="2400" dirty="0"/>
          </a:p>
          <a:p>
            <a:pPr marL="0" indent="0" eaLnBrk="1" hangingPunct="1">
              <a:lnSpc>
                <a:spcPct val="80000"/>
              </a:lnSpc>
              <a:buFont typeface="Wingdings 3" pitchFamily="18" charset="2"/>
              <a:buNone/>
              <a:defRPr/>
            </a:pPr>
            <a:endParaRPr lang="en-US" sz="2400" dirty="0">
              <a:solidFill>
                <a:schemeClr val="tx1">
                  <a:lumMod val="95000"/>
                  <a:lumOff val="5000"/>
                </a:schemeClr>
              </a:solidFill>
            </a:endParaRPr>
          </a:p>
          <a:p>
            <a:pPr eaLnBrk="1" hangingPunct="1">
              <a:defRPr/>
            </a:pPr>
            <a:endParaRPr lang="en-US" dirty="0"/>
          </a:p>
        </p:txBody>
      </p:sp>
      <p:pic>
        <p:nvPicPr>
          <p:cNvPr id="13316" name="Picture 2" descr="Image result for outcom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8475" y="3336925"/>
            <a:ext cx="4286250" cy="284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62841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quarter" idx="1"/>
          </p:nvPr>
        </p:nvGraphicFramePr>
        <p:xfrm>
          <a:off x="609600" y="1984375"/>
          <a:ext cx="7467600" cy="4873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half" idx="14"/>
          </p:nvPr>
        </p:nvSpPr>
        <p:spPr/>
        <p:txBody>
          <a:bodyPr/>
          <a:lstStyle/>
          <a:p>
            <a:endParaRPr lang="en-US" dirty="0"/>
          </a:p>
        </p:txBody>
      </p:sp>
      <p:pic>
        <p:nvPicPr>
          <p:cNvPr id="10" name="Picture 9" descr="Copy of Torin and Cambri 2010.jpg"/>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838200" y="198120"/>
            <a:ext cx="2209800" cy="1783080"/>
          </a:xfrm>
          <a:prstGeom prst="rect">
            <a:avLst/>
          </a:prstGeom>
          <a:ln>
            <a:noFill/>
          </a:ln>
          <a:effectLst>
            <a:glow rad="228600">
              <a:schemeClr val="accent2">
                <a:satMod val="175000"/>
                <a:alpha val="40000"/>
              </a:schemeClr>
            </a:glow>
            <a:outerShdw blurRad="190500" dist="228600" dir="2700000" algn="ctr">
              <a:srgbClr val="000000">
                <a:alpha val="30000"/>
              </a:srgbClr>
            </a:outerShdw>
          </a:effectLst>
          <a:scene3d>
            <a:camera prst="perspectiveContrastingRightFacing"/>
            <a:lightRig rig="glow" dir="t">
              <a:rot lat="0" lon="0" rev="4800000"/>
            </a:lightRig>
          </a:scene3d>
          <a:sp3d prstMaterial="matte">
            <a:bevelT w="127000" h="63500"/>
          </a:sp3d>
        </p:spPr>
      </p:pic>
      <p:pic>
        <p:nvPicPr>
          <p:cNvPr id="11" name="Picture 10" descr="http://t0.gstatic.com/images?q=tbn:ANd9GcTkrsT3P9UBC2mxYgmNPPD2JmPr3BWgSkc-q18jKZxW0hYPjI0h">
            <a:hlinkClick r:id="rId8"/>
          </p:cNvPr>
          <p:cNvPicPr/>
          <p:nvPr/>
        </p:nvPicPr>
        <p:blipFill>
          <a:blip r:embed="rId9" cstate="print"/>
          <a:srcRect/>
          <a:stretch>
            <a:fillRect/>
          </a:stretch>
        </p:blipFill>
        <p:spPr bwMode="auto">
          <a:xfrm>
            <a:off x="3505200" y="228600"/>
            <a:ext cx="2057400" cy="1752600"/>
          </a:xfrm>
          <a:prstGeom prst="rect">
            <a:avLst/>
          </a:prstGeom>
          <a:noFill/>
          <a:ln w="9525">
            <a:noFill/>
            <a:miter lim="800000"/>
            <a:headEnd/>
            <a:tailEnd/>
          </a:ln>
          <a:effectLst>
            <a:glow rad="228600">
              <a:schemeClr val="accent2">
                <a:satMod val="175000"/>
                <a:alpha val="40000"/>
              </a:schemeClr>
            </a:glow>
          </a:effectLst>
          <a:scene3d>
            <a:camera prst="perspectiveContrastingRightFacing"/>
            <a:lightRig rig="threePt" dir="t"/>
          </a:scene3d>
        </p:spPr>
      </p:pic>
      <p:pic>
        <p:nvPicPr>
          <p:cNvPr id="12" name="Picture 11"/>
          <p:cNvPicPr/>
          <p:nvPr/>
        </p:nvPicPr>
        <p:blipFill>
          <a:blip r:embed="rId10" cstate="print">
            <a:extLst>
              <a:ext uri="{28A0092B-C50C-407E-A947-70E740481C1C}">
                <a14:useLocalDpi xmlns:a14="http://schemas.microsoft.com/office/drawing/2010/main"/>
              </a:ext>
            </a:extLst>
          </a:blip>
          <a:srcRect/>
          <a:stretch>
            <a:fillRect/>
          </a:stretch>
        </p:blipFill>
        <p:spPr bwMode="auto">
          <a:xfrm>
            <a:off x="6019800" y="228600"/>
            <a:ext cx="1981200" cy="1905000"/>
          </a:xfrm>
          <a:prstGeom prst="rect">
            <a:avLst/>
          </a:prstGeom>
          <a:noFill/>
          <a:ln w="9525">
            <a:noFill/>
            <a:miter lim="800000"/>
            <a:headEnd/>
            <a:tailEnd/>
          </a:ln>
          <a:effectLst>
            <a:glow rad="228600">
              <a:schemeClr val="accent2">
                <a:satMod val="175000"/>
                <a:alpha val="40000"/>
              </a:schemeClr>
            </a:glow>
          </a:effectLst>
          <a:scene3d>
            <a:camera prst="perspectiveContrastingRightFacing"/>
            <a:lightRig rig="threePt" dir="t"/>
          </a:scene3d>
        </p:spPr>
      </p:pic>
    </p:spTree>
  </p:cSld>
  <p:clrMapOvr>
    <a:masterClrMapping/>
  </p:clrMapOvr>
  <p:transition spd="slow">
    <p:rand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sz="quarter" idx="1"/>
          </p:nvPr>
        </p:nvGraphicFramePr>
        <p:xfrm>
          <a:off x="457200" y="1143000"/>
          <a:ext cx="7924800"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half" idx="14"/>
          </p:nvPr>
        </p:nvSpPr>
        <p:spPr/>
        <p:txBody>
          <a:bodyPr/>
          <a:lstStyle/>
          <a:p>
            <a:endParaRPr lang="en-US" dirty="0"/>
          </a:p>
        </p:txBody>
      </p:sp>
      <p:sp>
        <p:nvSpPr>
          <p:cNvPr id="8" name="Rectangle 7"/>
          <p:cNvSpPr/>
          <p:nvPr/>
        </p:nvSpPr>
        <p:spPr>
          <a:xfrm>
            <a:off x="381000" y="152400"/>
            <a:ext cx="7543800" cy="1446550"/>
          </a:xfrm>
          <a:prstGeom prst="rect">
            <a:avLst/>
          </a:prstGeom>
          <a:noFill/>
        </p:spPr>
        <p:txBody>
          <a:bodyPr wrap="square" lIns="91440" tIns="45720" rIns="91440" bIns="45720">
            <a:spAutoFit/>
          </a:bodyPr>
          <a:lstStyle/>
          <a:p>
            <a:pPr algn="ctr"/>
            <a:r>
              <a:rPr lang="en-US" sz="88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Self Protection</a:t>
            </a:r>
          </a:p>
        </p:txBody>
      </p:sp>
      <p:grpSp>
        <p:nvGrpSpPr>
          <p:cNvPr id="5" name="Group 4"/>
          <p:cNvGrpSpPr/>
          <p:nvPr/>
        </p:nvGrpSpPr>
        <p:grpSpPr>
          <a:xfrm>
            <a:off x="609601" y="3962400"/>
            <a:ext cx="1905000" cy="2621908"/>
            <a:chOff x="3733802" y="4495801"/>
            <a:chExt cx="2572901" cy="2469508"/>
          </a:xfrm>
        </p:grpSpPr>
        <p:sp>
          <p:nvSpPr>
            <p:cNvPr id="7" name="Rounded Rectangle 6"/>
            <p:cNvSpPr/>
            <p:nvPr/>
          </p:nvSpPr>
          <p:spPr>
            <a:xfrm>
              <a:off x="3733802" y="4495801"/>
              <a:ext cx="2572901" cy="2469508"/>
            </a:xfrm>
            <a:prstGeom prst="roundRect">
              <a:avLst/>
            </a:prstGeom>
          </p:spPr>
          <p:style>
            <a:lnRef idx="2">
              <a:schemeClr val="accent1">
                <a:alpha val="90000"/>
                <a:hueOff val="0"/>
                <a:satOff val="0"/>
                <a:lumOff val="0"/>
                <a:alphaOff val="-4000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9" name="Rounded Rectangle 4"/>
            <p:cNvSpPr/>
            <p:nvPr/>
          </p:nvSpPr>
          <p:spPr>
            <a:xfrm>
              <a:off x="3733802" y="4572001"/>
              <a:ext cx="2560399" cy="222840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dirty="0"/>
                <a:t>0-5 Years old</a:t>
              </a:r>
            </a:p>
            <a:p>
              <a:pPr lvl="0" algn="l" defTabSz="711200">
                <a:lnSpc>
                  <a:spcPct val="90000"/>
                </a:lnSpc>
                <a:spcBef>
                  <a:spcPct val="0"/>
                </a:spcBef>
                <a:spcAft>
                  <a:spcPct val="35000"/>
                </a:spcAft>
              </a:pPr>
              <a:r>
                <a:rPr lang="en-US" sz="1600" kern="1200" dirty="0"/>
                <a:t>Does not verbalize</a:t>
              </a:r>
            </a:p>
            <a:p>
              <a:pPr lvl="0" algn="l" defTabSz="711200">
                <a:lnSpc>
                  <a:spcPct val="90000"/>
                </a:lnSpc>
                <a:spcBef>
                  <a:spcPct val="0"/>
                </a:spcBef>
                <a:spcAft>
                  <a:spcPct val="35000"/>
                </a:spcAft>
              </a:pPr>
              <a:r>
                <a:rPr lang="en-US" sz="1600" dirty="0"/>
                <a:t>Is not visible to others</a:t>
              </a:r>
            </a:p>
            <a:p>
              <a:pPr lvl="0" algn="l" defTabSz="711200">
                <a:lnSpc>
                  <a:spcPct val="90000"/>
                </a:lnSpc>
                <a:spcBef>
                  <a:spcPct val="0"/>
                </a:spcBef>
                <a:spcAft>
                  <a:spcPct val="35000"/>
                </a:spcAft>
              </a:pPr>
              <a:r>
                <a:rPr lang="en-US" sz="1600" kern="1200" dirty="0"/>
                <a:t>Denies abuse/neglect</a:t>
              </a:r>
            </a:p>
            <a:p>
              <a:pPr lvl="0" algn="l" defTabSz="711200">
                <a:lnSpc>
                  <a:spcPct val="90000"/>
                </a:lnSpc>
                <a:spcBef>
                  <a:spcPct val="0"/>
                </a:spcBef>
                <a:spcAft>
                  <a:spcPct val="35000"/>
                </a:spcAft>
              </a:pPr>
              <a:r>
                <a:rPr lang="en-US" sz="1600" dirty="0"/>
                <a:t>Blames Self</a:t>
              </a:r>
            </a:p>
            <a:p>
              <a:pPr lvl="0" algn="l" defTabSz="711200">
                <a:lnSpc>
                  <a:spcPct val="90000"/>
                </a:lnSpc>
                <a:spcBef>
                  <a:spcPct val="0"/>
                </a:spcBef>
                <a:spcAft>
                  <a:spcPct val="35000"/>
                </a:spcAft>
              </a:pPr>
              <a:r>
                <a:rPr lang="en-US" sz="1600" kern="1200" dirty="0"/>
                <a:t>Accepts CA/N</a:t>
              </a:r>
            </a:p>
          </p:txBody>
        </p:sp>
      </p:grpSp>
      <p:pic>
        <p:nvPicPr>
          <p:cNvPr id="10" name="Content Placeholder 4" descr="http://t1.gstatic.com/images?q=tbn:ANd9GcQOtdBRZBZth1clbqsLAHT1pcsZZoxIwW2YdHesR3uz41KzHyGaZAAtFlo">
            <a:hlinkClick r:id="rId7"/>
          </p:cNvPr>
          <p:cNvPicPr>
            <a:picLocks/>
          </p:cNvPicPr>
          <p:nvPr/>
        </p:nvPicPr>
        <p:blipFill>
          <a:blip r:embed="rId8" cstate="print"/>
          <a:srcRect/>
          <a:stretch>
            <a:fillRect/>
          </a:stretch>
        </p:blipFill>
        <p:spPr bwMode="auto">
          <a:xfrm>
            <a:off x="0" y="2438400"/>
            <a:ext cx="2286000" cy="1066800"/>
          </a:xfrm>
          <a:prstGeom prst="rect">
            <a:avLst/>
          </a:prstGeom>
          <a:noFill/>
          <a:ln w="9525">
            <a:noFill/>
            <a:miter lim="800000"/>
            <a:headEnd/>
            <a:tailEnd/>
          </a:ln>
        </p:spPr>
      </p:pic>
    </p:spTree>
  </p:cSld>
  <p:clrMapOvr>
    <a:masterClrMapping/>
  </p:clrMapOvr>
  <p:transition spd="slow">
    <p:random/>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sz="quarter" idx="1"/>
          </p:nvPr>
        </p:nvGraphicFramePr>
        <p:xfrm>
          <a:off x="457200" y="1600200"/>
          <a:ext cx="7467600" cy="4873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half" idx="14"/>
          </p:nvPr>
        </p:nvSpPr>
        <p:spPr/>
        <p:txBody>
          <a:bodyPr/>
          <a:lstStyle/>
          <a:p>
            <a:endParaRPr lang="en-US" dirty="0"/>
          </a:p>
        </p:txBody>
      </p:sp>
      <p:sp>
        <p:nvSpPr>
          <p:cNvPr id="8" name="Rectangle 7"/>
          <p:cNvSpPr/>
          <p:nvPr/>
        </p:nvSpPr>
        <p:spPr>
          <a:xfrm>
            <a:off x="0" y="152400"/>
            <a:ext cx="8839200" cy="1015663"/>
          </a:xfrm>
          <a:prstGeom prst="rect">
            <a:avLst/>
          </a:prstGeom>
          <a:noFill/>
        </p:spPr>
        <p:txBody>
          <a:bodyPr wrap="square" lIns="91440" tIns="45720" rIns="91440" bIns="45720">
            <a:spAutoFit/>
          </a:bodyPr>
          <a:lstStyle/>
          <a:p>
            <a:pPr algn="ctr"/>
            <a:r>
              <a:rPr lang="en-US" sz="60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Physical/Cognitive/Social</a:t>
            </a:r>
          </a:p>
        </p:txBody>
      </p:sp>
      <p:pic>
        <p:nvPicPr>
          <p:cNvPr id="5" name="Picture 4" descr="http://1.bp.blogspot.com/-Xb-rsb1TrNw/TaQhF5y-y5I/AAAAAAAAAEs/ea-unnNRNy0/s1600/DisabledSupport.jpg"/>
          <p:cNvPicPr/>
          <p:nvPr/>
        </p:nvPicPr>
        <p:blipFill>
          <a:blip r:embed="rId7" cstate="print"/>
          <a:srcRect/>
          <a:stretch>
            <a:fillRect/>
          </a:stretch>
        </p:blipFill>
        <p:spPr bwMode="auto">
          <a:xfrm>
            <a:off x="7162800" y="3276600"/>
            <a:ext cx="1619250" cy="2381250"/>
          </a:xfrm>
          <a:prstGeom prst="rect">
            <a:avLst/>
          </a:prstGeom>
          <a:noFill/>
          <a:ln w="9525">
            <a:noFill/>
            <a:miter lim="800000"/>
            <a:headEnd/>
            <a:tailEnd/>
          </a:ln>
        </p:spPr>
      </p:pic>
      <p:pic>
        <p:nvPicPr>
          <p:cNvPr id="10" name="Picture 9" descr="C:\Documents and Settings\STRIKD\Local Settings\Temporary Internet Files\Content.IE5\81EBW9UJ\MP900438690[1].jpg"/>
          <p:cNvPicPr/>
          <p:nvPr/>
        </p:nvPicPr>
        <p:blipFill>
          <a:blip r:embed="rId8" cstate="print"/>
          <a:srcRect/>
          <a:stretch>
            <a:fillRect/>
          </a:stretch>
        </p:blipFill>
        <p:spPr bwMode="auto">
          <a:xfrm>
            <a:off x="4495800" y="4724400"/>
            <a:ext cx="2362200" cy="1752600"/>
          </a:xfrm>
          <a:prstGeom prst="rect">
            <a:avLst/>
          </a:prstGeom>
          <a:noFill/>
        </p:spPr>
      </p:pic>
    </p:spTree>
  </p:cSld>
  <p:clrMapOvr>
    <a:masterClrMapping/>
  </p:clrMapOvr>
  <p:transition spd="slow">
    <p:random/>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sz="quarter" idx="1"/>
          </p:nvPr>
        </p:nvGraphicFramePr>
        <p:xfrm>
          <a:off x="457200" y="990600"/>
          <a:ext cx="7467600" cy="5483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half" idx="14"/>
          </p:nvPr>
        </p:nvSpPr>
        <p:spPr/>
        <p:txBody>
          <a:bodyPr/>
          <a:lstStyle/>
          <a:p>
            <a:endParaRPr lang="en-US" dirty="0"/>
          </a:p>
        </p:txBody>
      </p:sp>
      <p:sp>
        <p:nvSpPr>
          <p:cNvPr id="8" name="Rectangle 7"/>
          <p:cNvSpPr/>
          <p:nvPr/>
        </p:nvSpPr>
        <p:spPr>
          <a:xfrm>
            <a:off x="0" y="152400"/>
            <a:ext cx="8839200" cy="1015663"/>
          </a:xfrm>
          <a:prstGeom prst="rect">
            <a:avLst/>
          </a:prstGeom>
          <a:noFill/>
        </p:spPr>
        <p:txBody>
          <a:bodyPr wrap="square" lIns="91440" tIns="45720" rIns="91440" bIns="45720">
            <a:spAutoFit/>
          </a:bodyPr>
          <a:lstStyle/>
          <a:p>
            <a:pPr algn="ctr"/>
            <a:r>
              <a:rPr lang="en-US" sz="60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Emotional/Behavioral</a:t>
            </a:r>
            <a:endParaRPr lang="en-US" sz="60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pic>
        <p:nvPicPr>
          <p:cNvPr id="5" name="Picture 4" descr="C:\Documents and Settings\STRIKD\Local Settings\Temporary Internet Files\Content.IE5\8LMFGTQJ\MP900422151[1].jpg"/>
          <p:cNvPicPr/>
          <p:nvPr/>
        </p:nvPicPr>
        <p:blipFill>
          <a:blip r:embed="rId7" cstate="print"/>
          <a:srcRect/>
          <a:stretch>
            <a:fillRect/>
          </a:stretch>
        </p:blipFill>
        <p:spPr bwMode="auto">
          <a:xfrm>
            <a:off x="5867400" y="3276600"/>
            <a:ext cx="2733675" cy="2000250"/>
          </a:xfrm>
          <a:prstGeom prst="rect">
            <a:avLst/>
          </a:prstGeom>
          <a:noFill/>
          <a:ln w="9525">
            <a:noFill/>
            <a:miter lim="800000"/>
            <a:headEnd/>
            <a:tailEnd/>
          </a:ln>
        </p:spPr>
      </p:pic>
      <p:pic>
        <p:nvPicPr>
          <p:cNvPr id="7" name="Picture 6" descr="http://t2.gstatic.com/images?q=tbn:ANd9GcQ7rsW_kI0IHE3pm0RMHR-1BgmTq3j4_wzO4Qz2DXF7qe04IzUpow">
            <a:hlinkClick r:id="rId8"/>
          </p:cNvPr>
          <p:cNvPicPr/>
          <p:nvPr/>
        </p:nvPicPr>
        <p:blipFill>
          <a:blip r:embed="rId9" cstate="print"/>
          <a:srcRect/>
          <a:stretch>
            <a:fillRect/>
          </a:stretch>
        </p:blipFill>
        <p:spPr bwMode="auto">
          <a:xfrm>
            <a:off x="228601" y="3048000"/>
            <a:ext cx="1371600" cy="1133475"/>
          </a:xfrm>
          <a:prstGeom prst="rect">
            <a:avLst/>
          </a:prstGeom>
          <a:noFill/>
          <a:ln w="9525">
            <a:noFill/>
            <a:miter lim="800000"/>
            <a:headEnd/>
            <a:tailEnd/>
          </a:ln>
        </p:spPr>
      </p:pic>
    </p:spTree>
  </p:cSld>
  <p:clrMapOvr>
    <a:masterClrMapping/>
  </p:clrMapOvr>
  <p:transition spd="slow">
    <p:random/>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Date Placeholder 3"/>
          <p:cNvSpPr>
            <a:spLocks noGrp="1"/>
          </p:cNvSpPr>
          <p:nvPr>
            <p:ph type="dt" sz="half" idx="14"/>
          </p:nvPr>
        </p:nvSpPr>
        <p:spPr/>
        <p:txBody>
          <a:bodyPr/>
          <a:lstStyle/>
          <a:p>
            <a:endParaRPr lang="en-US" dirty="0"/>
          </a:p>
        </p:txBody>
      </p:sp>
      <p:graphicFrame>
        <p:nvGraphicFramePr>
          <p:cNvPr id="13" name="Diagram 12"/>
          <p:cNvGraphicFramePr/>
          <p:nvPr/>
        </p:nvGraphicFramePr>
        <p:xfrm>
          <a:off x="609600" y="609600"/>
          <a:ext cx="7772400" cy="579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TextBox 13"/>
          <p:cNvSpPr txBox="1"/>
          <p:nvPr/>
        </p:nvSpPr>
        <p:spPr>
          <a:xfrm>
            <a:off x="2438400" y="762000"/>
            <a:ext cx="685800" cy="2308324"/>
          </a:xfrm>
          <a:prstGeom prst="rect">
            <a:avLst/>
          </a:prstGeom>
          <a:noFill/>
        </p:spPr>
        <p:txBody>
          <a:bodyPr wrap="square" rtlCol="0">
            <a:spAutoFit/>
          </a:bodyPr>
          <a:lstStyle/>
          <a:p>
            <a:r>
              <a:rPr lang="en-US" dirty="0">
                <a:solidFill>
                  <a:schemeClr val="bg1"/>
                </a:solidFill>
                <a:latin typeface="Arial Black" pitchFamily="34" charset="0"/>
              </a:rPr>
              <a:t>S</a:t>
            </a:r>
          </a:p>
          <a:p>
            <a:r>
              <a:rPr lang="en-US" dirty="0">
                <a:solidFill>
                  <a:schemeClr val="bg1"/>
                </a:solidFill>
                <a:latin typeface="Arial Black" pitchFamily="34" charset="0"/>
              </a:rPr>
              <a:t>A</a:t>
            </a:r>
          </a:p>
          <a:p>
            <a:r>
              <a:rPr lang="en-US" dirty="0">
                <a:solidFill>
                  <a:schemeClr val="bg1"/>
                </a:solidFill>
                <a:latin typeface="Arial Black" pitchFamily="34" charset="0"/>
              </a:rPr>
              <a:t>F</a:t>
            </a:r>
          </a:p>
          <a:p>
            <a:r>
              <a:rPr lang="en-US" dirty="0">
                <a:solidFill>
                  <a:schemeClr val="bg1"/>
                </a:solidFill>
                <a:latin typeface="Arial Black" pitchFamily="34" charset="0"/>
              </a:rPr>
              <a:t>E</a:t>
            </a:r>
          </a:p>
          <a:p>
            <a:r>
              <a:rPr lang="en-US" dirty="0">
                <a:solidFill>
                  <a:schemeClr val="bg1"/>
                </a:solidFill>
                <a:latin typeface="Arial Black" pitchFamily="34" charset="0"/>
              </a:rPr>
              <a:t>T</a:t>
            </a:r>
          </a:p>
          <a:p>
            <a:r>
              <a:rPr lang="en-US" dirty="0">
                <a:solidFill>
                  <a:schemeClr val="bg1"/>
                </a:solidFill>
                <a:latin typeface="Arial Black" pitchFamily="34" charset="0"/>
              </a:rPr>
              <a:t>Y</a:t>
            </a:r>
          </a:p>
        </p:txBody>
      </p:sp>
      <p:sp>
        <p:nvSpPr>
          <p:cNvPr id="15" name="TextBox 14"/>
          <p:cNvSpPr txBox="1"/>
          <p:nvPr/>
        </p:nvSpPr>
        <p:spPr>
          <a:xfrm>
            <a:off x="5943600" y="4419600"/>
            <a:ext cx="609600" cy="1569660"/>
          </a:xfrm>
          <a:prstGeom prst="rect">
            <a:avLst/>
          </a:prstGeom>
          <a:noFill/>
        </p:spPr>
        <p:txBody>
          <a:bodyPr wrap="square" rtlCol="0">
            <a:spAutoFit/>
          </a:bodyPr>
          <a:lstStyle/>
          <a:p>
            <a:pPr algn="ctr"/>
            <a:r>
              <a:rPr lang="en-US" dirty="0">
                <a:solidFill>
                  <a:schemeClr val="bg1"/>
                </a:solidFill>
                <a:latin typeface="Arial Black" pitchFamily="34" charset="0"/>
              </a:rPr>
              <a:t>R</a:t>
            </a:r>
          </a:p>
          <a:p>
            <a:pPr algn="ctr"/>
            <a:r>
              <a:rPr lang="en-US" dirty="0">
                <a:solidFill>
                  <a:schemeClr val="bg1"/>
                </a:solidFill>
                <a:latin typeface="Arial Black" pitchFamily="34" charset="0"/>
              </a:rPr>
              <a:t>I</a:t>
            </a:r>
          </a:p>
          <a:p>
            <a:pPr algn="ctr"/>
            <a:r>
              <a:rPr lang="en-US" dirty="0">
                <a:solidFill>
                  <a:schemeClr val="bg1"/>
                </a:solidFill>
                <a:latin typeface="Arial Black" pitchFamily="34" charset="0"/>
              </a:rPr>
              <a:t>S</a:t>
            </a:r>
          </a:p>
          <a:p>
            <a:pPr algn="ctr"/>
            <a:r>
              <a:rPr lang="en-US" dirty="0">
                <a:solidFill>
                  <a:schemeClr val="bg1"/>
                </a:solidFill>
                <a:latin typeface="Arial Black" pitchFamily="34" charset="0"/>
              </a:rPr>
              <a:t>K</a:t>
            </a:r>
          </a:p>
        </p:txBody>
      </p:sp>
    </p:spTree>
  </p:cSld>
  <p:clrMapOvr>
    <a:masterClrMapping/>
  </p:clrMapOvr>
  <p:transition spd="slow">
    <p:random/>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rrow: Right 4">
            <a:extLst>
              <a:ext uri="{FF2B5EF4-FFF2-40B4-BE49-F238E27FC236}">
                <a16:creationId xmlns:a16="http://schemas.microsoft.com/office/drawing/2014/main" id="{1197EEDC-782F-4D0D-9D07-36634B1BEC06}"/>
              </a:ext>
            </a:extLst>
          </p:cNvPr>
          <p:cNvSpPr/>
          <p:nvPr/>
        </p:nvSpPr>
        <p:spPr>
          <a:xfrm rot="10800000">
            <a:off x="4724399" y="891305"/>
            <a:ext cx="4107592" cy="1997162"/>
          </a:xfrm>
          <a:prstGeom prst="rightArrow">
            <a:avLst>
              <a:gd name="adj1" fmla="val 58353"/>
              <a:gd name="adj2" fmla="val 37018"/>
            </a:avLst>
          </a:prstGeom>
          <a:solidFill>
            <a:schemeClr val="accent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rgbClr r="0" g="0" b="0"/>
          </a:lnRef>
          <a:fillRef idx="0">
            <a:scrgbClr r="0" g="0" b="0"/>
          </a:fillRef>
          <a:effectRef idx="0">
            <a:scrgbClr r="0" g="0" b="0"/>
          </a:effectRef>
          <a:fontRef idx="minor">
            <a:schemeClr val="lt1"/>
          </a:fontRef>
        </p:style>
        <p:txBody>
          <a:bodyPr rtlCol="0" anchor="ctr"/>
          <a:lstStyle/>
          <a:p>
            <a:pPr algn="ctr"/>
            <a:endParaRPr lang="en-US" sz="1800"/>
          </a:p>
        </p:txBody>
      </p:sp>
      <p:sp>
        <p:nvSpPr>
          <p:cNvPr id="3" name="TextBox 2">
            <a:extLst>
              <a:ext uri="{FF2B5EF4-FFF2-40B4-BE49-F238E27FC236}">
                <a16:creationId xmlns:a16="http://schemas.microsoft.com/office/drawing/2014/main" id="{FF8662B0-C668-4E6F-BEFC-BD8FBEE46BE3}"/>
              </a:ext>
            </a:extLst>
          </p:cNvPr>
          <p:cNvSpPr txBox="1"/>
          <p:nvPr/>
        </p:nvSpPr>
        <p:spPr>
          <a:xfrm>
            <a:off x="4938366" y="1357698"/>
            <a:ext cx="3893626" cy="1107996"/>
          </a:xfrm>
          <a:prstGeom prst="rect">
            <a:avLst/>
          </a:prstGeom>
          <a:noFill/>
        </p:spPr>
        <p:txBody>
          <a:bodyPr wrap="square" rtlCol="0">
            <a:spAutoFit/>
          </a:bodyPr>
          <a:lstStyle/>
          <a:p>
            <a:pPr algn="ctr"/>
            <a:r>
              <a:rPr lang="en-US" sz="33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Child Vulnerabilities</a:t>
            </a:r>
          </a:p>
        </p:txBody>
      </p:sp>
      <p:sp>
        <p:nvSpPr>
          <p:cNvPr id="4" name="TextBox 3">
            <a:extLst>
              <a:ext uri="{FF2B5EF4-FFF2-40B4-BE49-F238E27FC236}">
                <a16:creationId xmlns:a16="http://schemas.microsoft.com/office/drawing/2014/main" id="{94268DE3-4628-4EB7-8942-BAA06915AE94}"/>
              </a:ext>
            </a:extLst>
          </p:cNvPr>
          <p:cNvSpPr txBox="1"/>
          <p:nvPr/>
        </p:nvSpPr>
        <p:spPr>
          <a:xfrm>
            <a:off x="5123701" y="2888468"/>
            <a:ext cx="3522954" cy="2805896"/>
          </a:xfrm>
          <a:prstGeom prst="rect">
            <a:avLst/>
          </a:prstGeom>
          <a:solidFill>
            <a:srgbClr val="E4E1DA"/>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marL="83344">
              <a:spcBef>
                <a:spcPts val="450"/>
              </a:spcBef>
              <a:spcAft>
                <a:spcPts val="450"/>
              </a:spcAft>
            </a:pPr>
            <a:r>
              <a:rPr lang="en-US" dirty="0">
                <a:latin typeface="Open Sans Semibold" panose="020B0706030804020204" pitchFamily="34" charset="0"/>
                <a:ea typeface="Open Sans Semibold" panose="020B0706030804020204" pitchFamily="34" charset="0"/>
                <a:cs typeface="Open Sans Semibold" panose="020B0706030804020204" pitchFamily="34" charset="0"/>
              </a:rPr>
              <a:t>Take a moment to review the handout. </a:t>
            </a:r>
          </a:p>
          <a:p>
            <a:pPr marL="83344">
              <a:spcBef>
                <a:spcPts val="450"/>
              </a:spcBef>
              <a:spcAft>
                <a:spcPts val="450"/>
              </a:spcAft>
            </a:pPr>
            <a:r>
              <a:rPr lang="en-US" dirty="0">
                <a:latin typeface="Open Sans Semibold" panose="020B0706030804020204" pitchFamily="34" charset="0"/>
                <a:ea typeface="Open Sans Semibold" panose="020B0706030804020204" pitchFamily="34" charset="0"/>
                <a:cs typeface="Open Sans Semibold" panose="020B0706030804020204" pitchFamily="34" charset="0"/>
              </a:rPr>
              <a:t>Meanwhile, think about how child vulnerabilities relate to the child functioning elements</a:t>
            </a:r>
          </a:p>
        </p:txBody>
      </p:sp>
      <p:pic>
        <p:nvPicPr>
          <p:cNvPr id="7" name="Picture 6" descr="Graphical user interface, text, application, email&#10;&#10;Description automatically generated">
            <a:extLst>
              <a:ext uri="{FF2B5EF4-FFF2-40B4-BE49-F238E27FC236}">
                <a16:creationId xmlns:a16="http://schemas.microsoft.com/office/drawing/2014/main" id="{309545FF-6FAB-441F-9F9C-A6B68E8CDEC7}"/>
              </a:ext>
            </a:extLst>
          </p:cNvPr>
          <p:cNvPicPr>
            <a:picLocks noChangeAspect="1"/>
          </p:cNvPicPr>
          <p:nvPr/>
        </p:nvPicPr>
        <p:blipFill rotWithShape="1">
          <a:blip r:embed="rId3">
            <a:extLst>
              <a:ext uri="{28A0092B-C50C-407E-A947-70E740481C1C}">
                <a14:useLocalDpi xmlns:a14="http://schemas.microsoft.com/office/drawing/2010/main" val="0"/>
              </a:ext>
            </a:extLst>
          </a:blip>
          <a:srcRect l="25029" t="28329" r="26400" b="4577"/>
          <a:stretch/>
        </p:blipFill>
        <p:spPr>
          <a:xfrm rot="21040180">
            <a:off x="507539" y="1678230"/>
            <a:ext cx="4208647" cy="3119399"/>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770402346"/>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alpha val="99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305800" cy="838200"/>
          </a:xfrm>
        </p:spPr>
        <p:style>
          <a:lnRef idx="2">
            <a:schemeClr val="accent5">
              <a:shade val="50000"/>
            </a:schemeClr>
          </a:lnRef>
          <a:fillRef idx="1">
            <a:schemeClr val="accent5"/>
          </a:fillRef>
          <a:effectRef idx="0">
            <a:schemeClr val="accent5"/>
          </a:effectRef>
          <a:fontRef idx="minor">
            <a:schemeClr val="lt1"/>
          </a:fontRef>
        </p:style>
        <p:txBody>
          <a:bodyPr>
            <a:noAutofit/>
          </a:bodyPr>
          <a:lstStyle/>
          <a:p>
            <a:pPr algn="ctr"/>
            <a:r>
              <a:rPr lang="en-US" sz="5400" b="1" dirty="0">
                <a:solidFill>
                  <a:schemeClr val="bg1"/>
                </a:solidFill>
              </a:rPr>
              <a:t>Sawyer Case Example</a:t>
            </a:r>
          </a:p>
        </p:txBody>
      </p:sp>
      <p:sp>
        <p:nvSpPr>
          <p:cNvPr id="3" name="Content Placeholder 2"/>
          <p:cNvSpPr>
            <a:spLocks noGrp="1"/>
          </p:cNvSpPr>
          <p:nvPr>
            <p:ph sz="quarter" idx="1"/>
          </p:nvPr>
        </p:nvSpPr>
        <p:spPr>
          <a:xfrm>
            <a:off x="381000" y="1524000"/>
            <a:ext cx="8077200" cy="5029200"/>
          </a:xfrm>
        </p:spPr>
        <p:txBody>
          <a:bodyPr>
            <a:normAutofit/>
          </a:bodyPr>
          <a:lstStyle/>
          <a:p>
            <a:pPr marL="630237" indent="-514350">
              <a:spcBef>
                <a:spcPts val="0"/>
              </a:spcBef>
              <a:spcAft>
                <a:spcPts val="1800"/>
              </a:spcAft>
              <a:buSzPct val="97000"/>
              <a:buFont typeface="+mj-lt"/>
              <a:buAutoNum type="arabicParenR"/>
            </a:pPr>
            <a:r>
              <a:rPr lang="en-US" sz="2800" dirty="0">
                <a:latin typeface="Arial" panose="020B0604020202020204" pitchFamily="34" charset="0"/>
                <a:cs typeface="Arial" panose="020B0604020202020204" pitchFamily="34" charset="0"/>
              </a:rPr>
              <a:t>Watch the Sawyer Family Video</a:t>
            </a:r>
          </a:p>
          <a:p>
            <a:pPr marL="630237" indent="-514350">
              <a:spcBef>
                <a:spcPts val="0"/>
              </a:spcBef>
              <a:spcAft>
                <a:spcPts val="1800"/>
              </a:spcAft>
              <a:buSzPct val="97000"/>
              <a:buFont typeface="+mj-lt"/>
              <a:buAutoNum type="arabicParenR"/>
            </a:pPr>
            <a:r>
              <a:rPr lang="en-US" sz="2800" dirty="0">
                <a:latin typeface="Arial" panose="020B0604020202020204" pitchFamily="34" charset="0"/>
                <a:cs typeface="Arial" panose="020B0604020202020204" pitchFamily="34" charset="0"/>
              </a:rPr>
              <a:t>With your small group, complete the handout:  </a:t>
            </a:r>
            <a:r>
              <a:rPr lang="en-US" sz="2800" i="1" dirty="0">
                <a:latin typeface="Arial" panose="020B0604020202020204" pitchFamily="34" charset="0"/>
                <a:cs typeface="Arial" panose="020B0604020202020204" pitchFamily="34" charset="0"/>
              </a:rPr>
              <a:t>Child Functioning: Lucy</a:t>
            </a:r>
          </a:p>
          <a:p>
            <a:pPr marL="630237" indent="-514350">
              <a:spcBef>
                <a:spcPts val="0"/>
              </a:spcBef>
              <a:spcAft>
                <a:spcPts val="1800"/>
              </a:spcAft>
              <a:buSzPct val="97000"/>
              <a:buFont typeface="+mj-lt"/>
              <a:buAutoNum type="arabicParenR"/>
            </a:pPr>
            <a:r>
              <a:rPr lang="en-US" sz="2800" dirty="0">
                <a:latin typeface="Arial" panose="020B0604020202020204" pitchFamily="34" charset="0"/>
                <a:cs typeface="Arial" panose="020B0604020202020204" pitchFamily="34" charset="0"/>
              </a:rPr>
              <a:t>Use the handouts: </a:t>
            </a:r>
            <a:r>
              <a:rPr lang="en-US" sz="2800" i="1" dirty="0">
                <a:latin typeface="Arial" panose="020B0604020202020204" pitchFamily="34" charset="0"/>
                <a:cs typeface="Arial" panose="020B0604020202020204" pitchFamily="34" charset="0"/>
              </a:rPr>
              <a:t> Strengths and Needs Field Guide - </a:t>
            </a:r>
            <a:r>
              <a:rPr lang="en-US" sz="2800" dirty="0">
                <a:latin typeface="Arial" panose="020B0604020202020204" pitchFamily="34" charset="0"/>
                <a:cs typeface="Arial" panose="020B0604020202020204" pitchFamily="34" charset="0"/>
              </a:rPr>
              <a:t>child functioning section, and </a:t>
            </a:r>
            <a:r>
              <a:rPr lang="en-US" sz="2800" i="1" dirty="0">
                <a:latin typeface="Arial" panose="020B0604020202020204" pitchFamily="34" charset="0"/>
                <a:cs typeface="Arial" panose="020B0604020202020204" pitchFamily="34" charset="0"/>
              </a:rPr>
              <a:t>Child Vulnerabilities</a:t>
            </a:r>
            <a:r>
              <a:rPr lang="en-US" sz="2800" dirty="0">
                <a:latin typeface="Arial" panose="020B0604020202020204" pitchFamily="34" charset="0"/>
                <a:cs typeface="Arial" panose="020B0604020202020204" pitchFamily="34" charset="0"/>
              </a:rPr>
              <a:t> as a resource</a:t>
            </a:r>
          </a:p>
          <a:p>
            <a:pPr marL="630237" indent="-514350">
              <a:spcBef>
                <a:spcPts val="0"/>
              </a:spcBef>
              <a:spcAft>
                <a:spcPts val="1800"/>
              </a:spcAft>
              <a:buSzPct val="97000"/>
              <a:buFont typeface="+mj-lt"/>
              <a:buAutoNum type="arabicParenR"/>
            </a:pPr>
            <a:r>
              <a:rPr lang="en-US" sz="2800" dirty="0">
                <a:latin typeface="Arial" panose="020B0604020202020204" pitchFamily="34" charset="0"/>
                <a:cs typeface="Arial" panose="020B0604020202020204" pitchFamily="34" charset="0"/>
              </a:rPr>
              <a:t>Make note of any observations you have about the adults on a separate sheet of paper.</a:t>
            </a:r>
          </a:p>
        </p:txBody>
      </p:sp>
    </p:spTree>
    <p:extLst>
      <p:ext uri="{BB962C8B-B14F-4D97-AF65-F5344CB8AC3E}">
        <p14:creationId xmlns:p14="http://schemas.microsoft.com/office/powerpoint/2010/main" val="793061584"/>
      </p:ext>
    </p:extLst>
  </p:cSld>
  <p:clrMapOvr>
    <a:masterClrMapping/>
  </p:clrMapOvr>
  <p:transition spd="slow">
    <p:random/>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quarter" idx="1"/>
          </p:nvPr>
        </p:nvGraphicFramePr>
        <p:xfrm>
          <a:off x="0" y="0"/>
          <a:ext cx="9144000" cy="7086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half" idx="14"/>
          </p:nvPr>
        </p:nvSpPr>
        <p:spPr/>
        <p:txBody>
          <a:bodyPr/>
          <a:lstStyle/>
          <a:p>
            <a:endParaRPr lang="en-US" dirty="0"/>
          </a:p>
        </p:txBody>
      </p:sp>
      <p:pic>
        <p:nvPicPr>
          <p:cNvPr id="1026" name="Picture 2" descr="C:\Documents and Settings\ELLRID\Local Settings\Temporary Internet Files\Content.IE5\5VMDEPPO\MP900438746[1].jpg"/>
          <p:cNvPicPr>
            <a:picLocks noChangeAspect="1" noChangeArrowheads="1"/>
          </p:cNvPicPr>
          <p:nvPr/>
        </p:nvPicPr>
        <p:blipFill>
          <a:blip r:embed="rId7" cstate="print"/>
          <a:srcRect/>
          <a:stretch>
            <a:fillRect/>
          </a:stretch>
        </p:blipFill>
        <p:spPr bwMode="auto">
          <a:xfrm>
            <a:off x="228600" y="1981200"/>
            <a:ext cx="914400" cy="1905000"/>
          </a:xfrm>
          <a:prstGeom prst="rect">
            <a:avLst/>
          </a:prstGeom>
          <a:ln>
            <a:noFill/>
          </a:ln>
          <a:effectLst>
            <a:softEdge rad="112500"/>
          </a:effectLst>
        </p:spPr>
      </p:pic>
      <p:pic>
        <p:nvPicPr>
          <p:cNvPr id="1027" name="Picture 3" descr="C:\Documents and Settings\ELLRID\Local Settings\Temporary Internet Files\Content.IE5\TUABOUTY\MP900255381[1].jpg"/>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1414399" y="2057400"/>
            <a:ext cx="1024002" cy="1828800"/>
          </a:xfrm>
          <a:prstGeom prst="rect">
            <a:avLst/>
          </a:prstGeom>
          <a:ln>
            <a:noFill/>
          </a:ln>
          <a:effectLst>
            <a:softEdge rad="112500"/>
          </a:effectLst>
        </p:spPr>
      </p:pic>
      <p:pic>
        <p:nvPicPr>
          <p:cNvPr id="1036" name="Picture 12" descr="C:\Documents and Settings\ELLRID\Local Settings\Temporary Internet Files\Content.IE5\5VMDEPPO\MP900442823[1].jpg"/>
          <p:cNvPicPr>
            <a:picLocks noChangeAspect="1" noChangeArrowheads="1"/>
          </p:cNvPicPr>
          <p:nvPr/>
        </p:nvPicPr>
        <p:blipFill>
          <a:blip r:embed="rId9" cstate="print"/>
          <a:srcRect/>
          <a:stretch>
            <a:fillRect/>
          </a:stretch>
        </p:blipFill>
        <p:spPr bwMode="auto">
          <a:xfrm>
            <a:off x="4114800" y="2057400"/>
            <a:ext cx="1014984" cy="1905000"/>
          </a:xfrm>
          <a:prstGeom prst="rect">
            <a:avLst/>
          </a:prstGeom>
          <a:ln>
            <a:noFill/>
          </a:ln>
          <a:effectLst>
            <a:softEdge rad="112500"/>
          </a:effectLst>
        </p:spPr>
      </p:pic>
      <p:pic>
        <p:nvPicPr>
          <p:cNvPr id="1044" name="Picture 20" descr="C:\Documents and Settings\ELLRID\Local Settings\Temporary Internet Files\Content.IE5\BEONR501\MP900227801[1].jpg"/>
          <p:cNvPicPr>
            <a:picLocks noChangeAspect="1" noChangeArrowheads="1"/>
          </p:cNvPicPr>
          <p:nvPr/>
        </p:nvPicPr>
        <p:blipFill>
          <a:blip r:embed="rId10" cstate="print"/>
          <a:srcRect/>
          <a:stretch>
            <a:fillRect/>
          </a:stretch>
        </p:blipFill>
        <p:spPr bwMode="auto">
          <a:xfrm>
            <a:off x="2743201" y="2057400"/>
            <a:ext cx="990600" cy="1828800"/>
          </a:xfrm>
          <a:prstGeom prst="rect">
            <a:avLst/>
          </a:prstGeom>
          <a:ln>
            <a:noFill/>
          </a:ln>
          <a:effectLst>
            <a:softEdge rad="112500"/>
          </a:effectLst>
        </p:spPr>
      </p:pic>
      <p:pic>
        <p:nvPicPr>
          <p:cNvPr id="1045" name="Picture 21" descr="C:\Documents and Settings\ELLRID\Local Settings\Temporary Internet Files\Content.IE5\I1HYRYD4\MP900401567[1].jpg"/>
          <p:cNvPicPr>
            <a:picLocks noChangeAspect="1" noChangeArrowheads="1"/>
          </p:cNvPicPr>
          <p:nvPr/>
        </p:nvPicPr>
        <p:blipFill>
          <a:blip r:embed="rId11" cstate="print"/>
          <a:srcRect/>
          <a:stretch>
            <a:fillRect/>
          </a:stretch>
        </p:blipFill>
        <p:spPr bwMode="auto">
          <a:xfrm>
            <a:off x="6629400" y="2057400"/>
            <a:ext cx="1143000" cy="1752600"/>
          </a:xfrm>
          <a:prstGeom prst="rect">
            <a:avLst/>
          </a:prstGeom>
          <a:ln>
            <a:noFill/>
          </a:ln>
          <a:effectLst>
            <a:softEdge rad="112500"/>
          </a:effectLst>
        </p:spPr>
      </p:pic>
      <p:pic>
        <p:nvPicPr>
          <p:cNvPr id="1052" name="Picture 28" descr="C:\Documents and Settings\ELLRID\Local Settings\Temporary Internet Files\Content.IE5\BEONR501\MP900399986[1].jpg"/>
          <p:cNvPicPr>
            <a:picLocks noChangeAspect="1" noChangeArrowheads="1"/>
          </p:cNvPicPr>
          <p:nvPr/>
        </p:nvPicPr>
        <p:blipFill>
          <a:blip r:embed="rId12" cstate="print"/>
          <a:srcRect/>
          <a:stretch>
            <a:fillRect/>
          </a:stretch>
        </p:blipFill>
        <p:spPr bwMode="auto">
          <a:xfrm>
            <a:off x="8001000" y="2057400"/>
            <a:ext cx="914400" cy="1828800"/>
          </a:xfrm>
          <a:prstGeom prst="rect">
            <a:avLst/>
          </a:prstGeom>
          <a:ln>
            <a:noFill/>
          </a:ln>
          <a:effectLst>
            <a:softEdge rad="112500"/>
          </a:effectLst>
        </p:spPr>
      </p:pic>
      <p:pic>
        <p:nvPicPr>
          <p:cNvPr id="1055" name="Picture 31" descr="C:\Documents and Settings\ELLRID\Local Settings\Temporary Internet Files\Content.IE5\UPHGAPLK\MP900401589[1].jpg"/>
          <p:cNvPicPr>
            <a:picLocks noChangeAspect="1" noChangeArrowheads="1"/>
          </p:cNvPicPr>
          <p:nvPr/>
        </p:nvPicPr>
        <p:blipFill>
          <a:blip r:embed="rId13" cstate="print">
            <a:extLst>
              <a:ext uri="{28A0092B-C50C-407E-A947-70E740481C1C}">
                <a14:useLocalDpi xmlns:a14="http://schemas.microsoft.com/office/drawing/2010/main"/>
              </a:ext>
            </a:extLst>
          </a:blip>
          <a:srcRect/>
          <a:stretch>
            <a:fillRect/>
          </a:stretch>
        </p:blipFill>
        <p:spPr bwMode="auto">
          <a:xfrm>
            <a:off x="5334000" y="2057400"/>
            <a:ext cx="1040892" cy="1905000"/>
          </a:xfrm>
          <a:prstGeom prst="rect">
            <a:avLst/>
          </a:prstGeom>
          <a:ln>
            <a:noFill/>
          </a:ln>
          <a:effectLst>
            <a:softEdge rad="112500"/>
          </a:effectLst>
        </p:spPr>
      </p:pic>
    </p:spTree>
  </p:cSld>
  <p:clrMapOvr>
    <a:masterClrMapping/>
  </p:clrMapOvr>
  <p:transition spd="slow">
    <p:random/>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Documents and Settings\ELLRID\Local Settings\Temporary Internet Files\Content.IE5\5VMDEPPO\MP900438746[1].jpg"/>
          <p:cNvPicPr>
            <a:picLocks noChangeAspect="1" noChangeArrowheads="1"/>
          </p:cNvPicPr>
          <p:nvPr/>
        </p:nvPicPr>
        <p:blipFill>
          <a:blip r:embed="rId2" cstate="print"/>
          <a:srcRect/>
          <a:stretch>
            <a:fillRect/>
          </a:stretch>
        </p:blipFill>
        <p:spPr bwMode="auto">
          <a:xfrm>
            <a:off x="0" y="0"/>
            <a:ext cx="9144000" cy="6858000"/>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a:xfrm>
            <a:off x="304800" y="0"/>
            <a:ext cx="8458200" cy="923330"/>
          </a:xfrm>
          <a:prstGeom prst="rect">
            <a:avLst/>
          </a:prstGeom>
          <a:noFill/>
        </p:spPr>
        <p:txBody>
          <a:bodyPr wrap="square" lIns="91440" tIns="45720" rIns="91440" bIns="45720">
            <a:spAutoFit/>
          </a:bodyPr>
          <a:lstStyle/>
          <a:p>
            <a:pPr algn="ctr"/>
            <a:r>
              <a:rPr lang="en-US" sz="5400" b="1" cap="none" spc="0" dirty="0">
                <a:ln w="900" cmpd="sng">
                  <a:solidFill>
                    <a:schemeClr val="accent1">
                      <a:satMod val="190000"/>
                      <a:alpha val="55000"/>
                    </a:schemeClr>
                  </a:solidFill>
                  <a:prstDash val="solid"/>
                </a:ln>
                <a:solidFill>
                  <a:srgbClr val="FFFF00"/>
                </a:solidFill>
                <a:effectLst>
                  <a:innerShdw blurRad="101600" dist="76200" dir="5400000">
                    <a:schemeClr val="accent1">
                      <a:satMod val="190000"/>
                      <a:tint val="100000"/>
                      <a:alpha val="74000"/>
                    </a:schemeClr>
                  </a:innerShdw>
                </a:effectLst>
              </a:rPr>
              <a:t>Cognitive Abilities</a:t>
            </a:r>
          </a:p>
        </p:txBody>
      </p:sp>
      <p:sp>
        <p:nvSpPr>
          <p:cNvPr id="9" name="TextBox 8"/>
          <p:cNvSpPr txBox="1"/>
          <p:nvPr/>
        </p:nvSpPr>
        <p:spPr>
          <a:xfrm>
            <a:off x="0" y="2057400"/>
            <a:ext cx="9144000" cy="1200329"/>
          </a:xfrm>
          <a:prstGeom prst="rect">
            <a:avLst/>
          </a:prstGeom>
          <a:noFill/>
          <a:ln>
            <a:noFill/>
          </a:ln>
          <a:effectLst>
            <a:outerShdw blurRad="190500" dist="228600" dir="2700000" algn="ctr">
              <a:srgbClr val="000000">
                <a:alpha val="30000"/>
              </a:srgbClr>
            </a:outerShdw>
            <a:softEdge rad="635000"/>
          </a:effectLst>
          <a:scene3d>
            <a:camera prst="orthographicFront">
              <a:rot lat="0" lon="0" rev="0"/>
            </a:camera>
            <a:lightRig rig="glow" dir="t">
              <a:rot lat="0" lon="0" rev="4800000"/>
            </a:lightRig>
          </a:scene3d>
          <a:sp3d prstMaterial="matte">
            <a:bevelT w="127000" h="63500"/>
          </a:sp3d>
        </p:spPr>
        <p:style>
          <a:lnRef idx="0">
            <a:schemeClr val="accent6"/>
          </a:lnRef>
          <a:fillRef idx="3">
            <a:schemeClr val="accent6"/>
          </a:fillRef>
          <a:effectRef idx="3">
            <a:schemeClr val="accent6"/>
          </a:effectRef>
          <a:fontRef idx="minor">
            <a:schemeClr val="lt1"/>
          </a:fontRef>
        </p:style>
        <p:txBody>
          <a:bodyPr wrap="square" rtlCol="0">
            <a:spAutoFit/>
          </a:bodyPr>
          <a:lstStyle/>
          <a:p>
            <a:pPr lvl="0"/>
            <a:r>
              <a:rPr lang="en-US" dirty="0">
                <a:solidFill>
                  <a:srgbClr val="FFFF00"/>
                </a:solidFill>
                <a:latin typeface="Arial" pitchFamily="34" charset="0"/>
                <a:cs typeface="Arial" pitchFamily="34" charset="0"/>
              </a:rPr>
              <a:t>Characteristics such as impulsivity, maturity, the ability to reason, knowledge of child development, are to be assessed in relation to risk of future child abuse/neglect.  </a:t>
            </a:r>
            <a:endParaRPr lang="en-US" dirty="0">
              <a:solidFill>
                <a:srgbClr val="FFFF00"/>
              </a:solidFill>
            </a:endParaRPr>
          </a:p>
        </p:txBody>
      </p:sp>
      <p:sp>
        <p:nvSpPr>
          <p:cNvPr id="13" name="Content Placeholder 12"/>
          <p:cNvSpPr txBox="1">
            <a:spLocks noGrp="1"/>
          </p:cNvSpPr>
          <p:nvPr>
            <p:ph sz="quarter" idx="1"/>
          </p:nvPr>
        </p:nvSpPr>
        <p:spPr>
          <a:xfrm>
            <a:off x="304800" y="990600"/>
            <a:ext cx="8153400" cy="907941"/>
          </a:xfrm>
          <a:prstGeom prst="rect">
            <a:avLst/>
          </a:prstGeom>
          <a:noFill/>
          <a:ln>
            <a:noFill/>
          </a:ln>
          <a:effectLst>
            <a:softEdge rad="635000"/>
          </a:effectLst>
          <a:scene3d>
            <a:camera prst="orthographicFront">
              <a:rot lat="0" lon="0" rev="0"/>
            </a:camera>
            <a:lightRig rig="contrasting" dir="t">
              <a:rot lat="0" lon="0" rev="7800000"/>
            </a:lightRig>
          </a:scene3d>
          <a:sp3d>
            <a:bevelT w="139700" h="139700"/>
          </a:sp3d>
        </p:spPr>
        <p:style>
          <a:lnRef idx="0">
            <a:schemeClr val="accent6"/>
          </a:lnRef>
          <a:fillRef idx="3">
            <a:schemeClr val="accent6"/>
          </a:fillRef>
          <a:effectRef idx="3">
            <a:schemeClr val="accent6"/>
          </a:effectRef>
          <a:fontRef idx="minor">
            <a:schemeClr val="lt1"/>
          </a:fontRef>
        </p:style>
        <p:txBody>
          <a:bodyPr wrap="square" rtlCol="0">
            <a:spAutoFit/>
          </a:bodyPr>
          <a:lstStyle/>
          <a:p>
            <a:pPr lvl="0">
              <a:buNone/>
            </a:pPr>
            <a:r>
              <a:rPr lang="en-US" dirty="0">
                <a:solidFill>
                  <a:srgbClr val="FFFF00"/>
                </a:solidFill>
                <a:latin typeface="Arial" pitchFamily="34" charset="0"/>
                <a:cs typeface="Arial" pitchFamily="34" charset="0"/>
              </a:rPr>
              <a:t>Understanding of the parental role in relation to caring for </a:t>
            </a:r>
          </a:p>
          <a:p>
            <a:pPr lvl="0">
              <a:buNone/>
            </a:pPr>
            <a:r>
              <a:rPr lang="en-US" dirty="0">
                <a:solidFill>
                  <a:srgbClr val="FFFF00"/>
                </a:solidFill>
                <a:latin typeface="Arial" pitchFamily="34" charset="0"/>
                <a:cs typeface="Arial" pitchFamily="34" charset="0"/>
              </a:rPr>
              <a:t>and protecting their children. </a:t>
            </a:r>
          </a:p>
        </p:txBody>
      </p:sp>
      <p:sp>
        <p:nvSpPr>
          <p:cNvPr id="14" name="Content Placeholder 12"/>
          <p:cNvSpPr txBox="1">
            <a:spLocks/>
          </p:cNvSpPr>
          <p:nvPr/>
        </p:nvSpPr>
        <p:spPr>
          <a:xfrm>
            <a:off x="1524000" y="3581400"/>
            <a:ext cx="6324600" cy="2677656"/>
          </a:xfrm>
          <a:prstGeom prst="rect">
            <a:avLst/>
          </a:prstGeom>
          <a:noFill/>
          <a:ln>
            <a:noFill/>
          </a:ln>
          <a:effectLst>
            <a:softEdge rad="635000"/>
          </a:effectLst>
          <a:scene3d>
            <a:camera prst="orthographicFront">
              <a:rot lat="0" lon="0" rev="0"/>
            </a:camera>
            <a:lightRig rig="contrasting" dir="t">
              <a:rot lat="0" lon="0" rev="7800000"/>
            </a:lightRig>
          </a:scene3d>
          <a:sp3d>
            <a:bevelT w="139700" h="139700"/>
          </a:sp3d>
        </p:spPr>
        <p:style>
          <a:lnRef idx="0">
            <a:schemeClr val="accent6"/>
          </a:lnRef>
          <a:fillRef idx="3">
            <a:schemeClr val="accent6"/>
          </a:fillRef>
          <a:effectRef idx="3">
            <a:schemeClr val="accent6"/>
          </a:effectRef>
          <a:fontRef idx="minor">
            <a:schemeClr val="lt1"/>
          </a:fontRef>
        </p:style>
        <p:txBody>
          <a:bodyPr vert="horz" wrap="square" rtlCol="0">
            <a:spAutoFit/>
          </a:bodyPr>
          <a:lstStyle/>
          <a:p>
            <a:pPr lvl="1">
              <a:buBlip>
                <a:blip r:embed="rId3"/>
              </a:buBlip>
            </a:pPr>
            <a:r>
              <a:rPr lang="en-US" dirty="0">
                <a:solidFill>
                  <a:srgbClr val="FFFF00"/>
                </a:solidFill>
                <a:latin typeface="Arial" pitchFamily="34" charset="0"/>
                <a:cs typeface="Arial" pitchFamily="34" charset="0"/>
              </a:rPr>
              <a:t>  Is not reality oriented.		</a:t>
            </a:r>
          </a:p>
          <a:p>
            <a:pPr lvl="1">
              <a:buBlip>
                <a:blip r:embed="rId3"/>
              </a:buBlip>
            </a:pPr>
            <a:r>
              <a:rPr lang="en-US" dirty="0">
                <a:solidFill>
                  <a:srgbClr val="FFFF00"/>
                </a:solidFill>
                <a:latin typeface="Arial" pitchFamily="34" charset="0"/>
                <a:cs typeface="Arial" pitchFamily="34" charset="0"/>
              </a:rPr>
              <a:t>  Organic/inorganic impairment.	</a:t>
            </a:r>
          </a:p>
          <a:p>
            <a:pPr lvl="1">
              <a:buBlip>
                <a:blip r:embed="rId3"/>
              </a:buBlip>
            </a:pPr>
            <a:r>
              <a:rPr lang="en-US" dirty="0">
                <a:solidFill>
                  <a:srgbClr val="FFFF00"/>
                </a:solidFill>
                <a:latin typeface="Arial" pitchFamily="34" charset="0"/>
                <a:cs typeface="Arial" pitchFamily="34" charset="0"/>
              </a:rPr>
              <a:t>  Lacks understanding 		</a:t>
            </a:r>
          </a:p>
          <a:p>
            <a:pPr lvl="1">
              <a:buBlip>
                <a:blip r:embed="rId3"/>
              </a:buBlip>
            </a:pPr>
            <a:r>
              <a:rPr lang="en-US" dirty="0">
                <a:solidFill>
                  <a:srgbClr val="FFFF00"/>
                </a:solidFill>
                <a:latin typeface="Arial" pitchFamily="34" charset="0"/>
                <a:cs typeface="Arial" pitchFamily="34" charset="0"/>
              </a:rPr>
              <a:t>  Impact recognize basic needs. </a:t>
            </a:r>
          </a:p>
          <a:p>
            <a:pPr lvl="1">
              <a:buBlip>
                <a:blip r:embed="rId3"/>
              </a:buBlip>
            </a:pPr>
            <a:r>
              <a:rPr lang="en-US" dirty="0">
                <a:solidFill>
                  <a:srgbClr val="FFFF00"/>
                </a:solidFill>
                <a:latin typeface="Arial" pitchFamily="34" charset="0"/>
                <a:cs typeface="Arial" pitchFamily="34" charset="0"/>
              </a:rPr>
              <a:t>  Understand child abilities.</a:t>
            </a:r>
          </a:p>
          <a:p>
            <a:pPr lvl="1">
              <a:buBlip>
                <a:blip r:embed="rId3"/>
              </a:buBlip>
            </a:pPr>
            <a:r>
              <a:rPr lang="en-US" dirty="0">
                <a:solidFill>
                  <a:srgbClr val="FFFF00"/>
                </a:solidFill>
                <a:latin typeface="Arial" pitchFamily="34" charset="0"/>
                <a:cs typeface="Arial" pitchFamily="34" charset="0"/>
              </a:rPr>
              <a:t>  Recognize need to protect .</a:t>
            </a:r>
          </a:p>
          <a:p>
            <a:pPr lvl="1">
              <a:buBlip>
                <a:blip r:embed="rId3"/>
              </a:buBlip>
            </a:pPr>
            <a:r>
              <a:rPr lang="en-US" dirty="0">
                <a:solidFill>
                  <a:srgbClr val="FFFF00"/>
                </a:solidFill>
                <a:latin typeface="Arial" pitchFamily="34" charset="0"/>
                <a:cs typeface="Arial" pitchFamily="34" charset="0"/>
              </a:rPr>
              <a:t>  Subjects child to unsafe situations.</a:t>
            </a:r>
          </a:p>
        </p:txBody>
      </p:sp>
    </p:spTree>
  </p:cSld>
  <p:clrMapOvr>
    <a:masterClrMapping/>
  </p:clrMapOvr>
  <p:transition spd="slow">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sz="quarter" idx="1"/>
          </p:nvPr>
        </p:nvSpPr>
        <p:spPr>
          <a:xfrm>
            <a:off x="457200" y="1143000"/>
            <a:ext cx="7467600" cy="4267200"/>
          </a:xfrm>
          <a:solidFill>
            <a:schemeClr val="accent1">
              <a:lumMod val="40000"/>
              <a:lumOff val="60000"/>
            </a:schemeClr>
          </a:solidFill>
        </p:spPr>
        <p:txBody>
          <a:bodyPr>
            <a:normAutofit/>
          </a:bodyPr>
          <a:lstStyle/>
          <a:p>
            <a:endParaRPr lang="en-US" dirty="0"/>
          </a:p>
          <a:p>
            <a:r>
              <a:rPr lang="en-US" dirty="0"/>
              <a:t>The importance of the clinical assessment of risk in determining the family’s strengths and needs. </a:t>
            </a:r>
          </a:p>
          <a:p>
            <a:pPr>
              <a:buNone/>
            </a:pPr>
            <a:endParaRPr lang="en-US" dirty="0"/>
          </a:p>
          <a:p>
            <a:r>
              <a:rPr lang="en-US" dirty="0"/>
              <a:t>The elements of the assessment of risk within the CAPM tools. </a:t>
            </a:r>
          </a:p>
          <a:p>
            <a:pPr>
              <a:buNone/>
            </a:pPr>
            <a:endParaRPr lang="en-US" dirty="0"/>
          </a:p>
          <a:p>
            <a:r>
              <a:rPr lang="en-US" dirty="0"/>
              <a:t>The inter-relationship between the elements necessary to assess safety and risk. </a:t>
            </a:r>
          </a:p>
          <a:p>
            <a:pPr>
              <a:buNone/>
            </a:pPr>
            <a:endParaRPr lang="en-US" dirty="0"/>
          </a:p>
        </p:txBody>
      </p:sp>
      <p:sp>
        <p:nvSpPr>
          <p:cNvPr id="3" name="Rectangle 2"/>
          <p:cNvSpPr/>
          <p:nvPr/>
        </p:nvSpPr>
        <p:spPr>
          <a:xfrm>
            <a:off x="457200" y="228600"/>
            <a:ext cx="7467600" cy="923330"/>
          </a:xfrm>
          <a:prstGeom prst="rect">
            <a:avLst/>
          </a:prstGeom>
          <a:noFill/>
        </p:spPr>
        <p:txBody>
          <a:bodyPr wrap="square" lIns="91440" tIns="45720" rIns="91440" bIns="45720">
            <a:spAutoFit/>
          </a:bodyPr>
          <a:lstStyle/>
          <a:p>
            <a:pPr algn="ctr"/>
            <a:r>
              <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FOCUS</a:t>
            </a:r>
          </a:p>
        </p:txBody>
      </p:sp>
    </p:spTree>
  </p:cSld>
  <p:clrMapOvr>
    <a:masterClrMapping/>
  </p:clrMapOvr>
  <p:transition spd="slow">
    <p:random/>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Date Placeholder 3"/>
          <p:cNvSpPr>
            <a:spLocks noGrp="1"/>
          </p:cNvSpPr>
          <p:nvPr>
            <p:ph type="dt" sz="half" idx="14"/>
          </p:nvPr>
        </p:nvSpPr>
        <p:spPr/>
        <p:txBody>
          <a:bodyPr/>
          <a:lstStyle/>
          <a:p>
            <a:endParaRPr lang="en-US" dirty="0"/>
          </a:p>
        </p:txBody>
      </p:sp>
      <p:pic>
        <p:nvPicPr>
          <p:cNvPr id="5" name="Picture 3" descr="C:\Documents and Settings\ELLRID\Local Settings\Temporary Internet Files\Content.IE5\TUABOUTY\MP900255381[1].jpg"/>
          <p:cNvPicPr>
            <a:picLocks noGrp="1" noChangeAspect="1" noChangeArrowheads="1"/>
          </p:cNvPicPr>
          <p:nvPr>
            <p:ph sz="quarter" idx="1"/>
          </p:nvPr>
        </p:nvPicPr>
        <p:blipFill>
          <a:blip r:embed="rId2" cstate="print"/>
          <a:srcRect/>
          <a:stretch>
            <a:fillRect/>
          </a:stretch>
        </p:blipFill>
        <p:spPr bwMode="auto">
          <a:xfrm>
            <a:off x="0" y="0"/>
            <a:ext cx="9144000" cy="6858000"/>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a:xfrm>
            <a:off x="304800" y="0"/>
            <a:ext cx="8458200" cy="923330"/>
          </a:xfrm>
          <a:prstGeom prst="rect">
            <a:avLst/>
          </a:prstGeom>
          <a:noFill/>
        </p:spPr>
        <p:txBody>
          <a:bodyPr wrap="square" lIns="91440" tIns="45720" rIns="91440" bIns="45720">
            <a:spAutoFit/>
          </a:bodyPr>
          <a:lstStyle/>
          <a:p>
            <a:pPr algn="ctr"/>
            <a:r>
              <a:rPr lang="en-US" sz="5400" b="1" cap="none" spc="0" dirty="0">
                <a:ln w="900" cmpd="sng">
                  <a:solidFill>
                    <a:srgbClr val="FA4006"/>
                  </a:solidFill>
                  <a:prstDash val="solid"/>
                </a:ln>
                <a:solidFill>
                  <a:srgbClr val="FFFF00"/>
                </a:solidFill>
                <a:effectLst>
                  <a:innerShdw blurRad="101600" dist="76200" dir="5400000">
                    <a:schemeClr val="accent1">
                      <a:satMod val="190000"/>
                      <a:tint val="100000"/>
                      <a:alpha val="74000"/>
                    </a:schemeClr>
                  </a:innerShdw>
                </a:effectLst>
              </a:rPr>
              <a:t>Physical Health</a:t>
            </a:r>
          </a:p>
        </p:txBody>
      </p:sp>
      <p:sp>
        <p:nvSpPr>
          <p:cNvPr id="7" name="Content Placeholder 12"/>
          <p:cNvSpPr txBox="1">
            <a:spLocks/>
          </p:cNvSpPr>
          <p:nvPr/>
        </p:nvSpPr>
        <p:spPr>
          <a:xfrm>
            <a:off x="228600" y="1524000"/>
            <a:ext cx="8610600" cy="907941"/>
          </a:xfrm>
          <a:prstGeom prst="rect">
            <a:avLst/>
          </a:prstGeom>
          <a:noFill/>
          <a:ln>
            <a:noFill/>
          </a:ln>
          <a:effectLst>
            <a:outerShdw blurRad="190500" dist="228600" dir="2700000" algn="ctr">
              <a:srgbClr val="000000">
                <a:alpha val="30000"/>
              </a:srgbClr>
            </a:outerShdw>
            <a:softEdge rad="635000"/>
          </a:effectLst>
          <a:scene3d>
            <a:camera prst="orthographicFront">
              <a:rot lat="0" lon="0" rev="0"/>
            </a:camera>
            <a:lightRig rig="glow" dir="t">
              <a:rot lat="0" lon="0" rev="4800000"/>
            </a:lightRig>
          </a:scene3d>
          <a:sp3d prstMaterial="matte">
            <a:bevelT w="127000" h="63500"/>
          </a:sp3d>
        </p:spPr>
        <p:style>
          <a:lnRef idx="0">
            <a:schemeClr val="accent6"/>
          </a:lnRef>
          <a:fillRef idx="3">
            <a:schemeClr val="accent6"/>
          </a:fillRef>
          <a:effectRef idx="3">
            <a:schemeClr val="accent6"/>
          </a:effectRef>
          <a:fontRef idx="minor">
            <a:schemeClr val="lt1"/>
          </a:fontRef>
        </p:style>
        <p:txBody>
          <a:bodyPr vert="horz" wrap="square" rtlCol="0">
            <a:spAutoFit/>
          </a:bodyPr>
          <a:lstStyle/>
          <a:p>
            <a:pPr marL="274320" lvl="0" indent="-274320" fontAlgn="auto">
              <a:spcBef>
                <a:spcPts val="600"/>
              </a:spcBef>
              <a:spcAft>
                <a:spcPts val="0"/>
              </a:spcAft>
              <a:buClr>
                <a:schemeClr val="accent1"/>
              </a:buClr>
              <a:buSzPct val="70000"/>
            </a:pPr>
            <a:r>
              <a:rPr lang="en-US" dirty="0">
                <a:solidFill>
                  <a:srgbClr val="FFFF00"/>
                </a:solidFill>
                <a:latin typeface="Arial" pitchFamily="34" charset="0"/>
                <a:cs typeface="Arial" pitchFamily="34" charset="0"/>
              </a:rPr>
              <a:t>The degree to which a caretaker’s/adult’s physical health may</a:t>
            </a:r>
          </a:p>
          <a:p>
            <a:pPr marL="274320" lvl="0" indent="-274320" fontAlgn="auto">
              <a:spcBef>
                <a:spcPts val="600"/>
              </a:spcBef>
              <a:spcAft>
                <a:spcPts val="0"/>
              </a:spcAft>
              <a:buClr>
                <a:schemeClr val="accent1"/>
              </a:buClr>
              <a:buSzPct val="70000"/>
            </a:pPr>
            <a:r>
              <a:rPr lang="en-US" dirty="0">
                <a:solidFill>
                  <a:srgbClr val="FFFF00"/>
                </a:solidFill>
                <a:latin typeface="Arial" pitchFamily="34" charset="0"/>
                <a:cs typeface="Arial" pitchFamily="34" charset="0"/>
              </a:rPr>
              <a:t>increase the risk of the child being abused or neglected. </a:t>
            </a:r>
            <a:endParaRPr kumimoji="0" lang="en-US" sz="2400" b="0" i="0" u="none" strike="noStrike" kern="1200" cap="none" spc="0" normalizeH="0" baseline="0" noProof="0" dirty="0">
              <a:ln>
                <a:noFill/>
              </a:ln>
              <a:solidFill>
                <a:srgbClr val="FFFF00"/>
              </a:solidFill>
              <a:effectLst/>
              <a:uLnTx/>
              <a:uFillTx/>
              <a:latin typeface="Arial" pitchFamily="34" charset="0"/>
              <a:cs typeface="Arial" pitchFamily="34" charset="0"/>
            </a:endParaRPr>
          </a:p>
        </p:txBody>
      </p:sp>
      <p:sp>
        <p:nvSpPr>
          <p:cNvPr id="8" name="Content Placeholder 12"/>
          <p:cNvSpPr txBox="1">
            <a:spLocks/>
          </p:cNvSpPr>
          <p:nvPr/>
        </p:nvSpPr>
        <p:spPr>
          <a:xfrm>
            <a:off x="457200" y="3048000"/>
            <a:ext cx="8153400" cy="907941"/>
          </a:xfrm>
          <a:prstGeom prst="rect">
            <a:avLst/>
          </a:prstGeom>
          <a:noFill/>
          <a:ln>
            <a:noFill/>
          </a:ln>
          <a:effectLst>
            <a:outerShdw blurRad="190500" dist="228600" dir="2700000" algn="ctr">
              <a:srgbClr val="000000">
                <a:alpha val="30000"/>
              </a:srgbClr>
            </a:outerShdw>
            <a:softEdge rad="635000"/>
          </a:effectLst>
          <a:scene3d>
            <a:camera prst="orthographicFront">
              <a:rot lat="0" lon="0" rev="0"/>
            </a:camera>
            <a:lightRig rig="glow" dir="t">
              <a:rot lat="0" lon="0" rev="4800000"/>
            </a:lightRig>
          </a:scene3d>
          <a:sp3d prstMaterial="matte">
            <a:bevelT w="127000" h="63500"/>
          </a:sp3d>
        </p:spPr>
        <p:style>
          <a:lnRef idx="0">
            <a:schemeClr val="accent6"/>
          </a:lnRef>
          <a:fillRef idx="3">
            <a:schemeClr val="accent6"/>
          </a:fillRef>
          <a:effectRef idx="3">
            <a:schemeClr val="accent6"/>
          </a:effectRef>
          <a:fontRef idx="minor">
            <a:schemeClr val="lt1"/>
          </a:fontRef>
        </p:style>
        <p:txBody>
          <a:bodyPr vert="horz" wrap="square" rtlCol="0">
            <a:spAutoFit/>
          </a:bodyPr>
          <a:lstStyle/>
          <a:p>
            <a:pPr marL="274320" lvl="0" indent="-274320" fontAlgn="auto">
              <a:spcBef>
                <a:spcPts val="600"/>
              </a:spcBef>
              <a:spcAft>
                <a:spcPts val="0"/>
              </a:spcAft>
              <a:buClr>
                <a:schemeClr val="accent1"/>
              </a:buClr>
              <a:buSzPct val="70000"/>
            </a:pPr>
            <a:r>
              <a:rPr lang="en-US" dirty="0">
                <a:solidFill>
                  <a:srgbClr val="FFFF00"/>
                </a:solidFill>
                <a:latin typeface="Arial" pitchFamily="34" charset="0"/>
                <a:cs typeface="Arial" pitchFamily="34" charset="0"/>
              </a:rPr>
              <a:t>Address the caretaker/adult’s ability to interact, protect, </a:t>
            </a:r>
          </a:p>
          <a:p>
            <a:pPr marL="274320" lvl="0" indent="-274320" fontAlgn="auto">
              <a:spcBef>
                <a:spcPts val="600"/>
              </a:spcBef>
              <a:spcAft>
                <a:spcPts val="0"/>
              </a:spcAft>
              <a:buClr>
                <a:schemeClr val="accent1"/>
              </a:buClr>
              <a:buSzPct val="70000"/>
            </a:pPr>
            <a:r>
              <a:rPr lang="en-US" dirty="0">
                <a:solidFill>
                  <a:srgbClr val="FFFF00"/>
                </a:solidFill>
                <a:latin typeface="Arial" pitchFamily="34" charset="0"/>
                <a:cs typeface="Arial" pitchFamily="34" charset="0"/>
              </a:rPr>
              <a:t>and parent the child. </a:t>
            </a:r>
            <a:endParaRPr kumimoji="0" lang="en-US" sz="2400" b="0" i="0" u="none" strike="noStrike" kern="1200" cap="none" spc="0" normalizeH="0" baseline="0" noProof="0" dirty="0">
              <a:ln>
                <a:noFill/>
              </a:ln>
              <a:solidFill>
                <a:srgbClr val="FFFF00"/>
              </a:solidFill>
              <a:effectLst/>
              <a:uLnTx/>
              <a:uFillTx/>
              <a:latin typeface="Arial" pitchFamily="34" charset="0"/>
              <a:cs typeface="Arial" pitchFamily="34" charset="0"/>
            </a:endParaRPr>
          </a:p>
        </p:txBody>
      </p:sp>
      <p:sp>
        <p:nvSpPr>
          <p:cNvPr id="9" name="Content Placeholder 12"/>
          <p:cNvSpPr txBox="1">
            <a:spLocks/>
          </p:cNvSpPr>
          <p:nvPr/>
        </p:nvSpPr>
        <p:spPr>
          <a:xfrm>
            <a:off x="228600" y="5257800"/>
            <a:ext cx="8915400" cy="1200329"/>
          </a:xfrm>
          <a:prstGeom prst="rect">
            <a:avLst/>
          </a:prstGeom>
          <a:noFill/>
          <a:ln>
            <a:noFill/>
          </a:ln>
          <a:effectLst>
            <a:softEdge rad="635000"/>
          </a:effectLst>
          <a:scene3d>
            <a:camera prst="orthographicFront">
              <a:rot lat="0" lon="0" rev="0"/>
            </a:camera>
            <a:lightRig rig="contrasting" dir="t">
              <a:rot lat="0" lon="0" rev="7800000"/>
            </a:lightRig>
          </a:scene3d>
          <a:sp3d>
            <a:bevelT w="139700" h="139700"/>
          </a:sp3d>
        </p:spPr>
        <p:style>
          <a:lnRef idx="0">
            <a:schemeClr val="accent6"/>
          </a:lnRef>
          <a:fillRef idx="3">
            <a:schemeClr val="accent6"/>
          </a:fillRef>
          <a:effectRef idx="3">
            <a:schemeClr val="accent6"/>
          </a:effectRef>
          <a:fontRef idx="minor">
            <a:schemeClr val="lt1"/>
          </a:fontRef>
        </p:style>
        <p:txBody>
          <a:bodyPr vert="horz" wrap="square" rtlCol="0">
            <a:spAutoFit/>
          </a:bodyPr>
          <a:lstStyle/>
          <a:p>
            <a:pPr lvl="1">
              <a:buBlip>
                <a:blip r:embed="rId3"/>
              </a:buBlip>
            </a:pPr>
            <a:r>
              <a:rPr lang="en-US" i="1" dirty="0">
                <a:solidFill>
                  <a:srgbClr val="FFFF00"/>
                </a:solidFill>
                <a:latin typeface="Arial" pitchFamily="34" charset="0"/>
                <a:cs typeface="Arial" pitchFamily="34" charset="0"/>
              </a:rPr>
              <a:t>  </a:t>
            </a:r>
            <a:r>
              <a:rPr lang="en-US" b="1" i="1" dirty="0">
                <a:solidFill>
                  <a:srgbClr val="FFFF00"/>
                </a:solidFill>
                <a:latin typeface="Arial" pitchFamily="34" charset="0"/>
                <a:cs typeface="Arial" pitchFamily="34" charset="0"/>
              </a:rPr>
              <a:t> Physical ability to intervene to </a:t>
            </a:r>
            <a:r>
              <a:rPr lang="en-US" b="1" i="1" dirty="0">
                <a:solidFill>
                  <a:srgbClr val="F92F07"/>
                </a:solidFill>
                <a:latin typeface="Arial" pitchFamily="34" charset="0"/>
                <a:cs typeface="Arial" pitchFamily="34" charset="0"/>
              </a:rPr>
              <a:t>protect </a:t>
            </a:r>
            <a:r>
              <a:rPr lang="en-US" b="1" i="1" dirty="0">
                <a:solidFill>
                  <a:srgbClr val="FFFF00"/>
                </a:solidFill>
                <a:latin typeface="Arial" pitchFamily="34" charset="0"/>
                <a:cs typeface="Arial" pitchFamily="34" charset="0"/>
              </a:rPr>
              <a:t>a child. </a:t>
            </a:r>
          </a:p>
          <a:p>
            <a:pPr lvl="1">
              <a:buBlip>
                <a:blip r:embed="rId3"/>
              </a:buBlip>
            </a:pPr>
            <a:r>
              <a:rPr lang="en-US" b="1" i="1" dirty="0">
                <a:solidFill>
                  <a:srgbClr val="FFFF00"/>
                </a:solidFill>
                <a:latin typeface="Arial" pitchFamily="34" charset="0"/>
                <a:cs typeface="Arial" pitchFamily="34" charset="0"/>
              </a:rPr>
              <a:t>  Physical ability to </a:t>
            </a:r>
            <a:r>
              <a:rPr lang="en-US" b="1" i="1" dirty="0">
                <a:solidFill>
                  <a:srgbClr val="FA4006"/>
                </a:solidFill>
                <a:latin typeface="Arial" pitchFamily="34" charset="0"/>
                <a:cs typeface="Arial" pitchFamily="34" charset="0"/>
              </a:rPr>
              <a:t>interact</a:t>
            </a:r>
            <a:r>
              <a:rPr lang="en-US" b="1" i="1" dirty="0">
                <a:solidFill>
                  <a:srgbClr val="FFFF00"/>
                </a:solidFill>
                <a:latin typeface="Arial" pitchFamily="34" charset="0"/>
                <a:cs typeface="Arial" pitchFamily="34" charset="0"/>
              </a:rPr>
              <a:t> with the child.</a:t>
            </a:r>
          </a:p>
          <a:p>
            <a:pPr lvl="1">
              <a:buBlip>
                <a:blip r:embed="rId3"/>
              </a:buBlip>
            </a:pPr>
            <a:r>
              <a:rPr lang="en-US" b="1" i="1" dirty="0">
                <a:solidFill>
                  <a:srgbClr val="FFFF00"/>
                </a:solidFill>
                <a:latin typeface="Arial" pitchFamily="34" charset="0"/>
                <a:cs typeface="Arial" pitchFamily="34" charset="0"/>
              </a:rPr>
              <a:t>  Ability to physically </a:t>
            </a:r>
            <a:r>
              <a:rPr lang="en-US" b="1" i="1" dirty="0">
                <a:solidFill>
                  <a:srgbClr val="FA4006"/>
                </a:solidFill>
                <a:latin typeface="Arial" pitchFamily="34" charset="0"/>
                <a:cs typeface="Arial" pitchFamily="34" charset="0"/>
              </a:rPr>
              <a:t>care </a:t>
            </a:r>
            <a:r>
              <a:rPr lang="en-US" b="1" i="1" dirty="0">
                <a:solidFill>
                  <a:srgbClr val="FFFF00"/>
                </a:solidFill>
                <a:latin typeface="Arial" pitchFamily="34" charset="0"/>
                <a:cs typeface="Arial" pitchFamily="34" charset="0"/>
              </a:rPr>
              <a:t>for the child. </a:t>
            </a:r>
          </a:p>
        </p:txBody>
      </p:sp>
    </p:spTree>
  </p:cSld>
  <p:clrMapOvr>
    <a:masterClrMapping/>
  </p:clrMapOvr>
  <p:transition spd="slow">
    <p:random/>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4"/>
          </p:nvPr>
        </p:nvSpPr>
        <p:spPr/>
        <p:txBody>
          <a:bodyPr/>
          <a:lstStyle/>
          <a:p>
            <a:endParaRPr lang="en-US" dirty="0"/>
          </a:p>
        </p:txBody>
      </p:sp>
      <p:pic>
        <p:nvPicPr>
          <p:cNvPr id="5" name="Picture 20" descr="C:\Documents and Settings\ELLRID\Local Settings\Temporary Internet Files\Content.IE5\BEONR501\MP900227801[1].jpg"/>
          <p:cNvPicPr>
            <a:picLocks noGrp="1" noChangeAspect="1" noChangeArrowheads="1"/>
          </p:cNvPicPr>
          <p:nvPr>
            <p:ph sz="quarter" idx="1"/>
          </p:nvPr>
        </p:nvPicPr>
        <p:blipFill>
          <a:blip r:embed="rId2" cstate="print"/>
          <a:srcRect/>
          <a:stretch>
            <a:fillRect/>
          </a:stretch>
        </p:blipFill>
        <p:spPr bwMode="auto">
          <a:xfrm>
            <a:off x="-28937" y="0"/>
            <a:ext cx="9172937" cy="6858000"/>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a:xfrm>
            <a:off x="304800" y="0"/>
            <a:ext cx="8277828" cy="923330"/>
          </a:xfrm>
          <a:prstGeom prst="rect">
            <a:avLst/>
          </a:prstGeom>
          <a:noFill/>
        </p:spPr>
        <p:txBody>
          <a:bodyPr wrap="square" lIns="91440" tIns="45720" rIns="91440" bIns="45720">
            <a:spAutoFit/>
          </a:bodyPr>
          <a:lstStyle/>
          <a:p>
            <a:pPr algn="ctr"/>
            <a:r>
              <a:rPr lang="en-US" sz="5400" b="1" cap="none" spc="0" dirty="0">
                <a:ln w="17780" cmpd="sng">
                  <a:solidFill>
                    <a:schemeClr val="accent5">
                      <a:lumMod val="50000"/>
                    </a:schemeClr>
                  </a:solidFill>
                  <a:prstDash val="solid"/>
                  <a:miter lim="800000"/>
                </a:ln>
                <a:solidFill>
                  <a:schemeClr val="accent5">
                    <a:lumMod val="75000"/>
                  </a:schemeClr>
                </a:solidFill>
                <a:effectLst>
                  <a:outerShdw blurRad="50800" algn="tl" rotWithShape="0">
                    <a:srgbClr val="000000"/>
                  </a:outerShdw>
                </a:effectLst>
              </a:rPr>
              <a:t>Emotional/Mental Health</a:t>
            </a:r>
          </a:p>
        </p:txBody>
      </p:sp>
      <p:sp>
        <p:nvSpPr>
          <p:cNvPr id="7" name="Content Placeholder 12"/>
          <p:cNvSpPr txBox="1">
            <a:spLocks/>
          </p:cNvSpPr>
          <p:nvPr/>
        </p:nvSpPr>
        <p:spPr>
          <a:xfrm>
            <a:off x="0" y="685801"/>
            <a:ext cx="9144000" cy="1200329"/>
          </a:xfrm>
          <a:prstGeom prst="rect">
            <a:avLst/>
          </a:prstGeom>
          <a:noFill/>
          <a:ln>
            <a:noFill/>
          </a:ln>
          <a:effectLst>
            <a:outerShdw blurRad="190500" dist="228600" dir="2700000" algn="ctr">
              <a:srgbClr val="000000">
                <a:alpha val="30000"/>
              </a:srgbClr>
            </a:outerShdw>
            <a:softEdge rad="635000"/>
          </a:effectLst>
          <a:scene3d>
            <a:camera prst="orthographicFront">
              <a:rot lat="0" lon="0" rev="0"/>
            </a:camera>
            <a:lightRig rig="glow" dir="t">
              <a:rot lat="0" lon="0" rev="4800000"/>
            </a:lightRig>
          </a:scene3d>
          <a:sp3d prstMaterial="matte">
            <a:bevelT w="127000" h="63500"/>
          </a:sp3d>
        </p:spPr>
        <p:style>
          <a:lnRef idx="0">
            <a:schemeClr val="accent6"/>
          </a:lnRef>
          <a:fillRef idx="3">
            <a:schemeClr val="accent6"/>
          </a:fillRef>
          <a:effectRef idx="3">
            <a:schemeClr val="accent6"/>
          </a:effectRef>
          <a:fontRef idx="minor">
            <a:schemeClr val="lt1"/>
          </a:fontRef>
        </p:style>
        <p:txBody>
          <a:bodyPr vert="horz" wrap="square" rtlCol="0">
            <a:spAutoFit/>
          </a:bodyPr>
          <a:lstStyle/>
          <a:p>
            <a:pPr lvl="0" algn="ctr"/>
            <a:r>
              <a:rPr lang="en-US" b="1" i="1" u="sng" dirty="0">
                <a:solidFill>
                  <a:srgbClr val="215A69"/>
                </a:solidFill>
                <a:latin typeface="Arial" pitchFamily="34" charset="0"/>
                <a:cs typeface="Arial" pitchFamily="34" charset="0"/>
              </a:rPr>
              <a:t>The degree to which a caretaker’s/adult’s emotional and mental health functioning, may increase the risk of the child being abused or neglected. </a:t>
            </a:r>
            <a:endParaRPr kumimoji="0" lang="en-US" sz="2400" b="1" i="1" u="sng" strike="noStrike" kern="1200" cap="none" spc="0" normalizeH="0" baseline="0" noProof="0" dirty="0">
              <a:ln>
                <a:noFill/>
              </a:ln>
              <a:solidFill>
                <a:srgbClr val="215A69"/>
              </a:solidFill>
              <a:effectLst/>
              <a:uLnTx/>
              <a:uFillTx/>
              <a:latin typeface="Arial" pitchFamily="34" charset="0"/>
              <a:cs typeface="Arial" pitchFamily="34" charset="0"/>
            </a:endParaRPr>
          </a:p>
        </p:txBody>
      </p:sp>
      <p:sp>
        <p:nvSpPr>
          <p:cNvPr id="8" name="Content Placeholder 12"/>
          <p:cNvSpPr txBox="1">
            <a:spLocks/>
          </p:cNvSpPr>
          <p:nvPr/>
        </p:nvSpPr>
        <p:spPr>
          <a:xfrm>
            <a:off x="4495800" y="2362200"/>
            <a:ext cx="6400800" cy="2308324"/>
          </a:xfrm>
          <a:prstGeom prst="rect">
            <a:avLst/>
          </a:prstGeom>
          <a:noFill/>
          <a:ln>
            <a:noFill/>
          </a:ln>
          <a:effectLst>
            <a:softEdge rad="635000"/>
          </a:effectLst>
          <a:scene3d>
            <a:camera prst="orthographicFront">
              <a:rot lat="0" lon="0" rev="0"/>
            </a:camera>
            <a:lightRig rig="contrasting" dir="t">
              <a:rot lat="0" lon="0" rev="7800000"/>
            </a:lightRig>
          </a:scene3d>
          <a:sp3d>
            <a:bevelT w="139700" h="139700"/>
          </a:sp3d>
        </p:spPr>
        <p:style>
          <a:lnRef idx="0">
            <a:schemeClr val="accent6"/>
          </a:lnRef>
          <a:fillRef idx="3">
            <a:schemeClr val="accent6"/>
          </a:fillRef>
          <a:effectRef idx="3">
            <a:schemeClr val="accent6"/>
          </a:effectRef>
          <a:fontRef idx="minor">
            <a:schemeClr val="lt1"/>
          </a:fontRef>
        </p:style>
        <p:txBody>
          <a:bodyPr vert="horz" wrap="square" rtlCol="0">
            <a:spAutoFit/>
          </a:bodyPr>
          <a:lstStyle/>
          <a:p>
            <a:pPr lvl="1"/>
            <a:r>
              <a:rPr lang="en-US" dirty="0">
                <a:solidFill>
                  <a:schemeClr val="bg1"/>
                </a:solidFill>
                <a:latin typeface="Arial" pitchFamily="34" charset="0"/>
                <a:cs typeface="Arial" pitchFamily="34" charset="0"/>
              </a:rPr>
              <a:t>  </a:t>
            </a:r>
            <a:r>
              <a:rPr lang="en-US" sz="2000" b="1" dirty="0">
                <a:solidFill>
                  <a:schemeClr val="bg1"/>
                </a:solidFill>
                <a:latin typeface="Arial" pitchFamily="34" charset="0"/>
                <a:cs typeface="Arial" pitchFamily="34" charset="0"/>
              </a:rPr>
              <a:t>Is not reality oriented.		</a:t>
            </a:r>
          </a:p>
          <a:p>
            <a:pPr lvl="1"/>
            <a:r>
              <a:rPr lang="en-US" sz="2000" b="1" dirty="0">
                <a:solidFill>
                  <a:schemeClr val="bg1"/>
                </a:solidFill>
                <a:latin typeface="Arial" pitchFamily="34" charset="0"/>
                <a:cs typeface="Arial" pitchFamily="34" charset="0"/>
              </a:rPr>
              <a:t>  Organic/inorganic impairment.	</a:t>
            </a:r>
          </a:p>
          <a:p>
            <a:pPr lvl="1"/>
            <a:r>
              <a:rPr lang="en-US" sz="2000" b="1" dirty="0">
                <a:solidFill>
                  <a:schemeClr val="bg1"/>
                </a:solidFill>
                <a:latin typeface="Arial" pitchFamily="34" charset="0"/>
                <a:cs typeface="Arial" pitchFamily="34" charset="0"/>
              </a:rPr>
              <a:t>  Lacks understanding 		</a:t>
            </a:r>
          </a:p>
          <a:p>
            <a:pPr lvl="1"/>
            <a:r>
              <a:rPr lang="en-US" sz="2000" b="1" dirty="0">
                <a:solidFill>
                  <a:schemeClr val="bg1"/>
                </a:solidFill>
                <a:latin typeface="Arial" pitchFamily="34" charset="0"/>
                <a:cs typeface="Arial" pitchFamily="34" charset="0"/>
              </a:rPr>
              <a:t>  Impact recognize basic needs. </a:t>
            </a:r>
          </a:p>
          <a:p>
            <a:pPr lvl="1"/>
            <a:r>
              <a:rPr lang="en-US" sz="2000" b="1" dirty="0">
                <a:solidFill>
                  <a:schemeClr val="bg1"/>
                </a:solidFill>
                <a:latin typeface="Arial" pitchFamily="34" charset="0"/>
                <a:cs typeface="Arial" pitchFamily="34" charset="0"/>
              </a:rPr>
              <a:t>  Understand child abilities.</a:t>
            </a:r>
          </a:p>
          <a:p>
            <a:pPr lvl="1"/>
            <a:r>
              <a:rPr lang="en-US" sz="2000" b="1" dirty="0">
                <a:solidFill>
                  <a:schemeClr val="bg1"/>
                </a:solidFill>
                <a:latin typeface="Arial" pitchFamily="34" charset="0"/>
                <a:cs typeface="Arial" pitchFamily="34" charset="0"/>
              </a:rPr>
              <a:t>  Recognize need to protect .</a:t>
            </a:r>
          </a:p>
          <a:p>
            <a:pPr lvl="1"/>
            <a:r>
              <a:rPr lang="en-US" sz="2000" b="1" dirty="0">
                <a:solidFill>
                  <a:schemeClr val="bg1"/>
                </a:solidFill>
                <a:latin typeface="Arial" pitchFamily="34" charset="0"/>
                <a:cs typeface="Arial" pitchFamily="34" charset="0"/>
              </a:rPr>
              <a:t>  Subjects child to unsafe situations.</a:t>
            </a:r>
          </a:p>
        </p:txBody>
      </p:sp>
      <p:sp>
        <p:nvSpPr>
          <p:cNvPr id="9" name="Content Placeholder 12"/>
          <p:cNvSpPr txBox="1">
            <a:spLocks/>
          </p:cNvSpPr>
          <p:nvPr/>
        </p:nvSpPr>
        <p:spPr>
          <a:xfrm>
            <a:off x="-304800" y="5410200"/>
            <a:ext cx="9448800" cy="1015663"/>
          </a:xfrm>
          <a:prstGeom prst="rect">
            <a:avLst/>
          </a:prstGeom>
          <a:noFill/>
          <a:ln>
            <a:noFill/>
          </a:ln>
          <a:effectLst>
            <a:outerShdw blurRad="190500" dist="228600" dir="2700000" algn="ctr">
              <a:srgbClr val="000000">
                <a:alpha val="30000"/>
              </a:srgbClr>
            </a:outerShdw>
            <a:softEdge rad="635000"/>
          </a:effectLst>
          <a:scene3d>
            <a:camera prst="orthographicFront">
              <a:rot lat="0" lon="0" rev="0"/>
            </a:camera>
            <a:lightRig rig="glow" dir="t">
              <a:rot lat="0" lon="0" rev="4800000"/>
            </a:lightRig>
          </a:scene3d>
          <a:sp3d prstMaterial="matte">
            <a:bevelT w="127000" h="63500"/>
          </a:sp3d>
        </p:spPr>
        <p:style>
          <a:lnRef idx="0">
            <a:schemeClr val="accent6"/>
          </a:lnRef>
          <a:fillRef idx="3">
            <a:schemeClr val="accent6"/>
          </a:fillRef>
          <a:effectRef idx="3">
            <a:schemeClr val="accent6"/>
          </a:effectRef>
          <a:fontRef idx="minor">
            <a:schemeClr val="lt1"/>
          </a:fontRef>
        </p:style>
        <p:txBody>
          <a:bodyPr vert="horz" wrap="square" rtlCol="0">
            <a:spAutoFit/>
          </a:bodyPr>
          <a:lstStyle/>
          <a:p>
            <a:pPr lvl="1"/>
            <a:r>
              <a:rPr lang="en-US" sz="2000" b="1" dirty="0">
                <a:solidFill>
                  <a:schemeClr val="bg1"/>
                </a:solidFill>
                <a:latin typeface="Arial" pitchFamily="34" charset="0"/>
                <a:cs typeface="Arial" pitchFamily="34" charset="0"/>
              </a:rPr>
              <a:t>Caretaker’s capacity to provide care to self?</a:t>
            </a:r>
          </a:p>
          <a:p>
            <a:pPr lvl="1"/>
            <a:r>
              <a:rPr lang="en-US" sz="2000" b="1" dirty="0">
                <a:solidFill>
                  <a:schemeClr val="bg1"/>
                </a:solidFill>
                <a:latin typeface="Arial" pitchFamily="34" charset="0"/>
                <a:cs typeface="Arial" pitchFamily="34" charset="0"/>
              </a:rPr>
              <a:t>Caretaker’s capacity to provide care to child?</a:t>
            </a:r>
          </a:p>
          <a:p>
            <a:pPr lvl="1"/>
            <a:r>
              <a:rPr lang="en-US" sz="2000" b="1" dirty="0">
                <a:solidFill>
                  <a:schemeClr val="bg1"/>
                </a:solidFill>
                <a:latin typeface="Arial" pitchFamily="34" charset="0"/>
                <a:cs typeface="Arial" pitchFamily="34" charset="0"/>
              </a:rPr>
              <a:t>Caretaker’s ability to control impulses of anger, hostility, and violence?</a:t>
            </a:r>
            <a:endParaRPr kumimoji="0" lang="en-US" sz="2000" b="0" i="0" u="none" strike="noStrike" kern="1200" cap="none" spc="0" normalizeH="0" baseline="0" noProof="0" dirty="0">
              <a:ln>
                <a:noFill/>
              </a:ln>
              <a:solidFill>
                <a:schemeClr val="bg1"/>
              </a:solidFill>
              <a:effectLst/>
              <a:uLnTx/>
              <a:uFillTx/>
              <a:latin typeface="Arial" pitchFamily="34" charset="0"/>
              <a:cs typeface="Arial" pitchFamily="34" charset="0"/>
            </a:endParaRPr>
          </a:p>
        </p:txBody>
      </p:sp>
    </p:spTree>
  </p:cSld>
  <p:clrMapOvr>
    <a:masterClrMapping/>
  </p:clrMapOvr>
  <p:transition spd="slow">
    <p:random/>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2" descr="C:\Documents and Settings\ELLRID\Local Settings\Temporary Internet Files\Content.IE5\5VMDEPPO\MP900442823[1].jpg"/>
          <p:cNvPicPr>
            <a:picLocks noGrp="1" noChangeAspect="1" noChangeArrowheads="1"/>
          </p:cNvPicPr>
          <p:nvPr>
            <p:ph sz="quarter" idx="1"/>
          </p:nvPr>
        </p:nvPicPr>
        <p:blipFill>
          <a:blip r:embed="rId2" cstate="print"/>
          <a:srcRect/>
          <a:stretch>
            <a:fillRect/>
          </a:stretch>
        </p:blipFill>
        <p:spPr bwMode="auto">
          <a:xfrm>
            <a:off x="457201" y="1066800"/>
            <a:ext cx="2416628" cy="28194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6" name="Rectangle 5"/>
          <p:cNvSpPr/>
          <p:nvPr/>
        </p:nvSpPr>
        <p:spPr>
          <a:xfrm>
            <a:off x="228600" y="0"/>
            <a:ext cx="8534400" cy="923330"/>
          </a:xfrm>
          <a:prstGeom prst="rect">
            <a:avLst/>
          </a:prstGeom>
          <a:noFill/>
        </p:spPr>
        <p:txBody>
          <a:bodyPr wrap="square" lIns="91440" tIns="45720" rIns="91440" bIns="45720">
            <a:spAutoFit/>
            <a:scene3d>
              <a:camera prst="orthographicFront"/>
              <a:lightRig rig="flat" dir="tl"/>
            </a:scene3d>
            <a:sp3d contourW="19050" prstMaterial="clear">
              <a:bevelT w="50800" h="50800"/>
              <a:contourClr>
                <a:schemeClr val="accent5">
                  <a:tint val="70000"/>
                  <a:satMod val="180000"/>
                  <a:alpha val="70000"/>
                </a:schemeClr>
              </a:contourClr>
            </a:sp3d>
          </a:bodyPr>
          <a:lstStyle/>
          <a:p>
            <a:pPr algn="ctr"/>
            <a:r>
              <a:rPr lang="en-US" sz="5400" b="1" cap="none" spc="0" dirty="0">
                <a:ln/>
                <a:solidFill>
                  <a:srgbClr val="021A40"/>
                </a:solidFill>
                <a:effectLst/>
              </a:rPr>
              <a:t>Domestic Relations</a:t>
            </a:r>
          </a:p>
        </p:txBody>
      </p:sp>
      <p:sp>
        <p:nvSpPr>
          <p:cNvPr id="7" name="Content Placeholder 12"/>
          <p:cNvSpPr txBox="1">
            <a:spLocks/>
          </p:cNvSpPr>
          <p:nvPr/>
        </p:nvSpPr>
        <p:spPr>
          <a:xfrm>
            <a:off x="3124200" y="685801"/>
            <a:ext cx="6019800" cy="3785652"/>
          </a:xfrm>
          <a:prstGeom prst="rect">
            <a:avLst/>
          </a:prstGeom>
          <a:noFill/>
          <a:ln>
            <a:noFill/>
          </a:ln>
          <a:effectLst>
            <a:outerShdw blurRad="190500" dist="228600" dir="2700000" algn="ctr">
              <a:srgbClr val="000000">
                <a:alpha val="30000"/>
              </a:srgbClr>
            </a:outerShdw>
            <a:softEdge rad="635000"/>
          </a:effectLst>
          <a:scene3d>
            <a:camera prst="orthographicFront">
              <a:rot lat="0" lon="0" rev="0"/>
            </a:camera>
            <a:lightRig rig="glow" dir="t">
              <a:rot lat="0" lon="0" rev="4800000"/>
            </a:lightRig>
          </a:scene3d>
          <a:sp3d prstMaterial="matte">
            <a:bevelT w="127000" h="63500"/>
          </a:sp3d>
        </p:spPr>
        <p:style>
          <a:lnRef idx="0">
            <a:schemeClr val="accent6"/>
          </a:lnRef>
          <a:fillRef idx="3">
            <a:schemeClr val="accent6"/>
          </a:fillRef>
          <a:effectRef idx="3">
            <a:schemeClr val="accent6"/>
          </a:effectRef>
          <a:fontRef idx="minor">
            <a:schemeClr val="lt1"/>
          </a:fontRef>
        </p:style>
        <p:txBody>
          <a:bodyPr vert="horz" wrap="square" rtlCol="0">
            <a:spAutoFit/>
          </a:bodyPr>
          <a:lstStyle/>
          <a:p>
            <a:pPr lvl="0"/>
            <a:r>
              <a:rPr lang="en-US" sz="2000" b="1" i="1" u="sng" dirty="0">
                <a:solidFill>
                  <a:srgbClr val="215A69"/>
                </a:solidFill>
                <a:latin typeface="Arial" pitchFamily="34" charset="0"/>
                <a:cs typeface="Arial" pitchFamily="34" charset="0"/>
              </a:rPr>
              <a:t>The degree to which a caretaker’s/adult’s current and historical relationships and interactions may increase the risk of the child being abused or neglected. </a:t>
            </a:r>
          </a:p>
          <a:p>
            <a:pPr lvl="0"/>
            <a:endParaRPr lang="en-US" sz="2000" b="1" i="1" u="sng" dirty="0">
              <a:solidFill>
                <a:srgbClr val="215A69"/>
              </a:solidFill>
              <a:latin typeface="Arial" pitchFamily="34" charset="0"/>
              <a:cs typeface="Arial" pitchFamily="34" charset="0"/>
            </a:endParaRPr>
          </a:p>
          <a:p>
            <a:pPr lvl="0"/>
            <a:r>
              <a:rPr lang="en-US" sz="2000" b="1" i="1" u="sng" dirty="0">
                <a:solidFill>
                  <a:srgbClr val="215A69"/>
                </a:solidFill>
                <a:latin typeface="Arial" pitchFamily="34" charset="0"/>
                <a:cs typeface="Arial" pitchFamily="34" charset="0"/>
              </a:rPr>
              <a:t>Considers the relationship dynamics between the caretakers/adults. </a:t>
            </a:r>
          </a:p>
          <a:p>
            <a:pPr lvl="0"/>
            <a:endParaRPr lang="en-US" sz="2000" b="1" i="1" u="sng" dirty="0">
              <a:solidFill>
                <a:srgbClr val="215A69"/>
              </a:solidFill>
              <a:latin typeface="Arial" pitchFamily="34" charset="0"/>
              <a:cs typeface="Arial" pitchFamily="34" charset="0"/>
            </a:endParaRPr>
          </a:p>
          <a:p>
            <a:pPr lvl="0"/>
            <a:r>
              <a:rPr lang="en-US" sz="2000" b="1" i="1" u="sng" dirty="0">
                <a:solidFill>
                  <a:srgbClr val="215A69"/>
                </a:solidFill>
                <a:latin typeface="Arial" pitchFamily="34" charset="0"/>
                <a:cs typeface="Arial" pitchFamily="34" charset="0"/>
              </a:rPr>
              <a:t>Examines whether a pattern of coercive control exists and results in conflictual or violent interactions thereby impacting the interaction, protection, and care of the child.</a:t>
            </a:r>
            <a:endParaRPr kumimoji="0" lang="en-US" sz="2000" b="1" i="1" u="sng" strike="noStrike" kern="1200" cap="none" spc="0" normalizeH="0" baseline="0" noProof="0" dirty="0">
              <a:ln>
                <a:noFill/>
              </a:ln>
              <a:solidFill>
                <a:srgbClr val="215A69"/>
              </a:solidFill>
              <a:effectLst/>
              <a:uLnTx/>
              <a:uFillTx/>
              <a:latin typeface="Arial" pitchFamily="34" charset="0"/>
              <a:cs typeface="Arial" pitchFamily="34" charset="0"/>
            </a:endParaRPr>
          </a:p>
        </p:txBody>
      </p:sp>
      <p:sp>
        <p:nvSpPr>
          <p:cNvPr id="8" name="TextBox 7"/>
          <p:cNvSpPr txBox="1"/>
          <p:nvPr/>
        </p:nvSpPr>
        <p:spPr>
          <a:xfrm>
            <a:off x="0" y="4800600"/>
            <a:ext cx="8686800" cy="1569660"/>
          </a:xfrm>
          <a:prstGeom prst="rect">
            <a:avLst/>
          </a:prstGeom>
          <a:noFill/>
        </p:spPr>
        <p:txBody>
          <a:bodyPr wrap="square" rtlCol="0">
            <a:spAutoFit/>
          </a:bodyPr>
          <a:lstStyle/>
          <a:p>
            <a:pPr lvl="1"/>
            <a:r>
              <a:rPr lang="en-US" b="1" dirty="0">
                <a:solidFill>
                  <a:srgbClr val="215A69"/>
                </a:solidFill>
                <a:latin typeface="Arial" pitchFamily="34" charset="0"/>
                <a:cs typeface="Arial" pitchFamily="34" charset="0"/>
              </a:rPr>
              <a:t>Dynamics and quality of relationships.</a:t>
            </a:r>
          </a:p>
          <a:p>
            <a:pPr lvl="1"/>
            <a:r>
              <a:rPr lang="en-US" b="1" dirty="0">
                <a:solidFill>
                  <a:srgbClr val="215A69"/>
                </a:solidFill>
                <a:latin typeface="Arial" pitchFamily="34" charset="0"/>
                <a:cs typeface="Arial" pitchFamily="34" charset="0"/>
              </a:rPr>
              <a:t>Historical or current conflictual or violent interactions. </a:t>
            </a:r>
          </a:p>
          <a:p>
            <a:pPr lvl="1"/>
            <a:r>
              <a:rPr lang="en-US" b="1" dirty="0">
                <a:solidFill>
                  <a:srgbClr val="215A69"/>
                </a:solidFill>
                <a:latin typeface="Arial" pitchFamily="34" charset="0"/>
                <a:cs typeface="Arial" pitchFamily="34" charset="0"/>
              </a:rPr>
              <a:t>Caretaker’s behaviors to stressful  interactions.</a:t>
            </a:r>
          </a:p>
          <a:p>
            <a:endParaRPr lang="en-US" dirty="0"/>
          </a:p>
        </p:txBody>
      </p:sp>
    </p:spTree>
  </p:cSld>
  <p:clrMapOvr>
    <a:masterClrMapping/>
  </p:clrMapOvr>
  <p:transition spd="slow">
    <p:random/>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2" descr="C:\Documents and Settings\ELLRID\Local Settings\Temporary Internet Files\Content.IE5\5VMDEPPO\MP900442823[1].jpg"/>
          <p:cNvPicPr>
            <a:picLocks noGrp="1" noChangeAspect="1" noChangeArrowheads="1"/>
          </p:cNvPicPr>
          <p:nvPr>
            <p:ph sz="quarter" idx="1"/>
          </p:nvPr>
        </p:nvPicPr>
        <p:blipFill>
          <a:blip r:embed="rId2" cstate="print"/>
          <a:srcRect/>
          <a:stretch>
            <a:fillRect/>
          </a:stretch>
        </p:blipFill>
        <p:spPr bwMode="auto">
          <a:xfrm>
            <a:off x="457201" y="1066800"/>
            <a:ext cx="2416628" cy="28194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6" name="Rectangle 5"/>
          <p:cNvSpPr/>
          <p:nvPr/>
        </p:nvSpPr>
        <p:spPr>
          <a:xfrm>
            <a:off x="228600" y="0"/>
            <a:ext cx="8534400" cy="923330"/>
          </a:xfrm>
          <a:prstGeom prst="rect">
            <a:avLst/>
          </a:prstGeom>
          <a:noFill/>
        </p:spPr>
        <p:txBody>
          <a:bodyPr wrap="square" lIns="91440" tIns="45720" rIns="91440" bIns="45720">
            <a:spAutoFit/>
            <a:scene3d>
              <a:camera prst="orthographicFront"/>
              <a:lightRig rig="flat" dir="tl"/>
            </a:scene3d>
            <a:sp3d contourW="19050" prstMaterial="clear">
              <a:bevelT w="50800" h="50800"/>
              <a:contourClr>
                <a:schemeClr val="accent5">
                  <a:tint val="70000"/>
                  <a:satMod val="180000"/>
                  <a:alpha val="70000"/>
                </a:schemeClr>
              </a:contourClr>
            </a:sp3d>
          </a:bodyPr>
          <a:lstStyle/>
          <a:p>
            <a:pPr algn="ctr"/>
            <a:r>
              <a:rPr lang="en-US" sz="5400" b="1" cap="none" spc="0" dirty="0">
                <a:ln/>
                <a:solidFill>
                  <a:srgbClr val="021A40"/>
                </a:solidFill>
                <a:effectLst/>
              </a:rPr>
              <a:t>Domestic Relations</a:t>
            </a:r>
          </a:p>
        </p:txBody>
      </p:sp>
      <p:sp>
        <p:nvSpPr>
          <p:cNvPr id="7" name="Content Placeholder 12"/>
          <p:cNvSpPr txBox="1">
            <a:spLocks/>
          </p:cNvSpPr>
          <p:nvPr/>
        </p:nvSpPr>
        <p:spPr>
          <a:xfrm>
            <a:off x="3124200" y="685800"/>
            <a:ext cx="6019800" cy="4878259"/>
          </a:xfrm>
          <a:prstGeom prst="rect">
            <a:avLst/>
          </a:prstGeom>
          <a:noFill/>
          <a:ln>
            <a:noFill/>
          </a:ln>
          <a:effectLst>
            <a:outerShdw blurRad="190500" dist="228600" dir="2700000" algn="ctr">
              <a:srgbClr val="000000">
                <a:alpha val="30000"/>
              </a:srgbClr>
            </a:outerShdw>
            <a:softEdge rad="635000"/>
          </a:effectLst>
          <a:scene3d>
            <a:camera prst="orthographicFront">
              <a:rot lat="0" lon="0" rev="0"/>
            </a:camera>
            <a:lightRig rig="glow" dir="t">
              <a:rot lat="0" lon="0" rev="4800000"/>
            </a:lightRig>
          </a:scene3d>
          <a:sp3d prstMaterial="matte">
            <a:bevelT w="127000" h="63500"/>
          </a:sp3d>
        </p:spPr>
        <p:style>
          <a:lnRef idx="0">
            <a:schemeClr val="accent6"/>
          </a:lnRef>
          <a:fillRef idx="3">
            <a:schemeClr val="accent6"/>
          </a:fillRef>
          <a:effectRef idx="3">
            <a:schemeClr val="accent6"/>
          </a:effectRef>
          <a:fontRef idx="minor">
            <a:schemeClr val="lt1"/>
          </a:fontRef>
        </p:style>
        <p:txBody>
          <a:bodyPr vert="horz" wrap="square" rtlCol="0">
            <a:spAutoFit/>
          </a:bodyPr>
          <a:lstStyle/>
          <a:p>
            <a:pPr lvl="0"/>
            <a:r>
              <a:rPr lang="en-US" sz="2000" b="1" i="1" dirty="0">
                <a:solidFill>
                  <a:srgbClr val="215A69"/>
                </a:solidFill>
                <a:latin typeface="Arial" pitchFamily="34" charset="0"/>
                <a:cs typeface="Arial" pitchFamily="34" charset="0"/>
              </a:rPr>
              <a:t>Children exposed to domestic violence often experience consequences similar to being directly abuse by a parent. </a:t>
            </a:r>
          </a:p>
          <a:p>
            <a:pPr lvl="0"/>
            <a:endParaRPr lang="en-US" sz="2000" b="1" i="1" dirty="0">
              <a:solidFill>
                <a:srgbClr val="215A69"/>
              </a:solidFill>
              <a:latin typeface="Arial" pitchFamily="34" charset="0"/>
              <a:cs typeface="Arial" pitchFamily="34" charset="0"/>
            </a:endParaRPr>
          </a:p>
          <a:p>
            <a:r>
              <a:rPr lang="en-US" sz="2000" b="1" i="1" dirty="0">
                <a:solidFill>
                  <a:srgbClr val="215A69"/>
                </a:solidFill>
                <a:latin typeface="Arial" pitchFamily="34" charset="0"/>
                <a:cs typeface="Arial" pitchFamily="34" charset="0"/>
              </a:rPr>
              <a:t>The co-occurrence of domestic violence and child abuse is thought to be present in 30 to 60 percent of cases. </a:t>
            </a:r>
          </a:p>
          <a:p>
            <a:endParaRPr lang="en-US" sz="2000" b="1" i="1" dirty="0">
              <a:solidFill>
                <a:srgbClr val="215A69"/>
              </a:solidFill>
              <a:latin typeface="Arial" pitchFamily="34" charset="0"/>
              <a:cs typeface="Arial" pitchFamily="34" charset="0"/>
            </a:endParaRPr>
          </a:p>
          <a:p>
            <a:pPr lvl="0"/>
            <a:r>
              <a:rPr lang="en-US" sz="2000" b="1" i="1" dirty="0">
                <a:solidFill>
                  <a:srgbClr val="215A69"/>
                </a:solidFill>
                <a:latin typeface="Arial" pitchFamily="34" charset="0"/>
                <a:cs typeface="Arial" pitchFamily="34" charset="0"/>
              </a:rPr>
              <a:t>DV may be the single major precursor to child abuse and neglect fatalities in the U. S. </a:t>
            </a:r>
          </a:p>
          <a:p>
            <a:pPr lvl="0"/>
            <a:r>
              <a:rPr lang="en-US" sz="1100" b="1" i="1" dirty="0">
                <a:solidFill>
                  <a:srgbClr val="215A69"/>
                </a:solidFill>
                <a:latin typeface="Arial" pitchFamily="34" charset="0"/>
                <a:cs typeface="Arial" pitchFamily="34" charset="0"/>
              </a:rPr>
              <a:t>(Carter, Janet. Domestic Violence, Child Abuse and Youth Violence: Strategies for Prevention and Early Intervention. Family Violence Prevention. 2001.).</a:t>
            </a:r>
            <a:r>
              <a:rPr lang="en-US" sz="2000" b="1" i="1" dirty="0">
                <a:solidFill>
                  <a:srgbClr val="215A69"/>
                </a:solidFill>
                <a:latin typeface="Arial" pitchFamily="34" charset="0"/>
                <a:cs typeface="Arial" pitchFamily="34" charset="0"/>
              </a:rPr>
              <a:t>     </a:t>
            </a:r>
          </a:p>
          <a:p>
            <a:endParaRPr lang="en-US" sz="2000" b="1" i="1" dirty="0">
              <a:solidFill>
                <a:srgbClr val="215A69"/>
              </a:solidFill>
              <a:latin typeface="Arial" pitchFamily="34" charset="0"/>
              <a:cs typeface="Arial" pitchFamily="34" charset="0"/>
            </a:endParaRPr>
          </a:p>
          <a:p>
            <a:endParaRPr lang="en-US" sz="2000" b="1" i="1" dirty="0">
              <a:solidFill>
                <a:srgbClr val="215A69"/>
              </a:solidFill>
              <a:latin typeface="Arial" pitchFamily="34" charset="0"/>
              <a:cs typeface="Arial" pitchFamily="34" charset="0"/>
            </a:endParaRPr>
          </a:p>
          <a:p>
            <a:endParaRPr lang="en-US" sz="2000" b="1" i="1" dirty="0">
              <a:solidFill>
                <a:srgbClr val="215A69"/>
              </a:solidFill>
              <a:latin typeface="Arial" pitchFamily="34" charset="0"/>
              <a:cs typeface="Arial" pitchFamily="34" charset="0"/>
            </a:endParaRPr>
          </a:p>
          <a:p>
            <a:pPr lvl="0"/>
            <a:endParaRPr lang="en-US" sz="2000" b="1" i="1" dirty="0">
              <a:solidFill>
                <a:srgbClr val="215A69"/>
              </a:solidFill>
              <a:latin typeface="Arial" pitchFamily="34" charset="0"/>
              <a:cs typeface="Arial" pitchFamily="34" charset="0"/>
            </a:endParaRPr>
          </a:p>
        </p:txBody>
      </p:sp>
      <p:sp>
        <p:nvSpPr>
          <p:cNvPr id="8" name="TextBox 7"/>
          <p:cNvSpPr txBox="1"/>
          <p:nvPr/>
        </p:nvSpPr>
        <p:spPr>
          <a:xfrm>
            <a:off x="381000" y="4572000"/>
            <a:ext cx="8305800" cy="1077218"/>
          </a:xfrm>
          <a:prstGeom prst="rect">
            <a:avLst/>
          </a:prstGeom>
          <a:noFill/>
        </p:spPr>
        <p:txBody>
          <a:bodyPr wrap="square" rtlCol="0">
            <a:spAutoFit/>
          </a:bodyPr>
          <a:lstStyle/>
          <a:p>
            <a:pPr lvl="0"/>
            <a:r>
              <a:rPr lang="en-US" sz="2000" b="1" i="1" dirty="0">
                <a:solidFill>
                  <a:srgbClr val="215A69"/>
                </a:solidFill>
                <a:latin typeface="Arial" pitchFamily="34" charset="0"/>
                <a:cs typeface="Arial" pitchFamily="34" charset="0"/>
              </a:rPr>
              <a:t>The impact violence has on parenting and the caretakers’ ability to protect the child is paramount. </a:t>
            </a:r>
          </a:p>
          <a:p>
            <a:endParaRPr lang="en-US" dirty="0"/>
          </a:p>
        </p:txBody>
      </p:sp>
    </p:spTree>
  </p:cSld>
  <p:clrMapOvr>
    <a:masterClrMapping/>
  </p:clrMapOvr>
  <p:transition spd="slow">
    <p:random/>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2" descr="C:\Documents and Settings\ELLRID\Local Settings\Temporary Internet Files\Content.IE5\5VMDEPPO\MP900442823[1].jpg"/>
          <p:cNvPicPr>
            <a:picLocks noGrp="1" noChangeAspect="1" noChangeArrowheads="1"/>
          </p:cNvPicPr>
          <p:nvPr>
            <p:ph sz="quarter" idx="1"/>
          </p:nvPr>
        </p:nvPicPr>
        <p:blipFill>
          <a:blip r:embed="rId2" cstate="print"/>
          <a:srcRect/>
          <a:stretch>
            <a:fillRect/>
          </a:stretch>
        </p:blipFill>
        <p:spPr bwMode="auto">
          <a:xfrm>
            <a:off x="457201" y="1066800"/>
            <a:ext cx="2416628" cy="28194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6" name="Rectangle 5"/>
          <p:cNvSpPr/>
          <p:nvPr/>
        </p:nvSpPr>
        <p:spPr>
          <a:xfrm>
            <a:off x="228600" y="0"/>
            <a:ext cx="8534400" cy="923330"/>
          </a:xfrm>
          <a:prstGeom prst="rect">
            <a:avLst/>
          </a:prstGeom>
          <a:noFill/>
        </p:spPr>
        <p:txBody>
          <a:bodyPr wrap="square" lIns="91440" tIns="45720" rIns="91440" bIns="45720">
            <a:spAutoFit/>
            <a:scene3d>
              <a:camera prst="orthographicFront"/>
              <a:lightRig rig="flat" dir="tl"/>
            </a:scene3d>
            <a:sp3d contourW="19050" prstMaterial="clear">
              <a:bevelT w="50800" h="50800"/>
              <a:contourClr>
                <a:schemeClr val="accent5">
                  <a:tint val="70000"/>
                  <a:satMod val="180000"/>
                  <a:alpha val="70000"/>
                </a:schemeClr>
              </a:contourClr>
            </a:sp3d>
          </a:bodyPr>
          <a:lstStyle/>
          <a:p>
            <a:pPr algn="ctr"/>
            <a:r>
              <a:rPr lang="en-US" sz="5400" b="1" cap="none" spc="0" dirty="0">
                <a:ln/>
                <a:solidFill>
                  <a:srgbClr val="021A40"/>
                </a:solidFill>
                <a:effectLst/>
              </a:rPr>
              <a:t>Domestic Relations</a:t>
            </a:r>
          </a:p>
        </p:txBody>
      </p:sp>
      <p:sp>
        <p:nvSpPr>
          <p:cNvPr id="7" name="Content Placeholder 12"/>
          <p:cNvSpPr txBox="1">
            <a:spLocks/>
          </p:cNvSpPr>
          <p:nvPr/>
        </p:nvSpPr>
        <p:spPr>
          <a:xfrm>
            <a:off x="3352800" y="685800"/>
            <a:ext cx="5791200" cy="6093976"/>
          </a:xfrm>
          <a:prstGeom prst="rect">
            <a:avLst/>
          </a:prstGeom>
          <a:noFill/>
          <a:ln>
            <a:noFill/>
          </a:ln>
          <a:effectLst>
            <a:outerShdw blurRad="190500" dist="228600" dir="2700000" algn="ctr">
              <a:srgbClr val="000000">
                <a:alpha val="30000"/>
              </a:srgbClr>
            </a:outerShdw>
            <a:softEdge rad="635000"/>
          </a:effectLst>
          <a:scene3d>
            <a:camera prst="orthographicFront">
              <a:rot lat="0" lon="0" rev="0"/>
            </a:camera>
            <a:lightRig rig="glow" dir="t">
              <a:rot lat="0" lon="0" rev="4800000"/>
            </a:lightRig>
          </a:scene3d>
          <a:sp3d prstMaterial="matte">
            <a:bevelT w="127000" h="63500"/>
          </a:sp3d>
        </p:spPr>
        <p:style>
          <a:lnRef idx="0">
            <a:schemeClr val="accent6"/>
          </a:lnRef>
          <a:fillRef idx="3">
            <a:schemeClr val="accent6"/>
          </a:fillRef>
          <a:effectRef idx="3">
            <a:schemeClr val="accent6"/>
          </a:effectRef>
          <a:fontRef idx="minor">
            <a:schemeClr val="lt1"/>
          </a:fontRef>
        </p:style>
        <p:txBody>
          <a:bodyPr vert="horz" wrap="square" rtlCol="0">
            <a:spAutoFit/>
          </a:bodyPr>
          <a:lstStyle/>
          <a:p>
            <a:pPr lvl="0"/>
            <a:r>
              <a:rPr lang="en-US" sz="1800" b="1" i="1" dirty="0">
                <a:solidFill>
                  <a:srgbClr val="215A69"/>
                </a:solidFill>
                <a:latin typeface="Arial" pitchFamily="34" charset="0"/>
                <a:cs typeface="Arial" pitchFamily="34" charset="0"/>
              </a:rPr>
              <a:t>Uses weapons to threaten or harm.</a:t>
            </a:r>
          </a:p>
          <a:p>
            <a:pPr lvl="0"/>
            <a:endParaRPr lang="en-US" sz="1800" b="1" i="1" dirty="0">
              <a:solidFill>
                <a:srgbClr val="215A69"/>
              </a:solidFill>
              <a:latin typeface="Arial" pitchFamily="34" charset="0"/>
              <a:cs typeface="Arial" pitchFamily="34" charset="0"/>
            </a:endParaRPr>
          </a:p>
          <a:p>
            <a:pPr lvl="0"/>
            <a:r>
              <a:rPr lang="en-US" sz="1800" b="1" i="1" dirty="0">
                <a:solidFill>
                  <a:srgbClr val="215A69"/>
                </a:solidFill>
                <a:latin typeface="Arial" pitchFamily="34" charset="0"/>
                <a:cs typeface="Arial" pitchFamily="34" charset="0"/>
              </a:rPr>
              <a:t>Believes the other adult will kill him/her.</a:t>
            </a:r>
          </a:p>
          <a:p>
            <a:pPr lvl="0"/>
            <a:endParaRPr lang="en-US" sz="1800" b="1" i="1" dirty="0">
              <a:solidFill>
                <a:srgbClr val="215A69"/>
              </a:solidFill>
              <a:latin typeface="Arial" pitchFamily="34" charset="0"/>
              <a:cs typeface="Arial" pitchFamily="34" charset="0"/>
            </a:endParaRPr>
          </a:p>
          <a:p>
            <a:pPr lvl="0"/>
            <a:r>
              <a:rPr lang="en-US" sz="1800" b="1" i="1" dirty="0">
                <a:solidFill>
                  <a:srgbClr val="215A69"/>
                </a:solidFill>
                <a:latin typeface="Arial" pitchFamily="34" charset="0"/>
                <a:cs typeface="Arial" pitchFamily="34" charset="0"/>
              </a:rPr>
              <a:t>Uses strangulation to threaten or harm.</a:t>
            </a:r>
          </a:p>
          <a:p>
            <a:pPr lvl="0"/>
            <a:endParaRPr lang="en-US" sz="1800" b="1" i="1" dirty="0">
              <a:solidFill>
                <a:srgbClr val="215A69"/>
              </a:solidFill>
              <a:latin typeface="Arial" pitchFamily="34" charset="0"/>
              <a:cs typeface="Arial" pitchFamily="34" charset="0"/>
            </a:endParaRPr>
          </a:p>
          <a:p>
            <a:pPr lvl="0"/>
            <a:r>
              <a:rPr lang="en-US" sz="1800" b="1" i="1" dirty="0">
                <a:solidFill>
                  <a:srgbClr val="215A69"/>
                </a:solidFill>
                <a:latin typeface="Arial" pitchFamily="34" charset="0"/>
                <a:cs typeface="Arial" pitchFamily="34" charset="0"/>
              </a:rPr>
              <a:t>Exhibits unwarranted reactions.</a:t>
            </a:r>
          </a:p>
          <a:p>
            <a:pPr lvl="0"/>
            <a:endParaRPr lang="en-US" sz="1800" b="1" i="1" dirty="0">
              <a:solidFill>
                <a:srgbClr val="215A69"/>
              </a:solidFill>
              <a:latin typeface="Arial" pitchFamily="34" charset="0"/>
              <a:cs typeface="Arial" pitchFamily="34" charset="0"/>
            </a:endParaRPr>
          </a:p>
          <a:p>
            <a:pPr lvl="0"/>
            <a:r>
              <a:rPr lang="en-US" sz="1800" b="1" i="1" dirty="0">
                <a:solidFill>
                  <a:srgbClr val="215A69"/>
                </a:solidFill>
                <a:latin typeface="Arial" pitchFamily="34" charset="0"/>
                <a:cs typeface="Arial" pitchFamily="34" charset="0"/>
              </a:rPr>
              <a:t>Uses gestures or actions to intimidate.</a:t>
            </a:r>
          </a:p>
          <a:p>
            <a:pPr lvl="0"/>
            <a:endParaRPr lang="en-US" sz="1800" b="1" i="1" dirty="0">
              <a:solidFill>
                <a:srgbClr val="215A69"/>
              </a:solidFill>
              <a:latin typeface="Arial" pitchFamily="34" charset="0"/>
              <a:cs typeface="Arial" pitchFamily="34" charset="0"/>
            </a:endParaRPr>
          </a:p>
          <a:p>
            <a:pPr lvl="0"/>
            <a:r>
              <a:rPr lang="en-US" sz="1800" b="1" i="1" dirty="0">
                <a:solidFill>
                  <a:srgbClr val="215A69"/>
                </a:solidFill>
                <a:latin typeface="Arial" pitchFamily="34" charset="0"/>
                <a:cs typeface="Arial" pitchFamily="34" charset="0"/>
              </a:rPr>
              <a:t>Acts of family violence interfere with parenting practices.</a:t>
            </a:r>
          </a:p>
          <a:p>
            <a:pPr lvl="0"/>
            <a:endParaRPr lang="en-US" sz="1800" b="1" i="1" dirty="0">
              <a:solidFill>
                <a:srgbClr val="215A69"/>
              </a:solidFill>
              <a:latin typeface="Arial" pitchFamily="34" charset="0"/>
              <a:cs typeface="Arial" pitchFamily="34" charset="0"/>
            </a:endParaRPr>
          </a:p>
          <a:p>
            <a:pPr lvl="0"/>
            <a:r>
              <a:rPr lang="en-US" sz="1800" b="1" i="1" dirty="0">
                <a:solidFill>
                  <a:srgbClr val="215A69"/>
                </a:solidFill>
                <a:latin typeface="Arial" pitchFamily="34" charset="0"/>
                <a:cs typeface="Arial" pitchFamily="34" charset="0"/>
              </a:rPr>
              <a:t>Acts of family violence impacts the child regardless if the child witnessed the incident. </a:t>
            </a:r>
          </a:p>
          <a:p>
            <a:pPr lvl="0"/>
            <a:r>
              <a:rPr lang="en-US" sz="1600" b="1" i="1" dirty="0">
                <a:solidFill>
                  <a:srgbClr val="215A69"/>
                </a:solidFill>
                <a:latin typeface="Arial" pitchFamily="34" charset="0"/>
                <a:cs typeface="Arial" pitchFamily="34" charset="0"/>
              </a:rPr>
              <a:t>(disruption of daily routine, injuries on adult, damage to residence, arrest, interactions between adults)</a:t>
            </a:r>
          </a:p>
          <a:p>
            <a:pPr lvl="0"/>
            <a:endParaRPr lang="en-US" sz="1600" b="1" i="1" dirty="0">
              <a:solidFill>
                <a:srgbClr val="215A69"/>
              </a:solidFill>
              <a:latin typeface="Arial" pitchFamily="34" charset="0"/>
              <a:cs typeface="Arial" pitchFamily="34" charset="0"/>
            </a:endParaRPr>
          </a:p>
          <a:p>
            <a:pPr lvl="0"/>
            <a:r>
              <a:rPr lang="en-US" sz="1800" b="1" i="1" dirty="0">
                <a:solidFill>
                  <a:srgbClr val="215A69"/>
                </a:solidFill>
                <a:latin typeface="Arial" pitchFamily="34" charset="0"/>
                <a:cs typeface="Arial" pitchFamily="34" charset="0"/>
              </a:rPr>
              <a:t>Has visible inflicted injuries .</a:t>
            </a:r>
          </a:p>
          <a:p>
            <a:pPr lvl="0"/>
            <a:endParaRPr lang="en-US" sz="1800" b="1" i="1" dirty="0">
              <a:solidFill>
                <a:srgbClr val="215A69"/>
              </a:solidFill>
              <a:latin typeface="Arial" pitchFamily="34" charset="0"/>
              <a:cs typeface="Arial" pitchFamily="34" charset="0"/>
            </a:endParaRPr>
          </a:p>
          <a:p>
            <a:r>
              <a:rPr lang="en-US" sz="1800" b="1" i="1" dirty="0">
                <a:solidFill>
                  <a:srgbClr val="215A69"/>
                </a:solidFill>
                <a:latin typeface="Arial" pitchFamily="34" charset="0"/>
                <a:cs typeface="Arial" pitchFamily="34" charset="0"/>
              </a:rPr>
              <a:t>Authoritarian or controlling behaviors over other adult/caretaker.</a:t>
            </a:r>
            <a:endParaRPr lang="en-US" sz="2000" b="1" i="1" dirty="0">
              <a:solidFill>
                <a:srgbClr val="215A69"/>
              </a:solidFill>
              <a:latin typeface="Arial" pitchFamily="34" charset="0"/>
              <a:cs typeface="Arial" pitchFamily="34" charset="0"/>
            </a:endParaRPr>
          </a:p>
        </p:txBody>
      </p:sp>
      <p:sp>
        <p:nvSpPr>
          <p:cNvPr id="9" name="TextBox 8"/>
          <p:cNvSpPr txBox="1"/>
          <p:nvPr/>
        </p:nvSpPr>
        <p:spPr>
          <a:xfrm rot="20602900">
            <a:off x="177718" y="4512691"/>
            <a:ext cx="3161533" cy="1754326"/>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lvl="0"/>
            <a:r>
              <a:rPr lang="en-US" sz="1800" b="1" i="1" dirty="0">
                <a:solidFill>
                  <a:srgbClr val="215A69"/>
                </a:solidFill>
                <a:latin typeface="Arial" pitchFamily="34" charset="0"/>
                <a:cs typeface="Arial" pitchFamily="34" charset="0"/>
              </a:rPr>
              <a:t>Family violence in which a child attempts to intervene.</a:t>
            </a:r>
          </a:p>
          <a:p>
            <a:pPr lvl="0"/>
            <a:endParaRPr lang="en-US" sz="1800" b="1" i="1" dirty="0">
              <a:solidFill>
                <a:srgbClr val="215A69"/>
              </a:solidFill>
              <a:latin typeface="Arial" pitchFamily="34" charset="0"/>
              <a:cs typeface="Arial" pitchFamily="34" charset="0"/>
            </a:endParaRPr>
          </a:p>
          <a:p>
            <a:pPr lvl="0"/>
            <a:endParaRPr lang="en-US" sz="1800" b="1" i="1" dirty="0">
              <a:solidFill>
                <a:srgbClr val="215A69"/>
              </a:solidFill>
              <a:latin typeface="Arial" pitchFamily="34" charset="0"/>
              <a:cs typeface="Arial" pitchFamily="34" charset="0"/>
            </a:endParaRPr>
          </a:p>
          <a:p>
            <a:pPr lvl="0"/>
            <a:r>
              <a:rPr lang="en-US" sz="1800" b="1" i="1" dirty="0">
                <a:solidFill>
                  <a:srgbClr val="215A69"/>
                </a:solidFill>
                <a:latin typeface="Arial" pitchFamily="34" charset="0"/>
                <a:cs typeface="Arial" pitchFamily="34" charset="0"/>
              </a:rPr>
              <a:t>Little communication, support or attachment </a:t>
            </a:r>
            <a:endParaRPr lang="en-US" sz="1800" dirty="0"/>
          </a:p>
        </p:txBody>
      </p:sp>
    </p:spTree>
  </p:cSld>
  <p:clrMapOvr>
    <a:masterClrMapping/>
  </p:clrMapOvr>
  <p:transition spd="slow">
    <p:random/>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1" descr="C:\Documents and Settings\ELLRID\Local Settings\Temporary Internet Files\Content.IE5\UPHGAPLK\MP900401589[1].jpg"/>
          <p:cNvPicPr>
            <a:picLocks noGrp="1" noChangeAspect="1" noChangeArrowheads="1"/>
          </p:cNvPicPr>
          <p:nvPr>
            <p:ph sz="quarter" idx="1"/>
          </p:nvPr>
        </p:nvPicPr>
        <p:blipFill>
          <a:blip r:embed="rId2" cstate="print">
            <a:lum bright="55000" contrast="4000"/>
          </a:blip>
          <a:srcRect/>
          <a:stretch>
            <a:fillRect/>
          </a:stretch>
        </p:blipFill>
        <p:spPr bwMode="auto">
          <a:xfrm>
            <a:off x="533401" y="685800"/>
            <a:ext cx="7467600" cy="5943600"/>
          </a:xfrm>
          <a:prstGeom prst="rect">
            <a:avLst/>
          </a:prstGeom>
          <a:noFill/>
          <a:ln>
            <a:noFill/>
          </a:ln>
          <a:effectLst>
            <a:softEdge rad="112500"/>
          </a:effectLst>
        </p:spPr>
      </p:pic>
      <p:sp>
        <p:nvSpPr>
          <p:cNvPr id="6" name="Rectangle 5"/>
          <p:cNvSpPr/>
          <p:nvPr/>
        </p:nvSpPr>
        <p:spPr>
          <a:xfrm>
            <a:off x="685800" y="0"/>
            <a:ext cx="6934200" cy="923330"/>
          </a:xfrm>
          <a:prstGeom prst="rect">
            <a:avLst/>
          </a:prstGeom>
        </p:spPr>
        <p:txBody>
          <a:bodyPr wrap="square">
            <a:spAutoFit/>
          </a:bodyPr>
          <a:lstStyle/>
          <a:p>
            <a:pPr algn="ctr"/>
            <a:r>
              <a:rPr lang="en-US" sz="5400" b="1" dirty="0">
                <a:ln w="18000">
                  <a:solidFill>
                    <a:srgbClr val="00B0F0"/>
                  </a:solidFill>
                  <a:prstDash val="solid"/>
                  <a:miter lim="800000"/>
                </a:ln>
                <a:solidFill>
                  <a:srgbClr val="021A40"/>
                </a:solidFill>
                <a:effectLst>
                  <a:outerShdw blurRad="25500" dist="23000" dir="7020000" algn="tl">
                    <a:srgbClr val="000000">
                      <a:alpha val="50000"/>
                    </a:srgbClr>
                  </a:outerShdw>
                </a:effectLst>
              </a:rPr>
              <a:t>Substance Use</a:t>
            </a:r>
          </a:p>
        </p:txBody>
      </p:sp>
      <p:sp>
        <p:nvSpPr>
          <p:cNvPr id="7" name="TextBox 6"/>
          <p:cNvSpPr txBox="1"/>
          <p:nvPr/>
        </p:nvSpPr>
        <p:spPr>
          <a:xfrm>
            <a:off x="0" y="838200"/>
            <a:ext cx="9144000" cy="5262979"/>
          </a:xfrm>
          <a:prstGeom prst="rect">
            <a:avLst/>
          </a:prstGeom>
          <a:noFill/>
        </p:spPr>
        <p:txBody>
          <a:bodyPr wrap="square" rtlCol="0">
            <a:spAutoFit/>
          </a:bodyPr>
          <a:lstStyle/>
          <a:p>
            <a:r>
              <a:rPr lang="en-US" dirty="0">
                <a:solidFill>
                  <a:srgbClr val="002060"/>
                </a:solidFill>
                <a:latin typeface="Arial" pitchFamily="34" charset="0"/>
                <a:cs typeface="Arial" pitchFamily="34" charset="0"/>
              </a:rPr>
              <a:t>The degree to which a caretaker’s/adult’s substance use may increase the risk of the child being abused or neglected. </a:t>
            </a:r>
          </a:p>
          <a:p>
            <a:endParaRPr lang="en-US" dirty="0">
              <a:solidFill>
                <a:srgbClr val="002060"/>
              </a:solidFill>
              <a:latin typeface="Arial" pitchFamily="34" charset="0"/>
              <a:cs typeface="Arial" pitchFamily="34" charset="0"/>
            </a:endParaRPr>
          </a:p>
          <a:p>
            <a:r>
              <a:rPr lang="en-US" dirty="0">
                <a:solidFill>
                  <a:srgbClr val="002060"/>
                </a:solidFill>
                <a:latin typeface="Arial" pitchFamily="34" charset="0"/>
                <a:cs typeface="Arial" pitchFamily="34" charset="0"/>
              </a:rPr>
              <a:t>Considers the substance use and its impact on:  </a:t>
            </a:r>
          </a:p>
          <a:p>
            <a:pPr lvl="2"/>
            <a:r>
              <a:rPr lang="en-US" dirty="0">
                <a:solidFill>
                  <a:srgbClr val="002060"/>
                </a:solidFill>
                <a:latin typeface="Arial" pitchFamily="34" charset="0"/>
                <a:cs typeface="Arial" pitchFamily="34" charset="0"/>
              </a:rPr>
              <a:t>emotional responses/attachment, </a:t>
            </a:r>
          </a:p>
          <a:p>
            <a:pPr lvl="2"/>
            <a:r>
              <a:rPr lang="en-US" dirty="0">
                <a:solidFill>
                  <a:srgbClr val="002060"/>
                </a:solidFill>
                <a:latin typeface="Arial" pitchFamily="34" charset="0"/>
                <a:cs typeface="Arial" pitchFamily="34" charset="0"/>
              </a:rPr>
              <a:t>physical health, </a:t>
            </a:r>
          </a:p>
          <a:p>
            <a:pPr lvl="2"/>
            <a:r>
              <a:rPr lang="en-US" dirty="0">
                <a:solidFill>
                  <a:srgbClr val="002060"/>
                </a:solidFill>
                <a:latin typeface="Arial" pitchFamily="34" charset="0"/>
                <a:cs typeface="Arial" pitchFamily="34" charset="0"/>
              </a:rPr>
              <a:t>interactions with the child and adults, </a:t>
            </a:r>
          </a:p>
          <a:p>
            <a:pPr lvl="2"/>
            <a:r>
              <a:rPr lang="en-US" dirty="0">
                <a:solidFill>
                  <a:srgbClr val="002060"/>
                </a:solidFill>
                <a:latin typeface="Arial" pitchFamily="34" charset="0"/>
                <a:cs typeface="Arial" pitchFamily="34" charset="0"/>
              </a:rPr>
              <a:t>family finances, </a:t>
            </a:r>
          </a:p>
          <a:p>
            <a:pPr lvl="2"/>
            <a:r>
              <a:rPr lang="en-US" dirty="0">
                <a:solidFill>
                  <a:srgbClr val="002060"/>
                </a:solidFill>
                <a:latin typeface="Arial" pitchFamily="34" charset="0"/>
                <a:cs typeface="Arial" pitchFamily="34" charset="0"/>
              </a:rPr>
              <a:t>employment, </a:t>
            </a:r>
          </a:p>
          <a:p>
            <a:pPr lvl="2"/>
            <a:r>
              <a:rPr lang="en-US" dirty="0">
                <a:solidFill>
                  <a:srgbClr val="002060"/>
                </a:solidFill>
                <a:latin typeface="Arial" pitchFamily="34" charset="0"/>
                <a:cs typeface="Arial" pitchFamily="34" charset="0"/>
              </a:rPr>
              <a:t>criminal activity.  </a:t>
            </a:r>
          </a:p>
          <a:p>
            <a:endParaRPr lang="en-US" dirty="0">
              <a:solidFill>
                <a:srgbClr val="002060"/>
              </a:solidFill>
              <a:latin typeface="Arial" pitchFamily="34" charset="0"/>
              <a:cs typeface="Arial" pitchFamily="34" charset="0"/>
            </a:endParaRPr>
          </a:p>
          <a:p>
            <a:r>
              <a:rPr lang="en-US" dirty="0">
                <a:solidFill>
                  <a:srgbClr val="002060"/>
                </a:solidFill>
                <a:latin typeface="Arial" pitchFamily="34" charset="0"/>
                <a:cs typeface="Arial" pitchFamily="34" charset="0"/>
              </a:rPr>
              <a:t>The severity, frequency and types of substances should be considered including the caretaker’s/adult’s history of substance use.</a:t>
            </a:r>
          </a:p>
        </p:txBody>
      </p:sp>
    </p:spTree>
  </p:cSld>
  <p:clrMapOvr>
    <a:masterClrMapping/>
  </p:clrMapOvr>
  <p:transition spd="slow">
    <p:random/>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1" descr="C:\Documents and Settings\ELLRID\Local Settings\Temporary Internet Files\Content.IE5\UPHGAPLK\MP900401589[1].jpg"/>
          <p:cNvPicPr>
            <a:picLocks noGrp="1" noChangeAspect="1" noChangeArrowheads="1"/>
          </p:cNvPicPr>
          <p:nvPr>
            <p:ph sz="quarter" idx="1"/>
          </p:nvPr>
        </p:nvPicPr>
        <p:blipFill>
          <a:blip r:embed="rId2" cstate="print">
            <a:lum bright="55000" contrast="4000"/>
          </a:blip>
          <a:srcRect/>
          <a:stretch>
            <a:fillRect/>
          </a:stretch>
        </p:blipFill>
        <p:spPr bwMode="auto">
          <a:xfrm>
            <a:off x="533401" y="685800"/>
            <a:ext cx="7467600" cy="5943600"/>
          </a:xfrm>
          <a:prstGeom prst="rect">
            <a:avLst/>
          </a:prstGeom>
          <a:noFill/>
          <a:ln>
            <a:noFill/>
          </a:ln>
          <a:effectLst>
            <a:softEdge rad="112500"/>
          </a:effectLst>
        </p:spPr>
      </p:pic>
      <p:sp>
        <p:nvSpPr>
          <p:cNvPr id="6" name="Rectangle 5"/>
          <p:cNvSpPr/>
          <p:nvPr/>
        </p:nvSpPr>
        <p:spPr>
          <a:xfrm>
            <a:off x="685800" y="0"/>
            <a:ext cx="6934200" cy="923330"/>
          </a:xfrm>
          <a:prstGeom prst="rect">
            <a:avLst/>
          </a:prstGeom>
        </p:spPr>
        <p:txBody>
          <a:bodyPr wrap="square">
            <a:spAutoFit/>
          </a:bodyPr>
          <a:lstStyle/>
          <a:p>
            <a:pPr algn="ctr"/>
            <a:r>
              <a:rPr lang="en-US" sz="5400" b="1" dirty="0">
                <a:ln w="18000">
                  <a:solidFill>
                    <a:srgbClr val="00B0F0"/>
                  </a:solidFill>
                  <a:prstDash val="solid"/>
                  <a:miter lim="800000"/>
                </a:ln>
                <a:solidFill>
                  <a:srgbClr val="021A40"/>
                </a:solidFill>
                <a:effectLst>
                  <a:outerShdw blurRad="25500" dist="23000" dir="7020000" algn="tl">
                    <a:srgbClr val="000000">
                      <a:alpha val="50000"/>
                    </a:srgbClr>
                  </a:outerShdw>
                </a:effectLst>
              </a:rPr>
              <a:t>Substance Use</a:t>
            </a:r>
          </a:p>
        </p:txBody>
      </p:sp>
      <p:sp>
        <p:nvSpPr>
          <p:cNvPr id="7" name="TextBox 6"/>
          <p:cNvSpPr txBox="1"/>
          <p:nvPr/>
        </p:nvSpPr>
        <p:spPr>
          <a:xfrm>
            <a:off x="0" y="838200"/>
            <a:ext cx="9144000" cy="6370975"/>
          </a:xfrm>
          <a:prstGeom prst="rect">
            <a:avLst/>
          </a:prstGeom>
          <a:noFill/>
        </p:spPr>
        <p:txBody>
          <a:bodyPr wrap="square" rtlCol="0">
            <a:spAutoFit/>
          </a:bodyPr>
          <a:lstStyle/>
          <a:p>
            <a:pPr lvl="0"/>
            <a:r>
              <a:rPr lang="en-US" i="1" dirty="0">
                <a:solidFill>
                  <a:srgbClr val="002060"/>
                </a:solidFill>
                <a:latin typeface="Arial" pitchFamily="34" charset="0"/>
                <a:cs typeface="Arial" pitchFamily="34" charset="0"/>
              </a:rPr>
              <a:t>Substance use, both alcohol and drug abuse have been correlated with child maltreatment.</a:t>
            </a:r>
            <a:r>
              <a:rPr lang="en-US" b="1" i="1" dirty="0">
                <a:solidFill>
                  <a:srgbClr val="002060"/>
                </a:solidFill>
                <a:latin typeface="Arial" pitchFamily="34" charset="0"/>
                <a:cs typeface="Arial" pitchFamily="34" charset="0"/>
              </a:rPr>
              <a:t> </a:t>
            </a:r>
            <a:endParaRPr lang="en-US" i="1" dirty="0">
              <a:solidFill>
                <a:srgbClr val="002060"/>
              </a:solidFill>
              <a:latin typeface="Arial" pitchFamily="34" charset="0"/>
              <a:cs typeface="Arial" pitchFamily="34" charset="0"/>
            </a:endParaRPr>
          </a:p>
          <a:p>
            <a:endParaRPr lang="en-US" i="1" dirty="0">
              <a:solidFill>
                <a:srgbClr val="002060"/>
              </a:solidFill>
              <a:latin typeface="Arial" pitchFamily="34" charset="0"/>
              <a:cs typeface="Arial" pitchFamily="34" charset="0"/>
            </a:endParaRPr>
          </a:p>
          <a:p>
            <a:pPr lvl="0"/>
            <a:r>
              <a:rPr lang="en-US" i="1" dirty="0">
                <a:solidFill>
                  <a:srgbClr val="002060"/>
                </a:solidFill>
                <a:latin typeface="Arial" pitchFamily="34" charset="0"/>
                <a:cs typeface="Arial" pitchFamily="34" charset="0"/>
              </a:rPr>
              <a:t>Substance abuse often interferes with a </a:t>
            </a:r>
            <a:r>
              <a:rPr lang="en-US" b="1" i="1" dirty="0">
                <a:solidFill>
                  <a:srgbClr val="002060"/>
                </a:solidFill>
                <a:latin typeface="Arial" pitchFamily="34" charset="0"/>
                <a:cs typeface="Arial" pitchFamily="34" charset="0"/>
              </a:rPr>
              <a:t>parent’s mental functioning, judgment, inhibitions, and protective capacities.</a:t>
            </a:r>
            <a:r>
              <a:rPr lang="en-US" i="1" dirty="0">
                <a:solidFill>
                  <a:srgbClr val="002060"/>
                </a:solidFill>
                <a:latin typeface="Arial" pitchFamily="34" charset="0"/>
                <a:cs typeface="Arial" pitchFamily="34" charset="0"/>
              </a:rPr>
              <a:t> </a:t>
            </a:r>
          </a:p>
          <a:p>
            <a:endParaRPr lang="en-US" i="1" dirty="0">
              <a:solidFill>
                <a:srgbClr val="002060"/>
              </a:solidFill>
              <a:latin typeface="Arial" pitchFamily="34" charset="0"/>
              <a:cs typeface="Arial" pitchFamily="34" charset="0"/>
            </a:endParaRPr>
          </a:p>
          <a:p>
            <a:pPr lvl="0"/>
            <a:r>
              <a:rPr lang="en-US" i="1" u="sng" dirty="0">
                <a:solidFill>
                  <a:srgbClr val="002060"/>
                </a:solidFill>
                <a:latin typeface="Arial" pitchFamily="34" charset="0"/>
                <a:cs typeface="Arial" pitchFamily="34" charset="0"/>
              </a:rPr>
              <a:t>Substance abuse and child maltreatment often co-occur with other problems, including mental illness, HIV/AIDS or other health problems, domestic violence, poverty, and prior child maltreatment.</a:t>
            </a:r>
          </a:p>
          <a:p>
            <a:pPr lvl="0"/>
            <a:endParaRPr lang="en-US" b="1" i="1" dirty="0">
              <a:solidFill>
                <a:srgbClr val="002060"/>
              </a:solidFill>
              <a:latin typeface="Arial" pitchFamily="34" charset="0"/>
              <a:cs typeface="Arial" pitchFamily="34" charset="0"/>
            </a:endParaRPr>
          </a:p>
          <a:p>
            <a:r>
              <a:rPr lang="en-US" i="1" dirty="0">
                <a:solidFill>
                  <a:srgbClr val="002060"/>
                </a:solidFill>
                <a:latin typeface="Arial" pitchFamily="34" charset="0"/>
                <a:cs typeface="Arial" pitchFamily="34" charset="0"/>
              </a:rPr>
              <a:t>A holistic assessment of the family system is needed to identify and assess the affect on the likelihood of future maltreatment given the </a:t>
            </a:r>
            <a:r>
              <a:rPr lang="en-US" i="1" u="sng" dirty="0">
                <a:solidFill>
                  <a:srgbClr val="002060"/>
                </a:solidFill>
                <a:latin typeface="Arial" pitchFamily="34" charset="0"/>
                <a:cs typeface="Arial" pitchFamily="34" charset="0"/>
              </a:rPr>
              <a:t>interconnectedness of these criteria</a:t>
            </a:r>
            <a:r>
              <a:rPr lang="en-US" i="1" dirty="0">
                <a:solidFill>
                  <a:srgbClr val="002060"/>
                </a:solidFill>
                <a:latin typeface="Arial" pitchFamily="34" charset="0"/>
                <a:cs typeface="Arial" pitchFamily="34" charset="0"/>
              </a:rPr>
              <a:t>. </a:t>
            </a:r>
          </a:p>
          <a:p>
            <a:pPr lvl="0"/>
            <a:r>
              <a:rPr lang="en-US" b="1" dirty="0"/>
              <a:t> </a:t>
            </a:r>
          </a:p>
          <a:p>
            <a:pPr lvl="0"/>
            <a:endParaRPr lang="en-US" b="1" dirty="0"/>
          </a:p>
          <a:p>
            <a:pPr lvl="0"/>
            <a:r>
              <a:rPr lang="en-US" dirty="0"/>
              <a:t> </a:t>
            </a:r>
          </a:p>
        </p:txBody>
      </p:sp>
    </p:spTree>
  </p:cSld>
  <p:clrMapOvr>
    <a:masterClrMapping/>
  </p:clrMapOvr>
  <p:transition spd="slow">
    <p:random/>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1" descr="C:\Documents and Settings\ELLRID\Local Settings\Temporary Internet Files\Content.IE5\UPHGAPLK\MP900401589[1].jpg"/>
          <p:cNvPicPr>
            <a:picLocks noGrp="1" noChangeAspect="1" noChangeArrowheads="1"/>
          </p:cNvPicPr>
          <p:nvPr>
            <p:ph sz="quarter" idx="1"/>
          </p:nvPr>
        </p:nvPicPr>
        <p:blipFill>
          <a:blip r:embed="rId2" cstate="print">
            <a:lum bright="55000" contrast="4000"/>
          </a:blip>
          <a:srcRect/>
          <a:stretch>
            <a:fillRect/>
          </a:stretch>
        </p:blipFill>
        <p:spPr bwMode="auto">
          <a:xfrm>
            <a:off x="533401" y="685800"/>
            <a:ext cx="7467600" cy="5943600"/>
          </a:xfrm>
          <a:prstGeom prst="rect">
            <a:avLst/>
          </a:prstGeom>
          <a:noFill/>
          <a:ln>
            <a:noFill/>
          </a:ln>
          <a:effectLst>
            <a:softEdge rad="112500"/>
          </a:effectLst>
        </p:spPr>
      </p:pic>
      <p:sp>
        <p:nvSpPr>
          <p:cNvPr id="6" name="Rectangle 5"/>
          <p:cNvSpPr/>
          <p:nvPr/>
        </p:nvSpPr>
        <p:spPr>
          <a:xfrm>
            <a:off x="0" y="0"/>
            <a:ext cx="8915400" cy="923330"/>
          </a:xfrm>
          <a:prstGeom prst="rect">
            <a:avLst/>
          </a:prstGeom>
        </p:spPr>
        <p:txBody>
          <a:bodyPr wrap="square">
            <a:spAutoFit/>
          </a:bodyPr>
          <a:lstStyle/>
          <a:p>
            <a:pPr algn="ctr"/>
            <a:r>
              <a:rPr lang="en-US" sz="5400" b="1" dirty="0">
                <a:ln w="18000">
                  <a:solidFill>
                    <a:srgbClr val="00B0F0"/>
                  </a:solidFill>
                  <a:prstDash val="solid"/>
                  <a:miter lim="800000"/>
                </a:ln>
                <a:solidFill>
                  <a:srgbClr val="021A40"/>
                </a:solidFill>
                <a:effectLst>
                  <a:outerShdw blurRad="25500" dist="23000" dir="7020000" algn="tl">
                    <a:srgbClr val="000000">
                      <a:alpha val="50000"/>
                    </a:srgbClr>
                  </a:outerShdw>
                </a:effectLst>
              </a:rPr>
              <a:t>Substance Use RC Examples</a:t>
            </a:r>
          </a:p>
        </p:txBody>
      </p:sp>
      <p:sp>
        <p:nvSpPr>
          <p:cNvPr id="7" name="TextBox 6"/>
          <p:cNvSpPr txBox="1"/>
          <p:nvPr/>
        </p:nvSpPr>
        <p:spPr>
          <a:xfrm>
            <a:off x="609600" y="838200"/>
            <a:ext cx="8534400" cy="6001643"/>
          </a:xfrm>
          <a:prstGeom prst="rect">
            <a:avLst/>
          </a:prstGeom>
          <a:noFill/>
        </p:spPr>
        <p:txBody>
          <a:bodyPr wrap="square" rtlCol="0">
            <a:spAutoFit/>
          </a:bodyPr>
          <a:lstStyle/>
          <a:p>
            <a:pPr lvl="0"/>
            <a:r>
              <a:rPr lang="en-US" sz="2000" b="1" i="1" dirty="0">
                <a:solidFill>
                  <a:srgbClr val="002060"/>
                </a:solidFill>
                <a:latin typeface="Arial" pitchFamily="34" charset="0"/>
                <a:cs typeface="Arial" pitchFamily="34" charset="0"/>
              </a:rPr>
              <a:t>Has periods of incapacitating intoxication.</a:t>
            </a:r>
          </a:p>
          <a:p>
            <a:pPr lvl="0"/>
            <a:endParaRPr lang="en-US" sz="2000" b="1" i="1" dirty="0">
              <a:solidFill>
                <a:srgbClr val="002060"/>
              </a:solidFill>
              <a:latin typeface="Arial" pitchFamily="34" charset="0"/>
              <a:cs typeface="Arial" pitchFamily="34" charset="0"/>
            </a:endParaRPr>
          </a:p>
          <a:p>
            <a:pPr lvl="0"/>
            <a:r>
              <a:rPr lang="en-US" sz="2000" b="1" i="1" dirty="0">
                <a:solidFill>
                  <a:srgbClr val="002060"/>
                </a:solidFill>
                <a:latin typeface="Arial" pitchFamily="34" charset="0"/>
                <a:cs typeface="Arial" pitchFamily="34" charset="0"/>
              </a:rPr>
              <a:t>Inability to care for child.</a:t>
            </a:r>
          </a:p>
          <a:p>
            <a:pPr lvl="0"/>
            <a:endParaRPr lang="en-US" sz="2000" b="1" i="1" dirty="0">
              <a:solidFill>
                <a:srgbClr val="002060"/>
              </a:solidFill>
              <a:latin typeface="Arial" pitchFamily="34" charset="0"/>
              <a:cs typeface="Arial" pitchFamily="34" charset="0"/>
            </a:endParaRPr>
          </a:p>
          <a:p>
            <a:pPr lvl="0"/>
            <a:r>
              <a:rPr lang="en-US" sz="2000" b="1" i="1" dirty="0">
                <a:solidFill>
                  <a:srgbClr val="002060"/>
                </a:solidFill>
                <a:latin typeface="Arial" pitchFamily="34" charset="0"/>
                <a:cs typeface="Arial" pitchFamily="34" charset="0"/>
              </a:rPr>
              <a:t>Control of actions is significantly impaired.</a:t>
            </a:r>
          </a:p>
          <a:p>
            <a:pPr lvl="0"/>
            <a:endParaRPr lang="en-US" sz="2000" b="1" i="1" dirty="0">
              <a:solidFill>
                <a:srgbClr val="002060"/>
              </a:solidFill>
              <a:latin typeface="Arial" pitchFamily="34" charset="0"/>
              <a:cs typeface="Arial" pitchFamily="34" charset="0"/>
            </a:endParaRPr>
          </a:p>
          <a:p>
            <a:pPr lvl="0"/>
            <a:r>
              <a:rPr lang="en-US" sz="2000" b="1" i="1" dirty="0">
                <a:solidFill>
                  <a:srgbClr val="002060"/>
                </a:solidFill>
                <a:latin typeface="Arial" pitchFamily="34" charset="0"/>
                <a:cs typeface="Arial" pitchFamily="34" charset="0"/>
              </a:rPr>
              <a:t>Subjects child to unsafe situations.</a:t>
            </a:r>
          </a:p>
          <a:p>
            <a:pPr lvl="0"/>
            <a:endParaRPr lang="en-US" sz="2000" b="1" i="1" dirty="0">
              <a:solidFill>
                <a:srgbClr val="002060"/>
              </a:solidFill>
              <a:latin typeface="Arial" pitchFamily="34" charset="0"/>
              <a:cs typeface="Arial" pitchFamily="34" charset="0"/>
            </a:endParaRPr>
          </a:p>
          <a:p>
            <a:pPr lvl="0"/>
            <a:r>
              <a:rPr lang="en-US" sz="2000" b="1" i="1" dirty="0">
                <a:solidFill>
                  <a:srgbClr val="002060"/>
                </a:solidFill>
                <a:latin typeface="Arial" pitchFamily="34" charset="0"/>
                <a:cs typeface="Arial" pitchFamily="34" charset="0"/>
              </a:rPr>
              <a:t>Arrest(s) and/or incarceration(s) due to substance trafficking.</a:t>
            </a:r>
          </a:p>
          <a:p>
            <a:pPr lvl="0"/>
            <a:endParaRPr lang="en-US" sz="2000" b="1" i="1" dirty="0">
              <a:solidFill>
                <a:srgbClr val="002060"/>
              </a:solidFill>
              <a:latin typeface="Arial" pitchFamily="34" charset="0"/>
              <a:cs typeface="Arial" pitchFamily="34" charset="0"/>
            </a:endParaRPr>
          </a:p>
          <a:p>
            <a:pPr lvl="0"/>
            <a:r>
              <a:rPr lang="en-US" sz="2000" b="1" i="1" dirty="0">
                <a:solidFill>
                  <a:srgbClr val="002060"/>
                </a:solidFill>
                <a:latin typeface="Arial" pitchFamily="34" charset="0"/>
                <a:cs typeface="Arial" pitchFamily="34" charset="0"/>
              </a:rPr>
              <a:t>Traffic violations, arrest(s) and/or incarcerations(s) due to substance abuse/use.</a:t>
            </a:r>
          </a:p>
          <a:p>
            <a:pPr lvl="0"/>
            <a:endParaRPr lang="en-US" sz="2000" b="1" i="1" dirty="0">
              <a:solidFill>
                <a:srgbClr val="002060"/>
              </a:solidFill>
              <a:latin typeface="Arial" pitchFamily="34" charset="0"/>
              <a:cs typeface="Arial" pitchFamily="34" charset="0"/>
            </a:endParaRPr>
          </a:p>
          <a:p>
            <a:pPr lvl="0"/>
            <a:r>
              <a:rPr lang="en-US" sz="2000" b="1" i="1" dirty="0">
                <a:solidFill>
                  <a:srgbClr val="002060"/>
                </a:solidFill>
                <a:latin typeface="Arial" pitchFamily="34" charset="0"/>
                <a:cs typeface="Arial" pitchFamily="34" charset="0"/>
              </a:rPr>
              <a:t>Creates problems in social functioning.</a:t>
            </a:r>
          </a:p>
          <a:p>
            <a:pPr lvl="0"/>
            <a:endParaRPr lang="en-US" sz="2000" b="1" i="1" dirty="0">
              <a:solidFill>
                <a:srgbClr val="002060"/>
              </a:solidFill>
              <a:latin typeface="Arial" pitchFamily="34" charset="0"/>
              <a:cs typeface="Arial" pitchFamily="34" charset="0"/>
            </a:endParaRPr>
          </a:p>
          <a:p>
            <a:pPr lvl="0"/>
            <a:r>
              <a:rPr lang="en-US" sz="2000" b="1" i="1" dirty="0">
                <a:solidFill>
                  <a:srgbClr val="002060"/>
                </a:solidFill>
                <a:latin typeface="Arial" pitchFamily="34" charset="0"/>
                <a:cs typeface="Arial" pitchFamily="34" charset="0"/>
              </a:rPr>
              <a:t>Patterns and/or frequency of substance use is increasing.</a:t>
            </a:r>
          </a:p>
          <a:p>
            <a:pPr lvl="0"/>
            <a:r>
              <a:rPr lang="en-US" sz="2000" b="1" i="1" dirty="0">
                <a:solidFill>
                  <a:srgbClr val="002060"/>
                </a:solidFill>
                <a:latin typeface="Arial" pitchFamily="34" charset="0"/>
                <a:cs typeface="Arial" pitchFamily="34" charset="0"/>
              </a:rPr>
              <a:t>The needs of the child become secondary to the use of substances.</a:t>
            </a:r>
          </a:p>
          <a:p>
            <a:pPr lvl="0"/>
            <a:endParaRPr lang="en-US" sz="2000" b="1" i="1" dirty="0">
              <a:solidFill>
                <a:srgbClr val="002060"/>
              </a:solidFill>
              <a:latin typeface="Arial" pitchFamily="34" charset="0"/>
              <a:cs typeface="Arial" pitchFamily="34" charset="0"/>
            </a:endParaRPr>
          </a:p>
          <a:p>
            <a:pPr lvl="0"/>
            <a:r>
              <a:rPr lang="en-US" sz="2000" b="1" i="1" dirty="0">
                <a:solidFill>
                  <a:srgbClr val="002060"/>
                </a:solidFill>
                <a:latin typeface="Arial" pitchFamily="34" charset="0"/>
                <a:cs typeface="Arial" pitchFamily="34" charset="0"/>
              </a:rPr>
              <a:t>Regularly uses illegal substances in presence of child.</a:t>
            </a:r>
            <a:r>
              <a:rPr lang="en-US" b="1" dirty="0"/>
              <a:t> </a:t>
            </a:r>
          </a:p>
        </p:txBody>
      </p:sp>
    </p:spTree>
  </p:cSld>
  <p:clrMapOvr>
    <a:masterClrMapping/>
  </p:clrMapOvr>
  <p:transition spd="slow">
    <p:random/>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4"/>
          </p:nvPr>
        </p:nvSpPr>
        <p:spPr/>
        <p:txBody>
          <a:bodyPr/>
          <a:lstStyle/>
          <a:p>
            <a:endParaRPr lang="en-US" dirty="0"/>
          </a:p>
        </p:txBody>
      </p:sp>
      <p:pic>
        <p:nvPicPr>
          <p:cNvPr id="5" name="Picture 21" descr="C:\Documents and Settings\ELLRID\Local Settings\Temporary Internet Files\Content.IE5\I1HYRYD4\MP900401567[1].jpg"/>
          <p:cNvPicPr>
            <a:picLocks noGrp="1" noChangeAspect="1" noChangeArrowheads="1"/>
          </p:cNvPicPr>
          <p:nvPr>
            <p:ph sz="quarter" idx="1"/>
          </p:nvPr>
        </p:nvPicPr>
        <p:blipFill>
          <a:blip r:embed="rId2" cstate="print"/>
          <a:srcRect/>
          <a:stretch>
            <a:fillRect/>
          </a:stretch>
        </p:blipFill>
        <p:spPr bwMode="auto">
          <a:xfrm>
            <a:off x="0" y="-134754"/>
            <a:ext cx="9144000" cy="6992754"/>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a:xfrm>
            <a:off x="1295400" y="0"/>
            <a:ext cx="6558527" cy="923330"/>
          </a:xfrm>
          <a:prstGeom prst="rect">
            <a:avLst/>
          </a:prstGeom>
          <a:noFill/>
        </p:spPr>
        <p:txBody>
          <a:bodyPr wrap="none" lIns="91440" tIns="45720" rIns="91440" bIns="45720">
            <a:spAutoFit/>
          </a:bodyPr>
          <a:lstStyle/>
          <a:p>
            <a:pPr algn="ctr"/>
            <a:r>
              <a:rPr lang="en-US"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Response to Stressors</a:t>
            </a:r>
          </a:p>
        </p:txBody>
      </p:sp>
      <p:sp>
        <p:nvSpPr>
          <p:cNvPr id="7" name="TextBox 6"/>
          <p:cNvSpPr txBox="1"/>
          <p:nvPr/>
        </p:nvSpPr>
        <p:spPr>
          <a:xfrm>
            <a:off x="0" y="914400"/>
            <a:ext cx="8915400" cy="830997"/>
          </a:xfrm>
          <a:prstGeom prst="rect">
            <a:avLst/>
          </a:prstGeom>
          <a:noFill/>
        </p:spPr>
        <p:txBody>
          <a:bodyPr wrap="square" rtlCol="0">
            <a:spAutoFit/>
          </a:bodyPr>
          <a:lstStyle/>
          <a:p>
            <a:r>
              <a:rPr lang="en-US" dirty="0">
                <a:latin typeface="Arial" pitchFamily="34" charset="0"/>
                <a:cs typeface="Arial" pitchFamily="34" charset="0"/>
              </a:rPr>
              <a:t>The degree the caretaker’s/adult’s response to stressors may increase the risk of the child being abused or neglected. </a:t>
            </a:r>
          </a:p>
        </p:txBody>
      </p:sp>
      <p:sp>
        <p:nvSpPr>
          <p:cNvPr id="8" name="TextBox 7"/>
          <p:cNvSpPr txBox="1"/>
          <p:nvPr/>
        </p:nvSpPr>
        <p:spPr>
          <a:xfrm>
            <a:off x="381000" y="2057400"/>
            <a:ext cx="8077200" cy="2677656"/>
          </a:xfrm>
          <a:prstGeom prst="rect">
            <a:avLst/>
          </a:prstGeom>
          <a:noFill/>
          <a:scene3d>
            <a:camera prst="perspectiveFront"/>
            <a:lightRig rig="threePt" dir="t"/>
          </a:scene3d>
        </p:spPr>
        <p:style>
          <a:lnRef idx="1">
            <a:schemeClr val="accent2"/>
          </a:lnRef>
          <a:fillRef idx="2">
            <a:schemeClr val="accent2"/>
          </a:fillRef>
          <a:effectRef idx="1">
            <a:schemeClr val="accent2"/>
          </a:effectRef>
          <a:fontRef idx="minor">
            <a:schemeClr val="dk1"/>
          </a:fontRef>
        </p:style>
        <p:txBody>
          <a:bodyPr wrap="square" rtlCol="0">
            <a:spAutoFit/>
          </a:bodyPr>
          <a:lstStyle/>
          <a:p>
            <a:pPr lvl="1"/>
            <a:r>
              <a:rPr lang="en-US" dirty="0">
                <a:latin typeface="Arial" pitchFamily="34" charset="0"/>
                <a:cs typeface="Arial" pitchFamily="34" charset="0"/>
              </a:rPr>
              <a:t>Considers the impact the stressors have on the caretaker’s/adult’s : </a:t>
            </a:r>
          </a:p>
          <a:p>
            <a:pPr lvl="1"/>
            <a:endParaRPr lang="en-US" dirty="0">
              <a:latin typeface="Arial" pitchFamily="34" charset="0"/>
              <a:cs typeface="Arial" pitchFamily="34" charset="0"/>
            </a:endParaRPr>
          </a:p>
          <a:p>
            <a:pPr lvl="3">
              <a:buFont typeface="Arial" pitchFamily="34" charset="0"/>
              <a:buChar char="•"/>
            </a:pPr>
            <a:r>
              <a:rPr lang="en-US" dirty="0">
                <a:latin typeface="Arial" pitchFamily="34" charset="0"/>
                <a:cs typeface="Arial" pitchFamily="34" charset="0"/>
              </a:rPr>
              <a:t>emotional responses/attachment, </a:t>
            </a:r>
          </a:p>
          <a:p>
            <a:pPr lvl="3">
              <a:buFont typeface="Arial" pitchFamily="34" charset="0"/>
              <a:buChar char="•"/>
            </a:pPr>
            <a:r>
              <a:rPr lang="en-US" dirty="0">
                <a:latin typeface="Arial" pitchFamily="34" charset="0"/>
                <a:cs typeface="Arial" pitchFamily="34" charset="0"/>
              </a:rPr>
              <a:t>physical health, </a:t>
            </a:r>
          </a:p>
          <a:p>
            <a:pPr lvl="3">
              <a:buFont typeface="Arial" pitchFamily="34" charset="0"/>
              <a:buChar char="•"/>
            </a:pPr>
            <a:r>
              <a:rPr lang="en-US" dirty="0">
                <a:latin typeface="Arial" pitchFamily="34" charset="0"/>
                <a:cs typeface="Arial" pitchFamily="34" charset="0"/>
              </a:rPr>
              <a:t>and interactions.  </a:t>
            </a:r>
          </a:p>
          <a:p>
            <a:endParaRPr lang="en-US" dirty="0"/>
          </a:p>
        </p:txBody>
      </p:sp>
      <p:sp>
        <p:nvSpPr>
          <p:cNvPr id="9" name="TextBox 8"/>
          <p:cNvSpPr txBox="1"/>
          <p:nvPr/>
        </p:nvSpPr>
        <p:spPr>
          <a:xfrm>
            <a:off x="0" y="6027003"/>
            <a:ext cx="9144000" cy="830997"/>
          </a:xfrm>
          <a:prstGeom prst="rect">
            <a:avLst/>
          </a:prstGeom>
          <a:noFill/>
        </p:spPr>
        <p:txBody>
          <a:bodyPr wrap="square" rtlCol="0">
            <a:spAutoFit/>
          </a:bodyPr>
          <a:lstStyle/>
          <a:p>
            <a:r>
              <a:rPr lang="en-US" b="1" dirty="0">
                <a:latin typeface="Arial" pitchFamily="34" charset="0"/>
                <a:cs typeface="Arial" pitchFamily="34" charset="0"/>
              </a:rPr>
              <a:t>The assessment should identify the stressor(s),the resulting behavior(s), and the impact on the care of the child. </a:t>
            </a:r>
          </a:p>
        </p:txBody>
      </p:sp>
    </p:spTree>
  </p:cSld>
  <p:clrMapOvr>
    <a:masterClrMapping/>
  </p:clrMapOvr>
  <p:transition spd="slow">
    <p:random/>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4"/>
          </p:nvPr>
        </p:nvSpPr>
        <p:spPr/>
        <p:txBody>
          <a:bodyPr/>
          <a:lstStyle/>
          <a:p>
            <a:endParaRPr lang="en-US" dirty="0"/>
          </a:p>
        </p:txBody>
      </p:sp>
      <p:pic>
        <p:nvPicPr>
          <p:cNvPr id="5" name="Picture 21" descr="C:\Documents and Settings\ELLRID\Local Settings\Temporary Internet Files\Content.IE5\I1HYRYD4\MP900401567[1].jpg"/>
          <p:cNvPicPr>
            <a:picLocks noGrp="1" noChangeAspect="1" noChangeArrowheads="1"/>
          </p:cNvPicPr>
          <p:nvPr>
            <p:ph sz="quarter" idx="1"/>
          </p:nvPr>
        </p:nvPicPr>
        <p:blipFill>
          <a:blip r:embed="rId2" cstate="print"/>
          <a:srcRect/>
          <a:stretch>
            <a:fillRect/>
          </a:stretch>
        </p:blipFill>
        <p:spPr bwMode="auto">
          <a:xfrm>
            <a:off x="0" y="-134754"/>
            <a:ext cx="9144000" cy="6992754"/>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a:xfrm>
            <a:off x="1295400" y="0"/>
            <a:ext cx="6558527" cy="923330"/>
          </a:xfrm>
          <a:prstGeom prst="rect">
            <a:avLst/>
          </a:prstGeom>
          <a:noFill/>
        </p:spPr>
        <p:txBody>
          <a:bodyPr wrap="none" lIns="91440" tIns="45720" rIns="91440" bIns="45720">
            <a:spAutoFit/>
          </a:bodyPr>
          <a:lstStyle/>
          <a:p>
            <a:pPr algn="ctr"/>
            <a:r>
              <a:rPr lang="en-US"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Response to Stressors</a:t>
            </a:r>
          </a:p>
        </p:txBody>
      </p:sp>
      <p:sp>
        <p:nvSpPr>
          <p:cNvPr id="7" name="TextBox 6"/>
          <p:cNvSpPr txBox="1"/>
          <p:nvPr/>
        </p:nvSpPr>
        <p:spPr>
          <a:xfrm>
            <a:off x="0" y="914400"/>
            <a:ext cx="8915400" cy="4893647"/>
          </a:xfrm>
          <a:prstGeom prst="rect">
            <a:avLst/>
          </a:prstGeom>
          <a:noFill/>
        </p:spPr>
        <p:txBody>
          <a:bodyPr wrap="square" rtlCol="0">
            <a:spAutoFit/>
          </a:bodyPr>
          <a:lstStyle/>
          <a:p>
            <a:pPr lvl="0"/>
            <a:r>
              <a:rPr lang="en-US" dirty="0"/>
              <a:t>Caseworkers need to be cognizant of the interaction of stress and the existence of certain personal adult characteristics may lead to abuse or neglect.  </a:t>
            </a:r>
          </a:p>
          <a:p>
            <a:pPr lvl="1"/>
            <a:r>
              <a:rPr lang="en-US" dirty="0"/>
              <a:t> 		</a:t>
            </a:r>
            <a:r>
              <a:rPr lang="en-US" b="1" dirty="0">
                <a:solidFill>
                  <a:schemeClr val="bg1"/>
                </a:solidFill>
              </a:rPr>
              <a:t>changes in relationship status</a:t>
            </a:r>
          </a:p>
          <a:p>
            <a:pPr lvl="1"/>
            <a:r>
              <a:rPr lang="en-US" b="1" dirty="0">
                <a:solidFill>
                  <a:schemeClr val="bg1"/>
                </a:solidFill>
              </a:rPr>
              <a:t>		changes in the family composition </a:t>
            </a:r>
          </a:p>
          <a:p>
            <a:pPr lvl="1"/>
            <a:r>
              <a:rPr lang="en-US" b="1" dirty="0">
                <a:solidFill>
                  <a:schemeClr val="bg1"/>
                </a:solidFill>
              </a:rPr>
              <a:t>		marital conflict </a:t>
            </a:r>
          </a:p>
          <a:p>
            <a:pPr lvl="1"/>
            <a:r>
              <a:rPr lang="en-US" b="1" dirty="0">
                <a:solidFill>
                  <a:schemeClr val="bg1"/>
                </a:solidFill>
              </a:rPr>
              <a:t>		parental health problems</a:t>
            </a:r>
          </a:p>
          <a:p>
            <a:pPr lvl="1"/>
            <a:r>
              <a:rPr lang="en-US" b="1" dirty="0">
                <a:solidFill>
                  <a:schemeClr val="bg1"/>
                </a:solidFill>
              </a:rPr>
              <a:t>		financial need </a:t>
            </a:r>
          </a:p>
          <a:p>
            <a:pPr lvl="1"/>
            <a:r>
              <a:rPr lang="en-US" b="1" dirty="0">
                <a:solidFill>
                  <a:schemeClr val="bg1"/>
                </a:solidFill>
              </a:rPr>
              <a:t>		changes in employment, unemployment </a:t>
            </a:r>
          </a:p>
          <a:p>
            <a:pPr lvl="1"/>
            <a:r>
              <a:rPr lang="en-US" b="1" dirty="0">
                <a:solidFill>
                  <a:schemeClr val="bg1"/>
                </a:solidFill>
              </a:rPr>
              <a:t>		substandard housing </a:t>
            </a:r>
          </a:p>
          <a:p>
            <a:pPr lvl="1"/>
            <a:r>
              <a:rPr lang="en-US" b="1" dirty="0">
                <a:solidFill>
                  <a:schemeClr val="bg1"/>
                </a:solidFill>
              </a:rPr>
              <a:t>		food insecurity </a:t>
            </a:r>
          </a:p>
          <a:p>
            <a:pPr lvl="1"/>
            <a:r>
              <a:rPr lang="en-US" b="1" dirty="0">
                <a:solidFill>
                  <a:schemeClr val="bg1"/>
                </a:solidFill>
              </a:rPr>
              <a:t>		acute psychiatric episodes    </a:t>
            </a:r>
          </a:p>
          <a:p>
            <a:pPr lvl="1"/>
            <a:endParaRPr lang="en-US" dirty="0">
              <a:solidFill>
                <a:schemeClr val="bg1"/>
              </a:solidFill>
            </a:endParaRPr>
          </a:p>
        </p:txBody>
      </p:sp>
    </p:spTree>
  </p:cSld>
  <p:clrMapOvr>
    <a:masterClrMapping/>
  </p:clrMapOvr>
  <p:transition spd="slow">
    <p:rand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sz="quarter" idx="1"/>
          </p:nvPr>
        </p:nvSpPr>
        <p:spPr>
          <a:xfrm>
            <a:off x="457200" y="1066800"/>
            <a:ext cx="7467600" cy="4114800"/>
          </a:xfrm>
          <a:solidFill>
            <a:schemeClr val="accent1">
              <a:lumMod val="40000"/>
              <a:lumOff val="60000"/>
            </a:schemeClr>
          </a:solidFill>
        </p:spPr>
        <p:txBody>
          <a:bodyPr>
            <a:normAutofit/>
          </a:bodyPr>
          <a:lstStyle/>
          <a:p>
            <a:pPr>
              <a:buNone/>
            </a:pPr>
            <a:endParaRPr lang="en-US" dirty="0"/>
          </a:p>
          <a:p>
            <a:pPr lvl="0"/>
            <a:r>
              <a:rPr lang="en-US" dirty="0"/>
              <a:t>The purpose of identifying risk contributors and strengths of a family.</a:t>
            </a:r>
          </a:p>
          <a:p>
            <a:pPr lvl="0">
              <a:buNone/>
            </a:pPr>
            <a:endParaRPr lang="en-US" dirty="0"/>
          </a:p>
          <a:p>
            <a:pPr lvl="0"/>
            <a:r>
              <a:rPr lang="en-US" dirty="0"/>
              <a:t>Inter-relatedness of risk contributors, services, and the ongoing provision of services.</a:t>
            </a:r>
          </a:p>
          <a:p>
            <a:pPr lvl="0">
              <a:buNone/>
            </a:pPr>
            <a:endParaRPr lang="en-US" dirty="0"/>
          </a:p>
          <a:p>
            <a:pPr lvl="0"/>
            <a:r>
              <a:rPr lang="en-US" dirty="0"/>
              <a:t>Effectuate behavioral change within the family.</a:t>
            </a:r>
          </a:p>
          <a:p>
            <a:pPr>
              <a:buNone/>
            </a:pPr>
            <a:endParaRPr lang="en-US" dirty="0"/>
          </a:p>
        </p:txBody>
      </p:sp>
      <p:sp>
        <p:nvSpPr>
          <p:cNvPr id="3" name="Rectangle 2"/>
          <p:cNvSpPr/>
          <p:nvPr/>
        </p:nvSpPr>
        <p:spPr>
          <a:xfrm>
            <a:off x="457200" y="228600"/>
            <a:ext cx="7467600" cy="923330"/>
          </a:xfrm>
          <a:prstGeom prst="rect">
            <a:avLst/>
          </a:prstGeom>
          <a:noFill/>
        </p:spPr>
        <p:txBody>
          <a:bodyPr wrap="square" lIns="91440" tIns="45720" rIns="91440" bIns="45720">
            <a:spAutoFit/>
          </a:bodyPr>
          <a:lstStyle/>
          <a:p>
            <a:pPr algn="ctr"/>
            <a:r>
              <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FOCUS</a:t>
            </a:r>
          </a:p>
        </p:txBody>
      </p:sp>
    </p:spTree>
  </p:cSld>
  <p:clrMapOvr>
    <a:masterClrMapping/>
  </p:clrMapOvr>
  <p:transition spd="slow">
    <p:random/>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4"/>
          </p:nvPr>
        </p:nvSpPr>
        <p:spPr/>
        <p:txBody>
          <a:bodyPr/>
          <a:lstStyle/>
          <a:p>
            <a:endParaRPr lang="en-US" dirty="0"/>
          </a:p>
        </p:txBody>
      </p:sp>
      <p:pic>
        <p:nvPicPr>
          <p:cNvPr id="5" name="Picture 21" descr="C:\Documents and Settings\ELLRID\Local Settings\Temporary Internet Files\Content.IE5\I1HYRYD4\MP900401567[1].jpg"/>
          <p:cNvPicPr>
            <a:picLocks noGrp="1" noChangeAspect="1" noChangeArrowheads="1"/>
          </p:cNvPicPr>
          <p:nvPr>
            <p:ph sz="quarter" idx="1"/>
          </p:nvPr>
        </p:nvPicPr>
        <p:blipFill>
          <a:blip r:embed="rId2" cstate="print"/>
          <a:srcRect/>
          <a:stretch>
            <a:fillRect/>
          </a:stretch>
        </p:blipFill>
        <p:spPr bwMode="auto">
          <a:xfrm>
            <a:off x="0" y="-134754"/>
            <a:ext cx="9144000" cy="6992754"/>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a:xfrm>
            <a:off x="1295400" y="0"/>
            <a:ext cx="6558527" cy="923330"/>
          </a:xfrm>
          <a:prstGeom prst="rect">
            <a:avLst/>
          </a:prstGeom>
          <a:noFill/>
        </p:spPr>
        <p:txBody>
          <a:bodyPr wrap="none" lIns="91440" tIns="45720" rIns="91440" bIns="45720">
            <a:spAutoFit/>
          </a:bodyPr>
          <a:lstStyle/>
          <a:p>
            <a:pPr algn="ctr"/>
            <a:r>
              <a:rPr lang="en-US"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Response to Stressors</a:t>
            </a:r>
          </a:p>
        </p:txBody>
      </p:sp>
      <p:sp>
        <p:nvSpPr>
          <p:cNvPr id="8" name="TextBox 7"/>
          <p:cNvSpPr txBox="1"/>
          <p:nvPr/>
        </p:nvSpPr>
        <p:spPr>
          <a:xfrm>
            <a:off x="46641" y="1051044"/>
            <a:ext cx="3161533" cy="1200329"/>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pPr lvl="0"/>
            <a:r>
              <a:rPr lang="en-US" sz="1800" b="1" dirty="0">
                <a:solidFill>
                  <a:schemeClr val="bg1"/>
                </a:solidFill>
                <a:latin typeface="Comic Sans MS" pitchFamily="66" charset="0"/>
              </a:rPr>
              <a:t>This risk contributor is not about if stressors or present but rather the reaction to them</a:t>
            </a:r>
          </a:p>
        </p:txBody>
      </p:sp>
      <p:sp>
        <p:nvSpPr>
          <p:cNvPr id="9" name="TextBox 8"/>
          <p:cNvSpPr txBox="1"/>
          <p:nvPr/>
        </p:nvSpPr>
        <p:spPr>
          <a:xfrm>
            <a:off x="5886787" y="1109625"/>
            <a:ext cx="3161533" cy="1200329"/>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pPr lvl="0"/>
            <a:r>
              <a:rPr lang="en-US" sz="1800" b="1" dirty="0">
                <a:latin typeface="Comic Sans MS" pitchFamily="66" charset="0"/>
              </a:rPr>
              <a:t>Reactions and behaviors may  fluctuate due to the frequency and type of  “current stressors”.</a:t>
            </a:r>
            <a:endParaRPr lang="en-US" sz="1800" b="1" dirty="0">
              <a:solidFill>
                <a:schemeClr val="bg1"/>
              </a:solidFill>
              <a:latin typeface="Comic Sans MS" pitchFamily="66" charset="0"/>
            </a:endParaRPr>
          </a:p>
        </p:txBody>
      </p:sp>
      <p:sp>
        <p:nvSpPr>
          <p:cNvPr id="10" name="TextBox 9"/>
          <p:cNvSpPr txBox="1"/>
          <p:nvPr/>
        </p:nvSpPr>
        <p:spPr>
          <a:xfrm>
            <a:off x="5982467" y="3200400"/>
            <a:ext cx="3161533" cy="646331"/>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pPr lvl="0"/>
            <a:r>
              <a:rPr lang="en-US" sz="1800" b="1" dirty="0">
                <a:latin typeface="Comic Sans MS" pitchFamily="66" charset="0"/>
              </a:rPr>
              <a:t>Ability to react and “control” stressors. </a:t>
            </a:r>
          </a:p>
        </p:txBody>
      </p:sp>
      <p:sp>
        <p:nvSpPr>
          <p:cNvPr id="11" name="TextBox 10"/>
          <p:cNvSpPr txBox="1"/>
          <p:nvPr/>
        </p:nvSpPr>
        <p:spPr>
          <a:xfrm>
            <a:off x="228600" y="4800600"/>
            <a:ext cx="3161533" cy="1754326"/>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pPr lvl="0"/>
            <a:r>
              <a:rPr lang="en-US" sz="1800" b="1" dirty="0">
                <a:latin typeface="Comic Sans MS" pitchFamily="66" charset="0"/>
              </a:rPr>
              <a:t>Pre existing conditions (Substance use/abuse and mental health) which are exacerbated by stressors should be identified along with their severity.</a:t>
            </a:r>
          </a:p>
        </p:txBody>
      </p:sp>
      <p:sp>
        <p:nvSpPr>
          <p:cNvPr id="12" name="TextBox 11"/>
          <p:cNvSpPr txBox="1"/>
          <p:nvPr/>
        </p:nvSpPr>
        <p:spPr>
          <a:xfrm>
            <a:off x="5791200" y="4800600"/>
            <a:ext cx="3161533" cy="1754326"/>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pPr lvl="0"/>
            <a:r>
              <a:rPr lang="en-US" sz="1800" b="1" dirty="0">
                <a:latin typeface="Comic Sans MS" pitchFamily="66" charset="0"/>
              </a:rPr>
              <a:t>The reactions to stressors should be documented as well as addressing how the reactions impact parenting practices.</a:t>
            </a:r>
          </a:p>
          <a:p>
            <a:r>
              <a:rPr lang="en-US" sz="1800" dirty="0"/>
              <a:t> </a:t>
            </a:r>
          </a:p>
        </p:txBody>
      </p:sp>
    </p:spTree>
  </p:cSld>
  <p:clrMapOvr>
    <a:masterClrMapping/>
  </p:clrMapOvr>
  <p:transition spd="slow">
    <p:random/>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Date Placeholder 3"/>
          <p:cNvSpPr>
            <a:spLocks noGrp="1"/>
          </p:cNvSpPr>
          <p:nvPr>
            <p:ph type="dt" sz="half" idx="14"/>
          </p:nvPr>
        </p:nvSpPr>
        <p:spPr/>
        <p:txBody>
          <a:bodyPr/>
          <a:lstStyle/>
          <a:p>
            <a:endParaRPr lang="en-US" dirty="0"/>
          </a:p>
        </p:txBody>
      </p:sp>
      <p:pic>
        <p:nvPicPr>
          <p:cNvPr id="5" name="Picture 28" descr="C:\Documents and Settings\ELLRID\Local Settings\Temporary Internet Files\Content.IE5\BEONR501\MP900399986[1].jpg"/>
          <p:cNvPicPr>
            <a:picLocks noGrp="1" noChangeAspect="1" noChangeArrowheads="1"/>
          </p:cNvPicPr>
          <p:nvPr>
            <p:ph sz="quarter" idx="1"/>
          </p:nvPr>
        </p:nvPicPr>
        <p:blipFill>
          <a:blip r:embed="rId2" cstate="print"/>
          <a:srcRect/>
          <a:stretch>
            <a:fillRect/>
          </a:stretch>
        </p:blipFill>
        <p:spPr bwMode="auto">
          <a:xfrm>
            <a:off x="0" y="0"/>
            <a:ext cx="9144000" cy="6932612"/>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a:xfrm>
            <a:off x="609600" y="2590800"/>
            <a:ext cx="8153400" cy="1323439"/>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8000" b="1" u="sng" cap="none" spc="0" dirty="0">
                <a:ln>
                  <a:solidFill>
                    <a:schemeClr val="accent1">
                      <a:lumMod val="20000"/>
                      <a:lumOff val="80000"/>
                    </a:schemeClr>
                  </a:solidFill>
                  <a:prstDash val="solid"/>
                </a:ln>
                <a:solidFill>
                  <a:schemeClr val="accent5">
                    <a:lumMod val="75000"/>
                  </a:schemeClr>
                </a:solidFill>
                <a:effectLst>
                  <a:glow rad="101600">
                    <a:schemeClr val="accent2">
                      <a:satMod val="175000"/>
                      <a:alpha val="40000"/>
                    </a:schemeClr>
                  </a:glow>
                  <a:outerShdw blurRad="88000" dist="50800" dir="5040000" algn="tl">
                    <a:schemeClr val="accent4">
                      <a:tint val="80000"/>
                      <a:satMod val="250000"/>
                      <a:alpha val="45000"/>
                    </a:schemeClr>
                  </a:outerShdw>
                </a:effectLst>
                <a:latin typeface="Script MT Bold" pitchFamily="66" charset="0"/>
              </a:rPr>
              <a:t>Parenting Practices</a:t>
            </a:r>
          </a:p>
        </p:txBody>
      </p:sp>
    </p:spTree>
  </p:cSld>
  <p:clrMapOvr>
    <a:masterClrMapping/>
  </p:clrMapOvr>
  <p:transition spd="slow">
    <p:random/>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Date Placeholder 3"/>
          <p:cNvSpPr>
            <a:spLocks noGrp="1"/>
          </p:cNvSpPr>
          <p:nvPr>
            <p:ph type="dt" sz="half" idx="14"/>
          </p:nvPr>
        </p:nvSpPr>
        <p:spPr/>
        <p:txBody>
          <a:bodyPr/>
          <a:lstStyle/>
          <a:p>
            <a:endParaRPr lang="en-US" dirty="0"/>
          </a:p>
        </p:txBody>
      </p:sp>
      <p:pic>
        <p:nvPicPr>
          <p:cNvPr id="5" name="Picture 29" descr="C:\Documents and Settings\ELLRID\Local Settings\Temporary Internet Files\Content.IE5\5VMDEPPO\MP900049975[1].jpg"/>
          <p:cNvPicPr>
            <a:picLocks noGrp="1" noChangeAspect="1" noChangeArrowheads="1"/>
          </p:cNvPicPr>
          <p:nvPr>
            <p:ph sz="quarter" idx="1"/>
          </p:nvPr>
        </p:nvPicPr>
        <p:blipFill>
          <a:blip r:embed="rId2" cstate="print"/>
          <a:srcRect/>
          <a:stretch>
            <a:fillRect/>
          </a:stretch>
        </p:blipFill>
        <p:spPr bwMode="auto">
          <a:xfrm>
            <a:off x="2910840" y="2208212"/>
            <a:ext cx="2560320" cy="3657600"/>
          </a:xfrm>
          <a:prstGeom prst="rect">
            <a:avLst/>
          </a:prstGeom>
          <a:noFill/>
        </p:spPr>
      </p:pic>
      <p:pic>
        <p:nvPicPr>
          <p:cNvPr id="8" name="Picture 26" descr="C:\Documents and Settings\ELLRID\Local Settings\Temporary Internet Files\Content.IE5\PRV7DHOE\MP900400246[1].jpg"/>
          <p:cNvPicPr>
            <a:picLocks noChangeAspect="1" noChangeArrowheads="1"/>
          </p:cNvPicPr>
          <p:nvPr/>
        </p:nvPicPr>
        <p:blipFill>
          <a:blip r:embed="rId3" cstate="print"/>
          <a:srcRect/>
          <a:stretch>
            <a:fillRect/>
          </a:stretch>
        </p:blipFill>
        <p:spPr bwMode="auto">
          <a:xfrm>
            <a:off x="-304800" y="0"/>
            <a:ext cx="9448800" cy="6858000"/>
          </a:xfrm>
          <a:prstGeom prst="rect">
            <a:avLst/>
          </a:prstGeom>
          <a:noFill/>
        </p:spPr>
      </p:pic>
      <p:pic>
        <p:nvPicPr>
          <p:cNvPr id="9" name="Picture 28" descr="C:\Documents and Settings\ELLRID\Local Settings\Temporary Internet Files\Content.IE5\BEONR501\MP900399986[1].jpg"/>
          <p:cNvPicPr>
            <a:picLocks noChangeAspect="1" noChangeArrowheads="1"/>
          </p:cNvPicPr>
          <p:nvPr/>
        </p:nvPicPr>
        <p:blipFill>
          <a:blip r:embed="rId4" cstate="print"/>
          <a:srcRect/>
          <a:stretch>
            <a:fillRect/>
          </a:stretch>
        </p:blipFill>
        <p:spPr bwMode="auto">
          <a:xfrm>
            <a:off x="0" y="4897715"/>
            <a:ext cx="2585584" cy="196028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scene3d>
            <a:camera prst="perspectiveRelaxedModerately"/>
            <a:lightRig rig="threePt" dir="t"/>
          </a:scene3d>
        </p:spPr>
      </p:pic>
      <p:pic>
        <p:nvPicPr>
          <p:cNvPr id="1026" name="Picture 2" descr="C:\Documents and Settings\ELLRID\Local Settings\Temporary Internet Files\Content.IE5\TUABOUTY\MP900446465[1].jpg"/>
          <p:cNvPicPr>
            <a:picLocks noChangeAspect="1" noChangeArrowheads="1"/>
          </p:cNvPicPr>
          <p:nvPr/>
        </p:nvPicPr>
        <p:blipFill>
          <a:blip r:embed="rId5" cstate="print"/>
          <a:srcRect/>
          <a:stretch>
            <a:fillRect/>
          </a:stretch>
        </p:blipFill>
        <p:spPr bwMode="auto">
          <a:xfrm>
            <a:off x="0" y="2895600"/>
            <a:ext cx="2556934" cy="207111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perspectiveRelaxedModerately"/>
            <a:lightRig rig="twoPt" dir="t">
              <a:rot lat="0" lon="0" rev="7200000"/>
            </a:lightRig>
          </a:scene3d>
          <a:sp3d>
            <a:bevelT w="25400" h="19050"/>
            <a:contourClr>
              <a:srgbClr val="FFFFFF"/>
            </a:contourClr>
          </a:sp3d>
        </p:spPr>
      </p:pic>
      <p:pic>
        <p:nvPicPr>
          <p:cNvPr id="1027" name="Picture 3" descr="C:\Documents and Settings\ELLRID\Local Settings\Temporary Internet Files\Content.IE5\4RLF2EZP\MP900202031[1].jpg"/>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2057400" y="0"/>
            <a:ext cx="1837990" cy="12192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perspectiveLeft"/>
            <a:lightRig rig="twoPt" dir="t">
              <a:rot lat="0" lon="0" rev="7200000"/>
            </a:lightRig>
          </a:scene3d>
          <a:sp3d>
            <a:bevelT w="25400" h="19050"/>
            <a:contourClr>
              <a:srgbClr val="FFFFFF"/>
            </a:contourClr>
          </a:sp3d>
        </p:spPr>
      </p:pic>
      <p:pic>
        <p:nvPicPr>
          <p:cNvPr id="1029" name="Picture 5" descr="C:\Documents and Settings\ELLRID\Local Settings\Temporary Internet Files\Content.IE5\SNCHZ5IP\MP900185262[1].jpg"/>
          <p:cNvPicPr>
            <a:picLocks noChangeAspect="1" noChangeArrowheads="1"/>
          </p:cNvPicPr>
          <p:nvPr/>
        </p:nvPicPr>
        <p:blipFill>
          <a:blip r:embed="rId7" cstate="print"/>
          <a:srcRect/>
          <a:stretch>
            <a:fillRect/>
          </a:stretch>
        </p:blipFill>
        <p:spPr bwMode="auto">
          <a:xfrm>
            <a:off x="6019800" y="228600"/>
            <a:ext cx="3602660" cy="3352801"/>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perspectiveContrastingLeftFacing"/>
            <a:lightRig rig="twoPt" dir="t">
              <a:rot lat="0" lon="0" rev="7200000"/>
            </a:lightRig>
          </a:scene3d>
          <a:sp3d>
            <a:bevelT w="25400" h="19050"/>
            <a:contourClr>
              <a:srgbClr val="FFFFFF"/>
            </a:contourClr>
          </a:sp3d>
        </p:spPr>
      </p:pic>
      <p:pic>
        <p:nvPicPr>
          <p:cNvPr id="1031" name="Picture 7" descr="C:\Documents and Settings\ELLRID\Local Settings\Temporary Internet Files\Content.IE5\I1HYRYD4\MP900262258[1].jpg"/>
          <p:cNvPicPr>
            <a:picLocks noChangeAspect="1" noChangeArrowheads="1"/>
          </p:cNvPicPr>
          <p:nvPr/>
        </p:nvPicPr>
        <p:blipFill>
          <a:blip r:embed="rId8" cstate="print"/>
          <a:srcRect/>
          <a:stretch>
            <a:fillRect/>
          </a:stretch>
        </p:blipFill>
        <p:spPr bwMode="auto">
          <a:xfrm>
            <a:off x="5486400" y="4572001"/>
            <a:ext cx="3352800" cy="22860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perspectiveRelaxed"/>
            <a:lightRig rig="twoPt" dir="t">
              <a:rot lat="0" lon="0" rev="7200000"/>
            </a:lightRig>
          </a:scene3d>
          <a:sp3d>
            <a:bevelT w="25400" h="19050"/>
            <a:contourClr>
              <a:srgbClr val="FFFFFF"/>
            </a:contourClr>
          </a:sp3d>
        </p:spPr>
      </p:pic>
      <p:pic>
        <p:nvPicPr>
          <p:cNvPr id="1032" name="Picture 8" descr="C:\Documents and Settings\ELLRID\Local Settings\Temporary Internet Files\Content.IE5\I1HYRYD4\MP900400235[1].jpg"/>
          <p:cNvPicPr>
            <a:picLocks noChangeAspect="1" noChangeArrowheads="1"/>
          </p:cNvPicPr>
          <p:nvPr/>
        </p:nvPicPr>
        <p:blipFill>
          <a:blip r:embed="rId9" cstate="print"/>
          <a:srcRect/>
          <a:stretch>
            <a:fillRect/>
          </a:stretch>
        </p:blipFill>
        <p:spPr bwMode="auto">
          <a:xfrm>
            <a:off x="7010400" y="3124200"/>
            <a:ext cx="1066800" cy="1590676"/>
          </a:xfrm>
          <a:prstGeom prst="snip2DiagRect">
            <a:avLst/>
          </a:prstGeom>
          <a:solidFill>
            <a:srgbClr val="FFFFFF">
              <a:shade val="85000"/>
            </a:srgbClr>
          </a:solidFill>
          <a:ln w="88900" cap="sq">
            <a:solidFill>
              <a:schemeClr val="tx1"/>
            </a:solidFill>
            <a:miter lim="800000"/>
          </a:ln>
          <a:effectLst>
            <a:outerShdw blurRad="88900" algn="tl" rotWithShape="0">
              <a:srgbClr val="000000">
                <a:alpha val="45000"/>
              </a:srgbClr>
            </a:outerShdw>
          </a:effectLst>
          <a:scene3d>
            <a:camera prst="perspectiveRelaxedModerately"/>
            <a:lightRig rig="twoPt" dir="t">
              <a:rot lat="0" lon="0" rev="7200000"/>
            </a:lightRig>
          </a:scene3d>
          <a:sp3d>
            <a:bevelT w="25400" h="19050"/>
            <a:contourClr>
              <a:srgbClr val="FFFFFF"/>
            </a:contourClr>
          </a:sp3d>
        </p:spPr>
      </p:pic>
      <p:pic>
        <p:nvPicPr>
          <p:cNvPr id="1033" name="Picture 9" descr="C:\Documents and Settings\ELLRID\Local Settings\Temporary Internet Files\Content.IE5\5VMDEPPO\MP900399413[1].jpg"/>
          <p:cNvPicPr>
            <a:picLocks noChangeAspect="1" noChangeArrowheads="1"/>
          </p:cNvPicPr>
          <p:nvPr/>
        </p:nvPicPr>
        <p:blipFill>
          <a:blip r:embed="rId10" cstate="print"/>
          <a:srcRect/>
          <a:stretch>
            <a:fillRect/>
          </a:stretch>
        </p:blipFill>
        <p:spPr bwMode="auto">
          <a:xfrm>
            <a:off x="-381000" y="0"/>
            <a:ext cx="2514600" cy="28956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perspectiveContrastingRightFacing"/>
            <a:lightRig rig="twoPt" dir="t">
              <a:rot lat="0" lon="0" rev="7200000"/>
            </a:lightRig>
          </a:scene3d>
          <a:sp3d>
            <a:bevelT w="25400" h="19050"/>
            <a:contourClr>
              <a:srgbClr val="FFFFFF"/>
            </a:contourClr>
          </a:sp3d>
        </p:spPr>
      </p:pic>
      <p:pic>
        <p:nvPicPr>
          <p:cNvPr id="1035" name="Picture 11" descr="C:\Documents and Settings\ELLRID\Local Settings\Temporary Internet Files\Content.IE5\SNCHZ5IP\MC900232100[1].wmf"/>
          <p:cNvPicPr>
            <a:picLocks noChangeAspect="1" noChangeArrowheads="1"/>
          </p:cNvPicPr>
          <p:nvPr/>
        </p:nvPicPr>
        <p:blipFill>
          <a:blip r:embed="rId11" cstate="print">
            <a:extLst>
              <a:ext uri="{28A0092B-C50C-407E-A947-70E740481C1C}">
                <a14:useLocalDpi xmlns:a14="http://schemas.microsoft.com/office/drawing/2010/main"/>
              </a:ext>
            </a:extLst>
          </a:blip>
          <a:srcRect/>
          <a:stretch>
            <a:fillRect/>
          </a:stretch>
        </p:blipFill>
        <p:spPr bwMode="auto">
          <a:xfrm>
            <a:off x="2971800" y="4800600"/>
            <a:ext cx="722722" cy="2057400"/>
          </a:xfrm>
          <a:prstGeom prst="rect">
            <a:avLst/>
          </a:prstGeom>
          <a:noFill/>
        </p:spPr>
      </p:pic>
      <p:pic>
        <p:nvPicPr>
          <p:cNvPr id="1037" name="Picture 13" descr="C:\Documents and Settings\ELLRID\Local Settings\Temporary Internet Files\Content.IE5\BEONR501\MM900046559[1].gif"/>
          <p:cNvPicPr>
            <a:picLocks noChangeAspect="1" noChangeArrowheads="1" noCrop="1"/>
          </p:cNvPicPr>
          <p:nvPr/>
        </p:nvPicPr>
        <p:blipFill>
          <a:blip r:embed="rId12" cstate="print"/>
          <a:srcRect/>
          <a:stretch>
            <a:fillRect/>
          </a:stretch>
        </p:blipFill>
        <p:spPr bwMode="auto">
          <a:xfrm>
            <a:off x="1905000" y="1447800"/>
            <a:ext cx="1219200" cy="809625"/>
          </a:xfrm>
          <a:prstGeom prst="rect">
            <a:avLst/>
          </a:prstGeom>
          <a:noFill/>
        </p:spPr>
      </p:pic>
      <p:sp>
        <p:nvSpPr>
          <p:cNvPr id="21" name="TextBox 20"/>
          <p:cNvSpPr txBox="1"/>
          <p:nvPr/>
        </p:nvSpPr>
        <p:spPr>
          <a:xfrm rot="20584895">
            <a:off x="838200" y="2667000"/>
            <a:ext cx="1524000" cy="461665"/>
          </a:xfrm>
          <a:prstGeom prst="rect">
            <a:avLst/>
          </a:prstGeom>
          <a:noFill/>
        </p:spPr>
        <p:txBody>
          <a:bodyPr wrap="square" rtlCol="0">
            <a:spAutoFit/>
          </a:bodyPr>
          <a:lstStyle/>
          <a:p>
            <a:r>
              <a:rPr lang="en-US" dirty="0">
                <a:latin typeface="Stencil" pitchFamily="82" charset="0"/>
              </a:rPr>
              <a:t>Protect</a:t>
            </a:r>
          </a:p>
        </p:txBody>
      </p:sp>
      <p:sp>
        <p:nvSpPr>
          <p:cNvPr id="22" name="TextBox 21"/>
          <p:cNvSpPr txBox="1"/>
          <p:nvPr/>
        </p:nvSpPr>
        <p:spPr>
          <a:xfrm rot="20692713">
            <a:off x="3526659" y="6112323"/>
            <a:ext cx="2238723" cy="461665"/>
          </a:xfrm>
          <a:prstGeom prst="rect">
            <a:avLst/>
          </a:prstGeom>
          <a:noFill/>
        </p:spPr>
        <p:txBody>
          <a:bodyPr wrap="square" rtlCol="0">
            <a:spAutoFit/>
          </a:bodyPr>
          <a:lstStyle/>
          <a:p>
            <a:r>
              <a:rPr lang="en-US" dirty="0">
                <a:latin typeface="Stencil" pitchFamily="82" charset="0"/>
              </a:rPr>
              <a:t>supervision</a:t>
            </a:r>
          </a:p>
        </p:txBody>
      </p:sp>
      <p:sp>
        <p:nvSpPr>
          <p:cNvPr id="23" name="TextBox 22"/>
          <p:cNvSpPr txBox="1"/>
          <p:nvPr/>
        </p:nvSpPr>
        <p:spPr>
          <a:xfrm>
            <a:off x="4648200" y="228600"/>
            <a:ext cx="1828800" cy="461665"/>
          </a:xfrm>
          <a:prstGeom prst="rect">
            <a:avLst/>
          </a:prstGeom>
          <a:noFill/>
        </p:spPr>
        <p:txBody>
          <a:bodyPr wrap="square" rtlCol="0">
            <a:spAutoFit/>
          </a:bodyPr>
          <a:lstStyle/>
          <a:p>
            <a:r>
              <a:rPr lang="en-US" dirty="0">
                <a:latin typeface="Stencil" pitchFamily="82" charset="0"/>
              </a:rPr>
              <a:t>Nurture</a:t>
            </a:r>
          </a:p>
        </p:txBody>
      </p:sp>
      <p:sp>
        <p:nvSpPr>
          <p:cNvPr id="24" name="TextBox 23"/>
          <p:cNvSpPr txBox="1"/>
          <p:nvPr/>
        </p:nvSpPr>
        <p:spPr>
          <a:xfrm>
            <a:off x="0" y="4648200"/>
            <a:ext cx="2209800" cy="461665"/>
          </a:xfrm>
          <a:prstGeom prst="rect">
            <a:avLst/>
          </a:prstGeom>
          <a:noFill/>
        </p:spPr>
        <p:txBody>
          <a:bodyPr wrap="square" rtlCol="0">
            <a:spAutoFit/>
          </a:bodyPr>
          <a:lstStyle/>
          <a:p>
            <a:r>
              <a:rPr lang="en-US" dirty="0">
                <a:latin typeface="Stencil" pitchFamily="82" charset="0"/>
              </a:rPr>
              <a:t>discipline</a:t>
            </a:r>
          </a:p>
        </p:txBody>
      </p:sp>
      <p:sp>
        <p:nvSpPr>
          <p:cNvPr id="25" name="TextBox 24"/>
          <p:cNvSpPr txBox="1"/>
          <p:nvPr/>
        </p:nvSpPr>
        <p:spPr>
          <a:xfrm rot="20740552">
            <a:off x="3200400" y="1447800"/>
            <a:ext cx="1524000" cy="461665"/>
          </a:xfrm>
          <a:prstGeom prst="rect">
            <a:avLst/>
          </a:prstGeom>
          <a:noFill/>
        </p:spPr>
        <p:txBody>
          <a:bodyPr wrap="square" rtlCol="0">
            <a:spAutoFit/>
          </a:bodyPr>
          <a:lstStyle/>
          <a:p>
            <a:r>
              <a:rPr lang="en-US" dirty="0">
                <a:latin typeface="Stencil" pitchFamily="82" charset="0"/>
              </a:rPr>
              <a:t>food</a:t>
            </a:r>
          </a:p>
        </p:txBody>
      </p:sp>
      <p:sp>
        <p:nvSpPr>
          <p:cNvPr id="26" name="TextBox 25"/>
          <p:cNvSpPr txBox="1"/>
          <p:nvPr/>
        </p:nvSpPr>
        <p:spPr>
          <a:xfrm>
            <a:off x="6172200" y="4572000"/>
            <a:ext cx="1524000" cy="461665"/>
          </a:xfrm>
          <a:prstGeom prst="rect">
            <a:avLst/>
          </a:prstGeom>
          <a:noFill/>
        </p:spPr>
        <p:txBody>
          <a:bodyPr wrap="square" rtlCol="0">
            <a:spAutoFit/>
          </a:bodyPr>
          <a:lstStyle/>
          <a:p>
            <a:r>
              <a:rPr lang="en-US" dirty="0">
                <a:latin typeface="Stencil" pitchFamily="82" charset="0"/>
              </a:rPr>
              <a:t>shelter</a:t>
            </a:r>
          </a:p>
        </p:txBody>
      </p:sp>
      <p:sp>
        <p:nvSpPr>
          <p:cNvPr id="27" name="TextBox 26"/>
          <p:cNvSpPr txBox="1"/>
          <p:nvPr/>
        </p:nvSpPr>
        <p:spPr>
          <a:xfrm rot="795052">
            <a:off x="5667509" y="2564415"/>
            <a:ext cx="1818041" cy="461665"/>
          </a:xfrm>
          <a:prstGeom prst="rect">
            <a:avLst/>
          </a:prstGeom>
          <a:noFill/>
        </p:spPr>
        <p:txBody>
          <a:bodyPr wrap="square" rtlCol="0">
            <a:spAutoFit/>
          </a:bodyPr>
          <a:lstStyle/>
          <a:p>
            <a:r>
              <a:rPr lang="en-US" dirty="0">
                <a:latin typeface="Stencil" pitchFamily="82" charset="0"/>
              </a:rPr>
              <a:t>clothing</a:t>
            </a:r>
          </a:p>
        </p:txBody>
      </p:sp>
      <p:sp>
        <p:nvSpPr>
          <p:cNvPr id="28" name="TextBox 27"/>
          <p:cNvSpPr txBox="1"/>
          <p:nvPr/>
        </p:nvSpPr>
        <p:spPr>
          <a:xfrm rot="862358">
            <a:off x="2667000" y="3962400"/>
            <a:ext cx="1524000" cy="830997"/>
          </a:xfrm>
          <a:prstGeom prst="rect">
            <a:avLst/>
          </a:prstGeom>
          <a:noFill/>
        </p:spPr>
        <p:txBody>
          <a:bodyPr wrap="square" rtlCol="0">
            <a:spAutoFit/>
          </a:bodyPr>
          <a:lstStyle/>
          <a:p>
            <a:r>
              <a:rPr lang="en-US" dirty="0">
                <a:latin typeface="Stencil" pitchFamily="82" charset="0"/>
              </a:rPr>
              <a:t>Medical care</a:t>
            </a:r>
          </a:p>
        </p:txBody>
      </p:sp>
      <p:sp>
        <p:nvSpPr>
          <p:cNvPr id="29" name="TextBox 28"/>
          <p:cNvSpPr txBox="1"/>
          <p:nvPr/>
        </p:nvSpPr>
        <p:spPr>
          <a:xfrm>
            <a:off x="5943600" y="6396335"/>
            <a:ext cx="2438400" cy="461665"/>
          </a:xfrm>
          <a:prstGeom prst="rect">
            <a:avLst/>
          </a:prstGeom>
          <a:noFill/>
        </p:spPr>
        <p:txBody>
          <a:bodyPr wrap="square" rtlCol="0">
            <a:spAutoFit/>
          </a:bodyPr>
          <a:lstStyle/>
          <a:p>
            <a:r>
              <a:rPr lang="en-US" dirty="0">
                <a:latin typeface="Stencil" pitchFamily="82" charset="0"/>
              </a:rPr>
              <a:t>education</a:t>
            </a:r>
          </a:p>
        </p:txBody>
      </p:sp>
      <p:sp>
        <p:nvSpPr>
          <p:cNvPr id="30" name="TextBox 29"/>
          <p:cNvSpPr txBox="1"/>
          <p:nvPr/>
        </p:nvSpPr>
        <p:spPr>
          <a:xfrm rot="1369168">
            <a:off x="1584817" y="5266768"/>
            <a:ext cx="1729717" cy="461665"/>
          </a:xfrm>
          <a:prstGeom prst="rect">
            <a:avLst/>
          </a:prstGeom>
          <a:noFill/>
        </p:spPr>
        <p:txBody>
          <a:bodyPr wrap="square" rtlCol="0">
            <a:spAutoFit/>
          </a:bodyPr>
          <a:lstStyle/>
          <a:p>
            <a:r>
              <a:rPr lang="en-US" dirty="0">
                <a:latin typeface="Stencil" pitchFamily="82" charset="0"/>
              </a:rPr>
              <a:t>religion</a:t>
            </a:r>
          </a:p>
        </p:txBody>
      </p:sp>
      <p:sp>
        <p:nvSpPr>
          <p:cNvPr id="31" name="TextBox 30"/>
          <p:cNvSpPr txBox="1"/>
          <p:nvPr/>
        </p:nvSpPr>
        <p:spPr>
          <a:xfrm rot="20806474">
            <a:off x="2590800" y="2438400"/>
            <a:ext cx="1524000" cy="461665"/>
          </a:xfrm>
          <a:prstGeom prst="rect">
            <a:avLst/>
          </a:prstGeom>
          <a:noFill/>
        </p:spPr>
        <p:txBody>
          <a:bodyPr wrap="square" rtlCol="0">
            <a:spAutoFit/>
          </a:bodyPr>
          <a:lstStyle/>
          <a:p>
            <a:r>
              <a:rPr lang="en-US" dirty="0">
                <a:latin typeface="Stencil" pitchFamily="82" charset="0"/>
              </a:rPr>
              <a:t>Love </a:t>
            </a:r>
          </a:p>
        </p:txBody>
      </p:sp>
      <p:sp>
        <p:nvSpPr>
          <p:cNvPr id="32" name="TextBox 31"/>
          <p:cNvSpPr txBox="1"/>
          <p:nvPr/>
        </p:nvSpPr>
        <p:spPr>
          <a:xfrm rot="20654542">
            <a:off x="4108481" y="4561988"/>
            <a:ext cx="2286000" cy="830997"/>
          </a:xfrm>
          <a:prstGeom prst="rect">
            <a:avLst/>
          </a:prstGeom>
          <a:noFill/>
        </p:spPr>
        <p:txBody>
          <a:bodyPr wrap="square" rtlCol="0">
            <a:spAutoFit/>
          </a:bodyPr>
          <a:lstStyle/>
          <a:p>
            <a:r>
              <a:rPr lang="en-US" dirty="0">
                <a:latin typeface="Stencil" pitchFamily="82" charset="0"/>
              </a:rPr>
              <a:t>Child development</a:t>
            </a:r>
          </a:p>
        </p:txBody>
      </p:sp>
      <p:sp>
        <p:nvSpPr>
          <p:cNvPr id="33" name="TextBox 32"/>
          <p:cNvSpPr txBox="1"/>
          <p:nvPr/>
        </p:nvSpPr>
        <p:spPr>
          <a:xfrm rot="899636">
            <a:off x="6236890" y="1606538"/>
            <a:ext cx="2514600" cy="830997"/>
          </a:xfrm>
          <a:prstGeom prst="rect">
            <a:avLst/>
          </a:prstGeom>
          <a:noFill/>
        </p:spPr>
        <p:txBody>
          <a:bodyPr wrap="square" rtlCol="0">
            <a:spAutoFit/>
          </a:bodyPr>
          <a:lstStyle/>
          <a:p>
            <a:r>
              <a:rPr lang="en-US" dirty="0">
                <a:latin typeface="Stencil" pitchFamily="82" charset="0"/>
              </a:rPr>
              <a:t>Realistic expectations</a:t>
            </a:r>
          </a:p>
        </p:txBody>
      </p:sp>
    </p:spTree>
  </p:cSld>
  <p:clrMapOvr>
    <a:masterClrMapping/>
  </p:clrMapOvr>
  <p:transition spd="slow">
    <p:random/>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Date Placeholder 3"/>
          <p:cNvSpPr>
            <a:spLocks noGrp="1"/>
          </p:cNvSpPr>
          <p:nvPr>
            <p:ph type="dt" sz="half" idx="14"/>
          </p:nvPr>
        </p:nvSpPr>
        <p:spPr/>
        <p:txBody>
          <a:bodyPr/>
          <a:lstStyle/>
          <a:p>
            <a:endParaRPr lang="en-US" dirty="0"/>
          </a:p>
        </p:txBody>
      </p:sp>
      <p:pic>
        <p:nvPicPr>
          <p:cNvPr id="1026" name="Picture 2"/>
          <p:cNvPicPr>
            <a:picLocks noGrp="1" noChangeAspect="1" noChangeArrowheads="1"/>
          </p:cNvPicPr>
          <p:nvPr>
            <p:ph sz="quarter" idx="1"/>
          </p:nvPr>
        </p:nvPicPr>
        <p:blipFill>
          <a:blip r:embed="rId2" cstate="print"/>
          <a:srcRect/>
          <a:stretch>
            <a:fillRect/>
          </a:stretch>
        </p:blipFill>
        <p:spPr bwMode="auto">
          <a:xfrm>
            <a:off x="-762000" y="-1153268"/>
            <a:ext cx="10477122" cy="8468468"/>
          </a:xfrm>
          <a:prstGeom prst="rect">
            <a:avLst/>
          </a:prstGeom>
          <a:noFill/>
          <a:ln w="9525">
            <a:noFill/>
            <a:miter lim="800000"/>
            <a:headEnd/>
            <a:tailEnd/>
          </a:ln>
        </p:spPr>
      </p:pic>
      <p:sp>
        <p:nvSpPr>
          <p:cNvPr id="7" name="TextBox 6"/>
          <p:cNvSpPr txBox="1"/>
          <p:nvPr/>
        </p:nvSpPr>
        <p:spPr>
          <a:xfrm>
            <a:off x="685800" y="4876800"/>
            <a:ext cx="7696200" cy="1938992"/>
          </a:xfrm>
          <a:prstGeom prst="rect">
            <a:avLst/>
          </a:prstGeom>
          <a:noFill/>
          <a:ln w="76200">
            <a:solidFill>
              <a:schemeClr val="accent1"/>
            </a:solidFill>
          </a:ln>
        </p:spPr>
        <p:txBody>
          <a:bodyPr wrap="square" rtlCol="0">
            <a:spAutoFit/>
          </a:bodyPr>
          <a:lstStyle/>
          <a:p>
            <a:endParaRPr lang="en-US" dirty="0"/>
          </a:p>
          <a:p>
            <a:endParaRPr lang="en-US" dirty="0"/>
          </a:p>
          <a:p>
            <a:endParaRPr lang="en-US" dirty="0"/>
          </a:p>
          <a:p>
            <a:endParaRPr lang="en-US" dirty="0"/>
          </a:p>
          <a:p>
            <a:endParaRPr lang="en-US" dirty="0"/>
          </a:p>
        </p:txBody>
      </p:sp>
      <p:sp>
        <p:nvSpPr>
          <p:cNvPr id="8" name="Down Arrow 7"/>
          <p:cNvSpPr/>
          <p:nvPr/>
        </p:nvSpPr>
        <p:spPr>
          <a:xfrm rot="19652919" flipH="1">
            <a:off x="380999" y="4191000"/>
            <a:ext cx="457201"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ransition spd="slow">
    <p:random/>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rrow: Right 4">
            <a:extLst>
              <a:ext uri="{FF2B5EF4-FFF2-40B4-BE49-F238E27FC236}">
                <a16:creationId xmlns:a16="http://schemas.microsoft.com/office/drawing/2014/main" id="{1197EEDC-782F-4D0D-9D07-36634B1BEC06}"/>
              </a:ext>
            </a:extLst>
          </p:cNvPr>
          <p:cNvSpPr/>
          <p:nvPr/>
        </p:nvSpPr>
        <p:spPr>
          <a:xfrm rot="10800000">
            <a:off x="4876799" y="891305"/>
            <a:ext cx="3955192" cy="1997162"/>
          </a:xfrm>
          <a:prstGeom prst="rightArrow">
            <a:avLst>
              <a:gd name="adj1" fmla="val 58353"/>
              <a:gd name="adj2" fmla="val 37018"/>
            </a:avLst>
          </a:prstGeom>
          <a:solidFill>
            <a:schemeClr val="accent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rgbClr r="0" g="0" b="0"/>
          </a:lnRef>
          <a:fillRef idx="0">
            <a:scrgbClr r="0" g="0" b="0"/>
          </a:fillRef>
          <a:effectRef idx="0">
            <a:scrgbClr r="0" g="0" b="0"/>
          </a:effectRef>
          <a:fontRef idx="minor">
            <a:schemeClr val="lt1"/>
          </a:fontRef>
        </p:style>
        <p:txBody>
          <a:bodyPr rtlCol="0" anchor="ctr"/>
          <a:lstStyle/>
          <a:p>
            <a:pPr algn="ctr"/>
            <a:endParaRPr lang="en-US" sz="1800"/>
          </a:p>
        </p:txBody>
      </p:sp>
      <p:sp>
        <p:nvSpPr>
          <p:cNvPr id="3" name="TextBox 2">
            <a:extLst>
              <a:ext uri="{FF2B5EF4-FFF2-40B4-BE49-F238E27FC236}">
                <a16:creationId xmlns:a16="http://schemas.microsoft.com/office/drawing/2014/main" id="{FF8662B0-C668-4E6F-BEFC-BD8FBEE46BE3}"/>
              </a:ext>
            </a:extLst>
          </p:cNvPr>
          <p:cNvSpPr txBox="1"/>
          <p:nvPr/>
        </p:nvSpPr>
        <p:spPr>
          <a:xfrm>
            <a:off x="4800600" y="1357698"/>
            <a:ext cx="4031392" cy="1107996"/>
          </a:xfrm>
          <a:prstGeom prst="rect">
            <a:avLst/>
          </a:prstGeom>
          <a:noFill/>
        </p:spPr>
        <p:txBody>
          <a:bodyPr wrap="square" rtlCol="0">
            <a:spAutoFit/>
          </a:bodyPr>
          <a:lstStyle/>
          <a:p>
            <a:pPr algn="ctr"/>
            <a:r>
              <a:rPr lang="en-US" sz="33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Adult Protective Capacities</a:t>
            </a:r>
          </a:p>
        </p:txBody>
      </p:sp>
      <p:sp>
        <p:nvSpPr>
          <p:cNvPr id="4" name="TextBox 3">
            <a:extLst>
              <a:ext uri="{FF2B5EF4-FFF2-40B4-BE49-F238E27FC236}">
                <a16:creationId xmlns:a16="http://schemas.microsoft.com/office/drawing/2014/main" id="{94268DE3-4628-4EB7-8942-BAA06915AE94}"/>
              </a:ext>
            </a:extLst>
          </p:cNvPr>
          <p:cNvSpPr txBox="1"/>
          <p:nvPr/>
        </p:nvSpPr>
        <p:spPr>
          <a:xfrm>
            <a:off x="5123701" y="2888468"/>
            <a:ext cx="3522954" cy="2805896"/>
          </a:xfrm>
          <a:prstGeom prst="rect">
            <a:avLst/>
          </a:prstGeom>
          <a:solidFill>
            <a:srgbClr val="E4E1DA"/>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marL="83344">
              <a:spcBef>
                <a:spcPts val="450"/>
              </a:spcBef>
              <a:spcAft>
                <a:spcPts val="450"/>
              </a:spcAft>
            </a:pPr>
            <a:r>
              <a:rPr lang="en-US" dirty="0">
                <a:latin typeface="Open Sans Semibold" panose="020B0706030804020204" pitchFamily="34" charset="0"/>
                <a:ea typeface="Open Sans Semibold" panose="020B0706030804020204" pitchFamily="34" charset="0"/>
                <a:cs typeface="Open Sans Semibold" panose="020B0706030804020204" pitchFamily="34" charset="0"/>
              </a:rPr>
              <a:t>Take a moment to review the handout. </a:t>
            </a:r>
          </a:p>
          <a:p>
            <a:pPr marL="83344">
              <a:spcBef>
                <a:spcPts val="450"/>
              </a:spcBef>
              <a:spcAft>
                <a:spcPts val="450"/>
              </a:spcAft>
            </a:pPr>
            <a:r>
              <a:rPr lang="en-US" dirty="0">
                <a:latin typeface="Open Sans Semibold" panose="020B0706030804020204" pitchFamily="34" charset="0"/>
                <a:ea typeface="Open Sans Semibold" panose="020B0706030804020204" pitchFamily="34" charset="0"/>
                <a:cs typeface="Open Sans Semibold" panose="020B0706030804020204" pitchFamily="34" charset="0"/>
              </a:rPr>
              <a:t>Meanwhile, think about how adult protective capacities relate to the adult functioning elements</a:t>
            </a:r>
          </a:p>
        </p:txBody>
      </p:sp>
      <p:pic>
        <p:nvPicPr>
          <p:cNvPr id="7" name="Picture 6" descr="Graphical user interface, text, application&#10;&#10;Description automatically generated">
            <a:extLst>
              <a:ext uri="{FF2B5EF4-FFF2-40B4-BE49-F238E27FC236}">
                <a16:creationId xmlns:a16="http://schemas.microsoft.com/office/drawing/2014/main" id="{6032484C-EE7D-4C42-91D4-65CD271C12F6}"/>
              </a:ext>
            </a:extLst>
          </p:cNvPr>
          <p:cNvPicPr>
            <a:picLocks noChangeAspect="1"/>
          </p:cNvPicPr>
          <p:nvPr/>
        </p:nvPicPr>
        <p:blipFill rotWithShape="1">
          <a:blip r:embed="rId3">
            <a:extLst>
              <a:ext uri="{28A0092B-C50C-407E-A947-70E740481C1C}">
                <a14:useLocalDpi xmlns:a14="http://schemas.microsoft.com/office/drawing/2010/main" val="0"/>
              </a:ext>
            </a:extLst>
          </a:blip>
          <a:srcRect l="8191" t="32358" r="50848" b="11422"/>
          <a:stretch/>
        </p:blipFill>
        <p:spPr>
          <a:xfrm rot="21147479">
            <a:off x="367739" y="1481568"/>
            <a:ext cx="4351661" cy="3204805"/>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48875523"/>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Date Placeholder 3"/>
          <p:cNvSpPr>
            <a:spLocks noGrp="1"/>
          </p:cNvSpPr>
          <p:nvPr>
            <p:ph type="dt" sz="half" idx="14"/>
          </p:nvPr>
        </p:nvSpPr>
        <p:spPr/>
        <p:txBody>
          <a:bodyPr/>
          <a:lstStyle/>
          <a:p>
            <a:endParaRPr lang="en-US" dirty="0"/>
          </a:p>
        </p:txBody>
      </p:sp>
      <p:pic>
        <p:nvPicPr>
          <p:cNvPr id="5" name="Picture 28" descr="C:\Documents and Settings\ELLRID\Local Settings\Temporary Internet Files\Content.IE5\BEONR501\MP900399986[1].jpg"/>
          <p:cNvPicPr>
            <a:picLocks noGrp="1" noChangeAspect="1" noChangeArrowheads="1"/>
          </p:cNvPicPr>
          <p:nvPr>
            <p:ph sz="quarter" idx="1"/>
          </p:nvPr>
        </p:nvPicPr>
        <p:blipFill>
          <a:blip r:embed="rId2" cstate="print"/>
          <a:srcRect/>
          <a:stretch>
            <a:fillRect/>
          </a:stretch>
        </p:blipFill>
        <p:spPr bwMode="auto">
          <a:xfrm>
            <a:off x="0" y="0"/>
            <a:ext cx="9144000" cy="6932612"/>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a:xfrm>
            <a:off x="533400" y="0"/>
            <a:ext cx="8153400" cy="1323439"/>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8000" b="1" u="sng" cap="none" spc="0" dirty="0">
                <a:ln>
                  <a:solidFill>
                    <a:schemeClr val="accent1">
                      <a:lumMod val="20000"/>
                      <a:lumOff val="80000"/>
                    </a:schemeClr>
                  </a:solidFill>
                  <a:prstDash val="solid"/>
                </a:ln>
                <a:solidFill>
                  <a:schemeClr val="accent5">
                    <a:lumMod val="75000"/>
                  </a:schemeClr>
                </a:solidFill>
                <a:effectLst>
                  <a:glow rad="101600">
                    <a:schemeClr val="accent2">
                      <a:satMod val="175000"/>
                      <a:alpha val="40000"/>
                    </a:schemeClr>
                  </a:glow>
                  <a:outerShdw blurRad="88000" dist="50800" dir="5040000" algn="tl">
                    <a:schemeClr val="accent4">
                      <a:tint val="80000"/>
                      <a:satMod val="250000"/>
                      <a:alpha val="45000"/>
                    </a:schemeClr>
                  </a:outerShdw>
                </a:effectLst>
                <a:latin typeface="Script MT Bold" pitchFamily="66" charset="0"/>
              </a:rPr>
              <a:t>Parenting Practices</a:t>
            </a:r>
          </a:p>
        </p:txBody>
      </p:sp>
      <p:sp>
        <p:nvSpPr>
          <p:cNvPr id="7" name="TextBox 6"/>
          <p:cNvSpPr txBox="1"/>
          <p:nvPr/>
        </p:nvSpPr>
        <p:spPr>
          <a:xfrm>
            <a:off x="304800" y="1371600"/>
            <a:ext cx="8839200" cy="6001643"/>
          </a:xfrm>
          <a:prstGeom prst="rect">
            <a:avLst/>
          </a:prstGeom>
          <a:noFill/>
        </p:spPr>
        <p:txBody>
          <a:bodyPr wrap="square" rtlCol="0">
            <a:spAutoFit/>
          </a:bodyPr>
          <a:lstStyle/>
          <a:p>
            <a:pPr lvl="0"/>
            <a:r>
              <a:rPr lang="en-US" dirty="0">
                <a:solidFill>
                  <a:srgbClr val="06B6E0"/>
                </a:solidFill>
              </a:rPr>
              <a:t>Does not provide basic needs of the child regularly.</a:t>
            </a:r>
          </a:p>
          <a:p>
            <a:pPr lvl="0"/>
            <a:r>
              <a:rPr lang="en-US" dirty="0">
                <a:solidFill>
                  <a:srgbClr val="06B6E0"/>
                </a:solidFill>
              </a:rPr>
              <a:t>Child is not fed food consistently.</a:t>
            </a:r>
          </a:p>
          <a:p>
            <a:pPr lvl="0"/>
            <a:r>
              <a:rPr lang="en-US" dirty="0">
                <a:solidFill>
                  <a:srgbClr val="06B6E0"/>
                </a:solidFill>
              </a:rPr>
              <a:t>Does not dress child in clothes suitable for the season regularly.</a:t>
            </a:r>
          </a:p>
          <a:p>
            <a:pPr lvl="0"/>
            <a:r>
              <a:rPr lang="en-US" dirty="0">
                <a:solidFill>
                  <a:srgbClr val="06B6E0"/>
                </a:solidFill>
              </a:rPr>
              <a:t>Does not respond to child’s physical, social, or emotional needs.</a:t>
            </a:r>
          </a:p>
          <a:p>
            <a:pPr lvl="0"/>
            <a:r>
              <a:rPr lang="en-US" dirty="0">
                <a:solidFill>
                  <a:srgbClr val="06B6E0"/>
                </a:solidFill>
              </a:rPr>
              <a:t>Does not administer required medication to child as directed.</a:t>
            </a:r>
          </a:p>
          <a:p>
            <a:pPr lvl="0"/>
            <a:r>
              <a:rPr lang="en-US" dirty="0">
                <a:solidFill>
                  <a:srgbClr val="06B6E0"/>
                </a:solidFill>
              </a:rPr>
              <a:t>Does not provide the child with supervision appropriate to age/development/behavior.</a:t>
            </a:r>
          </a:p>
          <a:p>
            <a:pPr lvl="0"/>
            <a:r>
              <a:rPr lang="en-US" dirty="0">
                <a:solidFill>
                  <a:srgbClr val="06B6E0"/>
                </a:solidFill>
              </a:rPr>
              <a:t>Child’s request for attention or affection is ignored or met with hostility.</a:t>
            </a:r>
          </a:p>
          <a:p>
            <a:pPr lvl="0"/>
            <a:r>
              <a:rPr lang="en-US" dirty="0">
                <a:solidFill>
                  <a:srgbClr val="06B6E0"/>
                </a:solidFill>
              </a:rPr>
              <a:t>Regularly excludes child from family activities.</a:t>
            </a:r>
          </a:p>
          <a:p>
            <a:pPr lvl="0"/>
            <a:r>
              <a:rPr lang="en-US" dirty="0">
                <a:solidFill>
                  <a:srgbClr val="06B6E0"/>
                </a:solidFill>
              </a:rPr>
              <a:t>Does not establish clear boundaries, limits, or consistent consequences.</a:t>
            </a:r>
          </a:p>
          <a:p>
            <a:pPr lvl="0"/>
            <a:r>
              <a:rPr lang="en-US" dirty="0">
                <a:solidFill>
                  <a:srgbClr val="06B6E0"/>
                </a:solidFill>
              </a:rPr>
              <a:t>Actions reflect desire to harm the child.</a:t>
            </a:r>
          </a:p>
          <a:p>
            <a:pPr lvl="0"/>
            <a:r>
              <a:rPr lang="en-US" dirty="0">
                <a:solidFill>
                  <a:srgbClr val="06B6E0"/>
                </a:solidFill>
              </a:rPr>
              <a:t>Predominately describes child in degrading or demeaning manner.</a:t>
            </a:r>
          </a:p>
          <a:p>
            <a:pPr lvl="0"/>
            <a:r>
              <a:rPr lang="en-US" dirty="0">
                <a:solidFill>
                  <a:srgbClr val="06B6E0"/>
                </a:solidFill>
              </a:rPr>
              <a:t>Only responds to child’s negative behavior.</a:t>
            </a:r>
          </a:p>
          <a:p>
            <a:r>
              <a:rPr lang="en-US" i="1" dirty="0">
                <a:solidFill>
                  <a:srgbClr val="06B6E0"/>
                </a:solidFill>
              </a:rPr>
              <a:t> </a:t>
            </a:r>
            <a:endParaRPr lang="en-US" dirty="0">
              <a:solidFill>
                <a:srgbClr val="06B6E0"/>
              </a:solidFill>
            </a:endParaRPr>
          </a:p>
        </p:txBody>
      </p:sp>
    </p:spTree>
  </p:cSld>
  <p:clrMapOvr>
    <a:masterClrMapping/>
  </p:clrMapOvr>
  <p:transition spd="slow">
    <p:random/>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9CEEF-F53D-4A59-828A-E1DE518EF047}"/>
              </a:ext>
            </a:extLst>
          </p:cNvPr>
          <p:cNvSpPr>
            <a:spLocks noGrp="1"/>
          </p:cNvSpPr>
          <p:nvPr>
            <p:ph type="title"/>
          </p:nvPr>
        </p:nvSpPr>
        <p:spPr>
          <a:xfrm>
            <a:off x="272956" y="609600"/>
            <a:ext cx="6864824" cy="1423916"/>
          </a:xfrm>
        </p:spPr>
        <p:txBody>
          <a:bodyPr>
            <a:normAutofit/>
          </a:bodyPr>
          <a:lstStyle/>
          <a:p>
            <a:pPr algn="ctr"/>
            <a:r>
              <a:rPr lang="en-US" dirty="0">
                <a:solidFill>
                  <a:schemeClr val="accent2">
                    <a:lumMod val="50000"/>
                  </a:schemeClr>
                </a:solidFill>
              </a:rPr>
              <a:t>Are we addressing the “root cause” or just the symptoms?</a:t>
            </a:r>
          </a:p>
        </p:txBody>
      </p:sp>
      <p:pic>
        <p:nvPicPr>
          <p:cNvPr id="5" name="Content Placeholder 4">
            <a:extLst>
              <a:ext uri="{FF2B5EF4-FFF2-40B4-BE49-F238E27FC236}">
                <a16:creationId xmlns:a16="http://schemas.microsoft.com/office/drawing/2014/main" id="{FC351D0B-DDAF-41AA-8B49-B9C133FD1A93}"/>
              </a:ext>
            </a:extLst>
          </p:cNvPr>
          <p:cNvPicPr>
            <a:picLocks noGrp="1" noChangeAspect="1"/>
          </p:cNvPicPr>
          <p:nvPr>
            <p:ph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675434" y="2033516"/>
            <a:ext cx="4285397" cy="4285397"/>
          </a:xfrm>
          <a:ln w="34925">
            <a:noFill/>
          </a:ln>
        </p:spPr>
      </p:pic>
    </p:spTree>
    <p:extLst>
      <p:ext uri="{BB962C8B-B14F-4D97-AF65-F5344CB8AC3E}">
        <p14:creationId xmlns:p14="http://schemas.microsoft.com/office/powerpoint/2010/main" val="337675137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Documents and Settings\ELLRID\Local Settings\Temporary Internet Files\Content.IE5\4RLF2EZP\MP900442223[1].jpg"/>
          <p:cNvPicPr>
            <a:picLocks noChangeAspect="1" noChangeArrowheads="1"/>
          </p:cNvPicPr>
          <p:nvPr/>
        </p:nvPicPr>
        <p:blipFill>
          <a:blip r:embed="rId2" cstate="print"/>
          <a:srcRect/>
          <a:stretch>
            <a:fillRect/>
          </a:stretch>
        </p:blipFill>
        <p:spPr bwMode="auto">
          <a:xfrm>
            <a:off x="-228600" y="0"/>
            <a:ext cx="9601200" cy="6858000"/>
          </a:xfrm>
          <a:prstGeom prst="rect">
            <a:avLst/>
          </a:prstGeom>
          <a:noFill/>
        </p:spPr>
      </p:pic>
      <p:pic>
        <p:nvPicPr>
          <p:cNvPr id="1033" name="Picture 9" descr="C:\Documents and Settings\ELLRID\Local Settings\Temporary Internet Files\Content.IE5\UPHGAPLK\MP900442525[1].jpg"/>
          <p:cNvPicPr>
            <a:picLocks noChangeAspect="1" noChangeArrowheads="1"/>
          </p:cNvPicPr>
          <p:nvPr/>
        </p:nvPicPr>
        <p:blipFill>
          <a:blip r:embed="rId3" cstate="print"/>
          <a:srcRect/>
          <a:stretch>
            <a:fillRect/>
          </a:stretch>
        </p:blipFill>
        <p:spPr bwMode="auto">
          <a:xfrm>
            <a:off x="0" y="457200"/>
            <a:ext cx="2590800" cy="1727200"/>
          </a:xfrm>
          <a:prstGeom prst="ellipse">
            <a:avLst/>
          </a:prstGeom>
          <a:ln>
            <a:noFill/>
          </a:ln>
          <a:effectLst>
            <a:softEdge rad="112500"/>
          </a:effectLst>
        </p:spPr>
      </p:pic>
      <p:pic>
        <p:nvPicPr>
          <p:cNvPr id="2" name="Picture 2" descr="C:\Documents and Settings\ELLRID\Local Settings\Temporary Internet Files\Content.IE5\PRV7DHOE\MP900386364[1].jp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7543800" y="3810000"/>
            <a:ext cx="1377767" cy="2362200"/>
          </a:xfrm>
          <a:prstGeom prst="rect">
            <a:avLst/>
          </a:prstGeom>
          <a:ln>
            <a:noFill/>
          </a:ln>
          <a:effectLst>
            <a:softEdge rad="112500"/>
          </a:effectLst>
        </p:spPr>
      </p:pic>
      <p:pic>
        <p:nvPicPr>
          <p:cNvPr id="1030" name="Picture 6" descr="C:\Documents and Settings\ELLRID\Local Settings\Temporary Internet Files\Content.IE5\UPHGAPLK\MP900431203[1].jpg"/>
          <p:cNvPicPr>
            <a:picLocks noChangeAspect="1" noChangeArrowheads="1"/>
          </p:cNvPicPr>
          <p:nvPr/>
        </p:nvPicPr>
        <p:blipFill>
          <a:blip r:embed="rId5" cstate="print"/>
          <a:srcRect/>
          <a:stretch>
            <a:fillRect/>
          </a:stretch>
        </p:blipFill>
        <p:spPr bwMode="auto">
          <a:xfrm>
            <a:off x="7848600" y="2057400"/>
            <a:ext cx="1295400" cy="1295400"/>
          </a:xfrm>
          <a:prstGeom prst="rect">
            <a:avLst/>
          </a:prstGeom>
          <a:ln>
            <a:noFill/>
          </a:ln>
          <a:effectLst>
            <a:softEdge rad="112500"/>
          </a:effectLst>
        </p:spPr>
      </p:pic>
      <p:pic>
        <p:nvPicPr>
          <p:cNvPr id="1028" name="Picture 4" descr="C:\Documents and Settings\ELLRID\Local Settings\Temporary Internet Files\Content.IE5\5VMDEPPO\MP900448580[1].jpg"/>
          <p:cNvPicPr>
            <a:picLocks noChangeAspect="1" noChangeArrowheads="1"/>
          </p:cNvPicPr>
          <p:nvPr/>
        </p:nvPicPr>
        <p:blipFill>
          <a:blip r:embed="rId6" cstate="print"/>
          <a:srcRect/>
          <a:stretch>
            <a:fillRect/>
          </a:stretch>
        </p:blipFill>
        <p:spPr bwMode="auto">
          <a:xfrm>
            <a:off x="2971800" y="4495800"/>
            <a:ext cx="3429000" cy="2133600"/>
          </a:xfrm>
          <a:prstGeom prst="rect">
            <a:avLst/>
          </a:prstGeom>
          <a:ln>
            <a:noFill/>
          </a:ln>
          <a:effectLst>
            <a:softEdge rad="112500"/>
          </a:effectLst>
        </p:spPr>
      </p:pic>
      <p:pic>
        <p:nvPicPr>
          <p:cNvPr id="1034" name="Picture 10" descr="C:\Documents and Settings\ELLRID\Local Settings\Temporary Internet Files\Content.IE5\PRV7DHOE\MP900442427[1].jpg"/>
          <p:cNvPicPr>
            <a:picLocks noChangeAspect="1" noChangeArrowheads="1"/>
          </p:cNvPicPr>
          <p:nvPr/>
        </p:nvPicPr>
        <p:blipFill>
          <a:blip r:embed="rId7" cstate="print"/>
          <a:srcRect/>
          <a:stretch>
            <a:fillRect/>
          </a:stretch>
        </p:blipFill>
        <p:spPr bwMode="auto">
          <a:xfrm>
            <a:off x="3428472" y="228600"/>
            <a:ext cx="2191080" cy="1524000"/>
          </a:xfrm>
          <a:prstGeom prst="rect">
            <a:avLst/>
          </a:prstGeom>
          <a:ln>
            <a:noFill/>
          </a:ln>
          <a:effectLst>
            <a:softEdge rad="112500"/>
          </a:effectLst>
        </p:spPr>
      </p:pic>
      <p:sp>
        <p:nvSpPr>
          <p:cNvPr id="5" name="Rectangle 4"/>
          <p:cNvSpPr/>
          <p:nvPr/>
        </p:nvSpPr>
        <p:spPr>
          <a:xfrm>
            <a:off x="0" y="3657600"/>
            <a:ext cx="9144000" cy="646331"/>
          </a:xfrm>
          <a:prstGeom prst="rect">
            <a:avLst/>
          </a:prstGeom>
          <a:noFill/>
        </p:spPr>
        <p:txBody>
          <a:bodyPr wrap="square" lIns="91440" tIns="45720" rIns="91440" bIns="45720">
            <a:spAutoFit/>
          </a:bodyPr>
          <a:lstStyle/>
          <a:p>
            <a:pPr algn="ctr"/>
            <a:r>
              <a:rPr lang="en-US" sz="3600" b="1" cap="none" spc="0" dirty="0">
                <a:ln w="31550" cmpd="sng">
                  <a:solidFill>
                    <a:schemeClr val="accent4">
                      <a:lumMod val="75000"/>
                    </a:schemeClr>
                  </a:solidFill>
                  <a:prstDash val="solid"/>
                </a:ln>
                <a:solidFill>
                  <a:srgbClr val="FFFFFF"/>
                </a:solidFill>
                <a:effectLst>
                  <a:outerShdw blurRad="41275" dist="12700" dir="12000000" algn="tl" rotWithShape="0">
                    <a:srgbClr val="000000">
                      <a:alpha val="40000"/>
                    </a:srgbClr>
                  </a:outerShdw>
                </a:effectLst>
              </a:rPr>
              <a:t>Family Roles, Interactions, and Relationships</a:t>
            </a:r>
          </a:p>
        </p:txBody>
      </p:sp>
    </p:spTree>
  </p:cSld>
  <p:clrMapOvr>
    <a:masterClrMapping/>
  </p:clrMapOvr>
  <p:transition spd="slow">
    <p:random/>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Documents and Settings\ELLRID\Local Settings\Temporary Internet Files\Content.IE5\4RLF2EZP\MP900442223[1].jpg"/>
          <p:cNvPicPr>
            <a:picLocks noChangeAspect="1" noChangeArrowheads="1"/>
          </p:cNvPicPr>
          <p:nvPr/>
        </p:nvPicPr>
        <p:blipFill>
          <a:blip r:embed="rId2" cstate="print">
            <a:duotone>
              <a:schemeClr val="accent2">
                <a:shade val="45000"/>
                <a:satMod val="135000"/>
              </a:schemeClr>
              <a:prstClr val="white"/>
            </a:duotone>
          </a:blip>
          <a:srcRect/>
          <a:stretch>
            <a:fillRect/>
          </a:stretch>
        </p:blipFill>
        <p:spPr bwMode="auto">
          <a:xfrm>
            <a:off x="0" y="0"/>
            <a:ext cx="9601200" cy="6858000"/>
          </a:xfrm>
          <a:prstGeom prst="rect">
            <a:avLst/>
          </a:prstGeom>
          <a:noFill/>
        </p:spPr>
      </p:pic>
      <p:pic>
        <p:nvPicPr>
          <p:cNvPr id="1033" name="Picture 9" descr="C:\Documents and Settings\ELLRID\Local Settings\Temporary Internet Files\Content.IE5\UPHGAPLK\MP900442525[1].jpg"/>
          <p:cNvPicPr>
            <a:picLocks noChangeAspect="1" noChangeArrowheads="1"/>
          </p:cNvPicPr>
          <p:nvPr/>
        </p:nvPicPr>
        <p:blipFill>
          <a:blip r:embed="rId3" cstate="print">
            <a:duotone>
              <a:schemeClr val="accent5">
                <a:shade val="45000"/>
                <a:satMod val="135000"/>
              </a:schemeClr>
              <a:prstClr val="white"/>
            </a:duotone>
          </a:blip>
          <a:srcRect/>
          <a:stretch>
            <a:fillRect/>
          </a:stretch>
        </p:blipFill>
        <p:spPr bwMode="auto">
          <a:xfrm>
            <a:off x="0" y="457200"/>
            <a:ext cx="2590800" cy="1727200"/>
          </a:xfrm>
          <a:prstGeom prst="ellipse">
            <a:avLst/>
          </a:prstGeom>
          <a:ln>
            <a:noFill/>
          </a:ln>
          <a:effectLst>
            <a:softEdge rad="112500"/>
          </a:effectLst>
        </p:spPr>
      </p:pic>
      <p:pic>
        <p:nvPicPr>
          <p:cNvPr id="2" name="Picture 2" descr="C:\Documents and Settings\ELLRID\Local Settings\Temporary Internet Files\Content.IE5\PRV7DHOE\MP900386364[1].jpg"/>
          <p:cNvPicPr>
            <a:picLocks noChangeAspect="1" noChangeArrowheads="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543800" y="3810000"/>
            <a:ext cx="1377767" cy="2362200"/>
          </a:xfrm>
          <a:prstGeom prst="rect">
            <a:avLst/>
          </a:prstGeom>
          <a:ln>
            <a:noFill/>
          </a:ln>
          <a:effectLst>
            <a:softEdge rad="112500"/>
          </a:effectLst>
        </p:spPr>
      </p:pic>
      <p:pic>
        <p:nvPicPr>
          <p:cNvPr id="1030" name="Picture 6" descr="C:\Documents and Settings\ELLRID\Local Settings\Temporary Internet Files\Content.IE5\UPHGAPLK\MP900431203[1].jpg"/>
          <p:cNvPicPr>
            <a:picLocks noChangeAspect="1" noChangeArrowheads="1"/>
          </p:cNvPicPr>
          <p:nvPr/>
        </p:nvPicPr>
        <p:blipFill>
          <a:blip r:embed="rId5" cstate="print">
            <a:duotone>
              <a:schemeClr val="accent5">
                <a:shade val="45000"/>
                <a:satMod val="135000"/>
              </a:schemeClr>
              <a:prstClr val="white"/>
            </a:duotone>
          </a:blip>
          <a:srcRect/>
          <a:stretch>
            <a:fillRect/>
          </a:stretch>
        </p:blipFill>
        <p:spPr bwMode="auto">
          <a:xfrm>
            <a:off x="7848600" y="2057400"/>
            <a:ext cx="1295400" cy="1295400"/>
          </a:xfrm>
          <a:prstGeom prst="rect">
            <a:avLst/>
          </a:prstGeom>
          <a:ln>
            <a:noFill/>
          </a:ln>
          <a:effectLst>
            <a:softEdge rad="112500"/>
          </a:effectLst>
        </p:spPr>
      </p:pic>
      <p:pic>
        <p:nvPicPr>
          <p:cNvPr id="1028" name="Picture 4" descr="C:\Documents and Settings\ELLRID\Local Settings\Temporary Internet Files\Content.IE5\5VMDEPPO\MP900448580[1].jpg"/>
          <p:cNvPicPr>
            <a:picLocks noChangeAspect="1" noChangeArrowheads="1"/>
          </p:cNvPicPr>
          <p:nvPr/>
        </p:nvPicPr>
        <p:blipFill>
          <a:blip r:embed="rId6" cstate="print">
            <a:duotone>
              <a:schemeClr val="accent4">
                <a:shade val="45000"/>
                <a:satMod val="135000"/>
              </a:schemeClr>
              <a:prstClr val="white"/>
            </a:duotone>
          </a:blip>
          <a:srcRect/>
          <a:stretch>
            <a:fillRect/>
          </a:stretch>
        </p:blipFill>
        <p:spPr bwMode="auto">
          <a:xfrm>
            <a:off x="2971800" y="4495800"/>
            <a:ext cx="3429000" cy="2133600"/>
          </a:xfrm>
          <a:prstGeom prst="rect">
            <a:avLst/>
          </a:prstGeom>
          <a:ln>
            <a:noFill/>
          </a:ln>
          <a:effectLst>
            <a:softEdge rad="112500"/>
          </a:effectLst>
        </p:spPr>
      </p:pic>
      <p:pic>
        <p:nvPicPr>
          <p:cNvPr id="1034" name="Picture 10" descr="C:\Documents and Settings\ELLRID\Local Settings\Temporary Internet Files\Content.IE5\PRV7DHOE\MP900442427[1].jpg"/>
          <p:cNvPicPr>
            <a:picLocks noChangeAspect="1" noChangeArrowheads="1"/>
          </p:cNvPicPr>
          <p:nvPr/>
        </p:nvPicPr>
        <p:blipFill>
          <a:blip r:embed="rId7" cstate="print">
            <a:duotone>
              <a:schemeClr val="accent6">
                <a:shade val="45000"/>
                <a:satMod val="135000"/>
              </a:schemeClr>
              <a:prstClr val="white"/>
            </a:duotone>
          </a:blip>
          <a:srcRect/>
          <a:stretch>
            <a:fillRect/>
          </a:stretch>
        </p:blipFill>
        <p:spPr bwMode="auto">
          <a:xfrm>
            <a:off x="3428472" y="228600"/>
            <a:ext cx="2191080" cy="1524000"/>
          </a:xfrm>
          <a:prstGeom prst="rect">
            <a:avLst/>
          </a:prstGeom>
          <a:ln>
            <a:noFill/>
          </a:ln>
          <a:effectLst>
            <a:softEdge rad="112500"/>
          </a:effectLst>
        </p:spPr>
      </p:pic>
      <p:sp>
        <p:nvSpPr>
          <p:cNvPr id="5" name="Rectangle 4"/>
          <p:cNvSpPr/>
          <p:nvPr/>
        </p:nvSpPr>
        <p:spPr>
          <a:xfrm>
            <a:off x="0" y="152400"/>
            <a:ext cx="9144000" cy="646331"/>
          </a:xfrm>
          <a:prstGeom prst="rect">
            <a:avLst/>
          </a:prstGeom>
          <a:noFill/>
        </p:spPr>
        <p:txBody>
          <a:bodyPr wrap="square" lIns="91440" tIns="45720" rIns="91440" bIns="45720">
            <a:spAutoFit/>
          </a:bodyPr>
          <a:lstStyle/>
          <a:p>
            <a:pPr algn="ctr"/>
            <a:r>
              <a:rPr lang="en-US" sz="3600" b="1" cap="none" spc="0" dirty="0">
                <a:ln w="31550" cmpd="sng">
                  <a:solidFill>
                    <a:schemeClr val="accent4">
                      <a:lumMod val="75000"/>
                    </a:schemeClr>
                  </a:solidFill>
                  <a:prstDash val="solid"/>
                </a:ln>
                <a:solidFill>
                  <a:srgbClr val="FFFFFF"/>
                </a:solidFill>
                <a:effectLst>
                  <a:outerShdw blurRad="41275" dist="12700" dir="12000000" algn="tl" rotWithShape="0">
                    <a:srgbClr val="000000">
                      <a:alpha val="40000"/>
                    </a:srgbClr>
                  </a:outerShdw>
                </a:effectLst>
              </a:rPr>
              <a:t>Family Roles, Interactions, and Relationships</a:t>
            </a:r>
          </a:p>
        </p:txBody>
      </p:sp>
      <p:pic>
        <p:nvPicPr>
          <p:cNvPr id="14" name="Picture 3" descr="C:\Documents and Settings\ELLRID\Local Settings\Temporary Internet Files\Content.IE5\PRV7DHOE\MM900189243[1].gif"/>
          <p:cNvPicPr>
            <a:picLocks noChangeAspect="1" noChangeArrowheads="1" noCrop="1"/>
          </p:cNvPicPr>
          <p:nvPr/>
        </p:nvPicPr>
        <p:blipFill>
          <a:blip r:embed="rId8" cstate="print"/>
          <a:srcRect/>
          <a:stretch>
            <a:fillRect/>
          </a:stretch>
        </p:blipFill>
        <p:spPr bwMode="auto">
          <a:xfrm>
            <a:off x="381000" y="762000"/>
            <a:ext cx="1443791" cy="762001"/>
          </a:xfrm>
          <a:prstGeom prst="rect">
            <a:avLst/>
          </a:prstGeom>
          <a:noFill/>
        </p:spPr>
      </p:pic>
      <p:sp>
        <p:nvSpPr>
          <p:cNvPr id="15" name="TextBox 14"/>
          <p:cNvSpPr txBox="1"/>
          <p:nvPr/>
        </p:nvSpPr>
        <p:spPr>
          <a:xfrm>
            <a:off x="2057400" y="838200"/>
            <a:ext cx="6172200" cy="461665"/>
          </a:xfrm>
          <a:prstGeom prst="rect">
            <a:avLst/>
          </a:prstGeom>
          <a:noFill/>
        </p:spPr>
        <p:txBody>
          <a:bodyPr wrap="square" rtlCol="0">
            <a:spAutoFit/>
          </a:bodyPr>
          <a:lstStyle/>
          <a:p>
            <a:pPr lvl="0"/>
            <a:r>
              <a:rPr lang="en-US" b="1" dirty="0">
                <a:solidFill>
                  <a:schemeClr val="accent4">
                    <a:lumMod val="75000"/>
                  </a:schemeClr>
                </a:solidFill>
                <a:effectLst>
                  <a:glow rad="139700">
                    <a:schemeClr val="accent4">
                      <a:satMod val="175000"/>
                      <a:alpha val="40000"/>
                    </a:schemeClr>
                  </a:glow>
                </a:effectLst>
                <a:latin typeface="Calibri" pitchFamily="34" charset="0"/>
                <a:ea typeface="Times New Roman" pitchFamily="18" charset="0"/>
                <a:cs typeface="Arial" pitchFamily="34" charset="0"/>
              </a:rPr>
              <a:t>Relationship with Domestic Relations element. </a:t>
            </a:r>
            <a:endParaRPr lang="en-US" dirty="0">
              <a:effectLst>
                <a:glow rad="139700">
                  <a:schemeClr val="accent4">
                    <a:satMod val="175000"/>
                    <a:alpha val="40000"/>
                  </a:schemeClr>
                </a:glow>
              </a:effectLst>
            </a:endParaRPr>
          </a:p>
        </p:txBody>
      </p:sp>
      <p:sp>
        <p:nvSpPr>
          <p:cNvPr id="16" name="TextBox 15"/>
          <p:cNvSpPr txBox="1"/>
          <p:nvPr/>
        </p:nvSpPr>
        <p:spPr>
          <a:xfrm>
            <a:off x="5029200" y="5029200"/>
            <a:ext cx="4475832" cy="1631216"/>
          </a:xfrm>
          <a:prstGeom prst="rect">
            <a:avLst/>
          </a:prstGeom>
          <a:noFill/>
          <a:ln>
            <a:solidFill>
              <a:schemeClr val="accent4">
                <a:lumMod val="50000"/>
              </a:schemeClr>
            </a:solidFill>
          </a:ln>
          <a:effectLst>
            <a:glow rad="228600">
              <a:schemeClr val="accent4">
                <a:satMod val="175000"/>
                <a:alpha val="40000"/>
              </a:schemeClr>
            </a:glow>
          </a:effectLst>
          <a:scene3d>
            <a:camera prst="perspectiveAbove"/>
            <a:lightRig rig="threePt" dir="t"/>
          </a:scene3d>
        </p:spPr>
        <p:txBody>
          <a:bodyPr wrap="square" rtlCol="0">
            <a:spAutoFit/>
          </a:bodyPr>
          <a:lstStyle/>
          <a:p>
            <a:pPr lvl="0"/>
            <a:r>
              <a:rPr lang="en-US" sz="2000" b="1" dirty="0">
                <a:solidFill>
                  <a:schemeClr val="accent4">
                    <a:lumMod val="75000"/>
                  </a:schemeClr>
                </a:solidFill>
                <a:latin typeface="Calibri" pitchFamily="34" charset="0"/>
              </a:rPr>
              <a:t>Elements that have an identified risk contributor for the should be closely examined to determine if or how they impact the roles/relationships/interactions.</a:t>
            </a:r>
          </a:p>
        </p:txBody>
      </p:sp>
      <p:sp>
        <p:nvSpPr>
          <p:cNvPr id="19" name="TextBox 18"/>
          <p:cNvSpPr txBox="1"/>
          <p:nvPr/>
        </p:nvSpPr>
        <p:spPr>
          <a:xfrm>
            <a:off x="685800" y="1600200"/>
            <a:ext cx="7696200" cy="4062651"/>
          </a:xfrm>
          <a:prstGeom prst="rect">
            <a:avLst/>
          </a:prstGeom>
          <a:noFill/>
        </p:spPr>
        <p:txBody>
          <a:bodyPr wrap="square" rtlCol="0">
            <a:spAutoFit/>
          </a:bodyPr>
          <a:lstStyle/>
          <a:p>
            <a:pPr lvl="0">
              <a:buBlip>
                <a:blip r:embed="rId9"/>
              </a:buBlip>
            </a:pPr>
            <a:r>
              <a:rPr lang="en-US" sz="1800" b="1" i="1" dirty="0">
                <a:solidFill>
                  <a:schemeClr val="accent4">
                    <a:lumMod val="75000"/>
                  </a:schemeClr>
                </a:solidFill>
                <a:latin typeface="Calibri" pitchFamily="34" charset="0"/>
              </a:rPr>
              <a:t>  </a:t>
            </a:r>
            <a:r>
              <a:rPr lang="en-US" sz="1800" b="1" i="1" dirty="0">
                <a:solidFill>
                  <a:schemeClr val="accent4">
                    <a:lumMod val="50000"/>
                  </a:schemeClr>
                </a:solidFill>
                <a:latin typeface="Calibri" pitchFamily="34" charset="0"/>
              </a:rPr>
              <a:t>Adult projects blame of family problems onto the child. </a:t>
            </a:r>
          </a:p>
          <a:p>
            <a:pPr lvl="0">
              <a:buBlip>
                <a:blip r:embed="rId9"/>
              </a:buBlip>
            </a:pPr>
            <a:r>
              <a:rPr lang="en-US" sz="1800" b="1" i="1" dirty="0">
                <a:solidFill>
                  <a:schemeClr val="accent4">
                    <a:lumMod val="50000"/>
                  </a:schemeClr>
                </a:solidFill>
                <a:latin typeface="Calibri" pitchFamily="34" charset="0"/>
              </a:rPr>
              <a:t>  Lack of interaction among family members.</a:t>
            </a:r>
          </a:p>
          <a:p>
            <a:pPr lvl="0">
              <a:buBlip>
                <a:blip r:embed="rId9"/>
              </a:buBlip>
            </a:pPr>
            <a:r>
              <a:rPr lang="en-US" sz="1800" b="1" i="1" dirty="0">
                <a:solidFill>
                  <a:schemeClr val="accent4">
                    <a:lumMod val="50000"/>
                  </a:schemeClr>
                </a:solidFill>
                <a:latin typeface="Calibri" pitchFamily="34" charset="0"/>
              </a:rPr>
              <a:t>  Inability to form a relationship with other children/adults in the home.</a:t>
            </a:r>
          </a:p>
          <a:p>
            <a:pPr lvl="0">
              <a:buBlip>
                <a:blip r:embed="rId9"/>
              </a:buBlip>
            </a:pPr>
            <a:r>
              <a:rPr lang="en-US" sz="1800" b="1" i="1" dirty="0">
                <a:solidFill>
                  <a:schemeClr val="accent4">
                    <a:lumMod val="50000"/>
                  </a:schemeClr>
                </a:solidFill>
                <a:latin typeface="Calibri" pitchFamily="34" charset="0"/>
              </a:rPr>
              <a:t>  Child’s physical/cognitive/social development negatively impacts the other       </a:t>
            </a:r>
          </a:p>
          <a:p>
            <a:pPr lvl="0"/>
            <a:r>
              <a:rPr lang="en-US" sz="1800" b="1" i="1" dirty="0">
                <a:solidFill>
                  <a:schemeClr val="accent4">
                    <a:lumMod val="50000"/>
                  </a:schemeClr>
                </a:solidFill>
                <a:latin typeface="Calibri" pitchFamily="34" charset="0"/>
              </a:rPr>
              <a:t>     family member’s relationships/roles.</a:t>
            </a:r>
          </a:p>
          <a:p>
            <a:pPr lvl="0">
              <a:buBlip>
                <a:blip r:embed="rId9"/>
              </a:buBlip>
            </a:pPr>
            <a:r>
              <a:rPr lang="en-US" sz="1800" b="1" i="1" dirty="0">
                <a:solidFill>
                  <a:schemeClr val="accent4">
                    <a:lumMod val="50000"/>
                  </a:schemeClr>
                </a:solidFill>
                <a:latin typeface="Calibri" pitchFamily="34" charset="0"/>
              </a:rPr>
              <a:t>  Child’s emotional/behavioral functioning negatively impacts the other </a:t>
            </a:r>
          </a:p>
          <a:p>
            <a:pPr lvl="0"/>
            <a:r>
              <a:rPr lang="en-US" sz="1800" b="1" i="1" dirty="0">
                <a:solidFill>
                  <a:schemeClr val="accent4">
                    <a:lumMod val="50000"/>
                  </a:schemeClr>
                </a:solidFill>
                <a:latin typeface="Calibri" pitchFamily="34" charset="0"/>
              </a:rPr>
              <a:t>     family members’ relationships/roles.</a:t>
            </a:r>
          </a:p>
          <a:p>
            <a:pPr lvl="0">
              <a:buBlip>
                <a:blip r:embed="rId9"/>
              </a:buBlip>
            </a:pPr>
            <a:r>
              <a:rPr lang="en-US" sz="1800" b="1" i="1" dirty="0">
                <a:solidFill>
                  <a:schemeClr val="accent4">
                    <a:lumMod val="50000"/>
                  </a:schemeClr>
                </a:solidFill>
                <a:latin typeface="Calibri" pitchFamily="34" charset="0"/>
              </a:rPr>
              <a:t>  Adult’s cognitive abilities negatively impact the other family members’ </a:t>
            </a:r>
          </a:p>
          <a:p>
            <a:pPr lvl="0"/>
            <a:r>
              <a:rPr lang="en-US" sz="1800" b="1" i="1" dirty="0">
                <a:solidFill>
                  <a:schemeClr val="accent4">
                    <a:lumMod val="50000"/>
                  </a:schemeClr>
                </a:solidFill>
                <a:latin typeface="Calibri" pitchFamily="34" charset="0"/>
              </a:rPr>
              <a:t>     relationships/roles.</a:t>
            </a:r>
          </a:p>
          <a:p>
            <a:pPr lvl="0">
              <a:buBlip>
                <a:blip r:embed="rId9"/>
              </a:buBlip>
            </a:pPr>
            <a:r>
              <a:rPr lang="en-US" sz="1800" b="1" i="1" dirty="0">
                <a:solidFill>
                  <a:schemeClr val="accent4">
                    <a:lumMod val="50000"/>
                  </a:schemeClr>
                </a:solidFill>
                <a:latin typeface="Calibri" pitchFamily="34" charset="0"/>
              </a:rPr>
              <a:t>  Adult’s substance use negatively impacts the other family members’ </a:t>
            </a:r>
          </a:p>
          <a:p>
            <a:pPr lvl="0"/>
            <a:r>
              <a:rPr lang="en-US" sz="1800" b="1" i="1" dirty="0">
                <a:solidFill>
                  <a:schemeClr val="accent4">
                    <a:lumMod val="50000"/>
                  </a:schemeClr>
                </a:solidFill>
                <a:latin typeface="Calibri" pitchFamily="34" charset="0"/>
              </a:rPr>
              <a:t>     relationships/roles.</a:t>
            </a:r>
          </a:p>
          <a:p>
            <a:pPr lvl="0">
              <a:buBlip>
                <a:blip r:embed="rId9"/>
              </a:buBlip>
            </a:pPr>
            <a:r>
              <a:rPr lang="en-US" sz="1800" b="1" i="1" dirty="0">
                <a:solidFill>
                  <a:schemeClr val="accent4">
                    <a:lumMod val="50000"/>
                  </a:schemeClr>
                </a:solidFill>
                <a:latin typeface="Calibri" pitchFamily="34" charset="0"/>
              </a:rPr>
              <a:t>  Adult’s parenting practices negatively impacts the other family members’ </a:t>
            </a:r>
          </a:p>
          <a:p>
            <a:pPr lvl="0"/>
            <a:r>
              <a:rPr lang="en-US" sz="1800" b="1" i="1" dirty="0">
                <a:solidFill>
                  <a:schemeClr val="accent4">
                    <a:lumMod val="50000"/>
                  </a:schemeClr>
                </a:solidFill>
                <a:latin typeface="Calibri" pitchFamily="34" charset="0"/>
              </a:rPr>
              <a:t>     relationships/roles.</a:t>
            </a:r>
          </a:p>
          <a:p>
            <a:endParaRPr lang="en-US" dirty="0">
              <a:solidFill>
                <a:schemeClr val="accent4">
                  <a:lumMod val="75000"/>
                </a:schemeClr>
              </a:solidFill>
            </a:endParaRPr>
          </a:p>
        </p:txBody>
      </p:sp>
    </p:spTree>
  </p:cSld>
  <p:clrMapOvr>
    <a:masterClrMapping/>
  </p:clrMapOvr>
  <p:transition spd="slow">
    <p:random/>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Date Placeholder 3"/>
          <p:cNvSpPr>
            <a:spLocks noGrp="1"/>
          </p:cNvSpPr>
          <p:nvPr>
            <p:ph type="dt" sz="half" idx="14"/>
          </p:nvPr>
        </p:nvSpPr>
        <p:spPr/>
        <p:txBody>
          <a:bodyPr/>
          <a:lstStyle/>
          <a:p>
            <a:endParaRPr lang="en-US" dirty="0"/>
          </a:p>
        </p:txBody>
      </p:sp>
      <p:pic>
        <p:nvPicPr>
          <p:cNvPr id="3074" name="Picture 2" descr="C:\Documents and Settings\ELLRID\Local Settings\Temporary Internet Files\Content.IE5\5VMDEPPO\MP900341899[1].jpg"/>
          <p:cNvPicPr>
            <a:picLocks noGrp="1" noChangeAspect="1" noChangeArrowheads="1"/>
          </p:cNvPicPr>
          <p:nvPr>
            <p:ph sz="quarter" idx="1"/>
          </p:nvPr>
        </p:nvPicPr>
        <p:blipFill>
          <a:blip r:embed="rId2" cstate="print"/>
          <a:srcRect/>
          <a:stretch>
            <a:fillRect/>
          </a:stretch>
        </p:blipFill>
        <p:spPr bwMode="auto">
          <a:xfrm>
            <a:off x="0" y="0"/>
            <a:ext cx="9144000" cy="6858000"/>
          </a:xfrm>
          <a:prstGeom prst="rect">
            <a:avLst/>
          </a:prstGeom>
          <a:noFill/>
        </p:spPr>
      </p:pic>
      <p:pic>
        <p:nvPicPr>
          <p:cNvPr id="3078" name="Picture 6" descr="C:\Documents and Settings\ELLRID\Local Settings\Temporary Internet Files\Content.IE5\UPHGAPLK\MP900442457[1].jpg"/>
          <p:cNvPicPr>
            <a:picLocks noChangeAspect="1" noChangeArrowheads="1"/>
          </p:cNvPicPr>
          <p:nvPr/>
        </p:nvPicPr>
        <p:blipFill>
          <a:blip r:embed="rId3" cstate="print"/>
          <a:srcRect/>
          <a:stretch>
            <a:fillRect/>
          </a:stretch>
        </p:blipFill>
        <p:spPr bwMode="auto">
          <a:xfrm>
            <a:off x="6019800" y="381000"/>
            <a:ext cx="2408729" cy="1601097"/>
          </a:xfrm>
          <a:prstGeom prst="ellipse">
            <a:avLst/>
          </a:prstGeom>
          <a:ln w="63500" cap="rnd">
            <a:solidFill>
              <a:srgbClr val="333333"/>
            </a:solidFill>
          </a:ln>
          <a:effectLst>
            <a:outerShdw blurRad="381000" dist="292100" dir="5400000" sx="-80000" sy="-18000" rotWithShape="0">
              <a:srgbClr val="000000">
                <a:alpha val="22000"/>
              </a:srgbClr>
            </a:outerShdw>
            <a:softEdge rad="127000"/>
          </a:effectLst>
          <a:scene3d>
            <a:camera prst="orthographicFront"/>
            <a:lightRig rig="contrasting" dir="t">
              <a:rot lat="0" lon="0" rev="3000000"/>
            </a:lightRig>
          </a:scene3d>
          <a:sp3d contourW="7620">
            <a:bevelT w="95250" h="31750"/>
            <a:contourClr>
              <a:srgbClr val="333333"/>
            </a:contourClr>
          </a:sp3d>
        </p:spPr>
      </p:pic>
      <p:sp>
        <p:nvSpPr>
          <p:cNvPr id="10" name="Rectangle 9"/>
          <p:cNvSpPr/>
          <p:nvPr/>
        </p:nvSpPr>
        <p:spPr>
          <a:xfrm>
            <a:off x="914400" y="2209800"/>
            <a:ext cx="7239001" cy="4524315"/>
          </a:xfrm>
          <a:prstGeom prst="rect">
            <a:avLst/>
          </a:prstGeom>
          <a:noFill/>
        </p:spPr>
        <p:txBody>
          <a:bodyPr wrap="square" lIns="91440" tIns="45720" rIns="91440" bIns="45720">
            <a:spAutoFit/>
          </a:bodyPr>
          <a:lstStyle/>
          <a:p>
            <a:pPr algn="ctr"/>
            <a:r>
              <a:rPr lang="en-US" sz="7200" b="1" cap="none" spc="0" dirty="0">
                <a:ln w="1905"/>
                <a:blipFill>
                  <a:blip r:embed="rId4"/>
                  <a:tile tx="0" ty="0" sx="100000" sy="100000" flip="none" algn="tl"/>
                </a:blipFill>
                <a:effectLst>
                  <a:innerShdw blurRad="69850" dist="43180" dir="5400000">
                    <a:srgbClr val="000000">
                      <a:alpha val="65000"/>
                    </a:srgbClr>
                  </a:innerShdw>
                </a:effectLst>
                <a:latin typeface="Pristina" pitchFamily="66" charset="0"/>
              </a:rPr>
              <a:t>Resource Management &amp; </a:t>
            </a:r>
          </a:p>
          <a:p>
            <a:pPr algn="ctr"/>
            <a:r>
              <a:rPr lang="en-US" sz="7200" b="1" cap="none" spc="0" dirty="0">
                <a:ln w="1905"/>
                <a:blipFill>
                  <a:blip r:embed="rId4"/>
                  <a:tile tx="0" ty="0" sx="100000" sy="100000" flip="none" algn="tl"/>
                </a:blipFill>
                <a:effectLst>
                  <a:innerShdw blurRad="69850" dist="43180" dir="5400000">
                    <a:srgbClr val="000000">
                      <a:alpha val="65000"/>
                    </a:srgbClr>
                  </a:innerShdw>
                </a:effectLst>
                <a:latin typeface="Pristina" pitchFamily="66" charset="0"/>
              </a:rPr>
              <a:t>Household Maintenance</a:t>
            </a:r>
          </a:p>
        </p:txBody>
      </p:sp>
    </p:spTree>
  </p:cSld>
  <p:clrMapOvr>
    <a:masterClrMapping/>
  </p:clrMapOvr>
  <p:transition spd="slow">
    <p:rand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048000"/>
            <a:ext cx="7467600" cy="3425952"/>
          </a:xfrm>
        </p:spPr>
        <p:txBody>
          <a:bodyPr>
            <a:normAutofit/>
          </a:bodyPr>
          <a:lstStyle/>
          <a:p>
            <a:r>
              <a:rPr lang="en-US" sz="3200" dirty="0">
                <a:solidFill>
                  <a:schemeClr val="tx2">
                    <a:lumMod val="75000"/>
                  </a:schemeClr>
                </a:solidFill>
                <a:latin typeface="Arial Black" pitchFamily="34" charset="0"/>
              </a:rPr>
              <a:t>FAMILY ASSESSMENT</a:t>
            </a:r>
          </a:p>
          <a:p>
            <a:pPr>
              <a:buNone/>
            </a:pPr>
            <a:endParaRPr lang="en-US" sz="3200" dirty="0">
              <a:solidFill>
                <a:schemeClr val="tx2">
                  <a:lumMod val="75000"/>
                </a:schemeClr>
              </a:solidFill>
              <a:latin typeface="Arial Black" pitchFamily="34" charset="0"/>
            </a:endParaRPr>
          </a:p>
          <a:p>
            <a:r>
              <a:rPr lang="en-US" sz="3200" dirty="0">
                <a:solidFill>
                  <a:schemeClr val="tx2">
                    <a:lumMod val="75000"/>
                  </a:schemeClr>
                </a:solidFill>
                <a:latin typeface="Arial Black" pitchFamily="34" charset="0"/>
              </a:rPr>
              <a:t>CASE REVIEW </a:t>
            </a:r>
          </a:p>
          <a:p>
            <a:pPr>
              <a:buNone/>
            </a:pPr>
            <a:endParaRPr lang="en-US" sz="3200" dirty="0">
              <a:solidFill>
                <a:schemeClr val="tx2">
                  <a:lumMod val="75000"/>
                </a:schemeClr>
              </a:solidFill>
              <a:latin typeface="Arial Black" pitchFamily="34" charset="0"/>
            </a:endParaRPr>
          </a:p>
          <a:p>
            <a:r>
              <a:rPr lang="en-US" sz="3200" dirty="0">
                <a:solidFill>
                  <a:schemeClr val="tx2">
                    <a:lumMod val="75000"/>
                  </a:schemeClr>
                </a:solidFill>
                <a:latin typeface="Arial Black" pitchFamily="34" charset="0"/>
              </a:rPr>
              <a:t>REUNIFICATION ASSESSMENT</a:t>
            </a:r>
          </a:p>
        </p:txBody>
      </p:sp>
      <p:sp>
        <p:nvSpPr>
          <p:cNvPr id="5" name="Rectangle 4"/>
          <p:cNvSpPr/>
          <p:nvPr/>
        </p:nvSpPr>
        <p:spPr>
          <a:xfrm>
            <a:off x="152400" y="152400"/>
            <a:ext cx="8610600" cy="2431435"/>
          </a:xfrm>
          <a:prstGeom prst="rect">
            <a:avLst/>
          </a:prstGeom>
          <a:noFill/>
        </p:spPr>
        <p:txBody>
          <a:bodyPr wrap="square" lIns="91440" tIns="45720" rIns="91440" bIns="45720">
            <a:spAutoFit/>
          </a:bodyPr>
          <a:lstStyle/>
          <a:p>
            <a:pPr algn="ctr"/>
            <a:r>
              <a:rPr lang="en-US" sz="5400" b="1" i="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38100" dist="38100" dir="2700000" algn="tl">
                    <a:srgbClr val="000000">
                      <a:alpha val="43137"/>
                    </a:srgbClr>
                  </a:outerShdw>
                </a:effectLst>
              </a:rPr>
              <a:t>RISK ASSESSMENT </a:t>
            </a:r>
          </a:p>
          <a:p>
            <a:pPr algn="ctr"/>
            <a:r>
              <a:rPr lang="en-US" sz="4400" b="1" i="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38100" dist="38100" dir="2700000" algn="tl">
                    <a:srgbClr val="000000">
                      <a:alpha val="43137"/>
                    </a:srgbClr>
                  </a:outerShdw>
                </a:effectLst>
              </a:rPr>
              <a:t>AND </a:t>
            </a:r>
          </a:p>
          <a:p>
            <a:pPr algn="ctr"/>
            <a:r>
              <a:rPr lang="en-US" sz="5400" b="1" i="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38100" dist="38100" dir="2700000" algn="tl">
                    <a:srgbClr val="000000">
                      <a:alpha val="43137"/>
                    </a:srgbClr>
                  </a:outerShdw>
                </a:effectLst>
              </a:rPr>
              <a:t>CAPM TOOLS</a:t>
            </a:r>
          </a:p>
        </p:txBody>
      </p:sp>
    </p:spTree>
  </p:cSld>
  <p:clrMapOvr>
    <a:masterClrMapping/>
  </p:clrMapOvr>
  <p:transition spd="slow">
    <p:random/>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Date Placeholder 3"/>
          <p:cNvSpPr>
            <a:spLocks noGrp="1"/>
          </p:cNvSpPr>
          <p:nvPr>
            <p:ph type="dt" sz="half" idx="14"/>
          </p:nvPr>
        </p:nvSpPr>
        <p:spPr/>
        <p:txBody>
          <a:bodyPr/>
          <a:lstStyle/>
          <a:p>
            <a:endParaRPr lang="en-US" dirty="0"/>
          </a:p>
        </p:txBody>
      </p:sp>
      <p:pic>
        <p:nvPicPr>
          <p:cNvPr id="3074" name="Picture 2" descr="C:\Documents and Settings\ELLRID\Local Settings\Temporary Internet Files\Content.IE5\5VMDEPPO\MP900341899[1].jpg"/>
          <p:cNvPicPr>
            <a:picLocks noGrp="1" noChangeAspect="1" noChangeArrowheads="1"/>
          </p:cNvPicPr>
          <p:nvPr>
            <p:ph sz="quarter" idx="1"/>
          </p:nvPr>
        </p:nvPicPr>
        <p:blipFill>
          <a:blip r:embed="rId2" cstate="print">
            <a:duotone>
              <a:schemeClr val="bg2">
                <a:shade val="45000"/>
                <a:satMod val="135000"/>
              </a:schemeClr>
              <a:prstClr val="white"/>
            </a:duotone>
          </a:blip>
          <a:srcRect/>
          <a:stretch>
            <a:fillRect/>
          </a:stretch>
        </p:blipFill>
        <p:spPr bwMode="auto">
          <a:xfrm>
            <a:off x="0" y="0"/>
            <a:ext cx="9144000" cy="6858000"/>
          </a:xfrm>
          <a:prstGeom prst="rect">
            <a:avLst/>
          </a:prstGeom>
          <a:noFill/>
          <a:effectLst>
            <a:outerShdw blurRad="50800" dist="50800" dir="5400000" algn="ctr" rotWithShape="0">
              <a:srgbClr val="000000"/>
            </a:outerShdw>
          </a:effectLst>
        </p:spPr>
      </p:pic>
      <p:pic>
        <p:nvPicPr>
          <p:cNvPr id="3078" name="Picture 6" descr="C:\Documents and Settings\ELLRID\Local Settings\Temporary Internet Files\Content.IE5\UPHGAPLK\MP900442457[1].jpg"/>
          <p:cNvPicPr>
            <a:picLocks noChangeAspect="1" noChangeArrowheads="1"/>
          </p:cNvPicPr>
          <p:nvPr/>
        </p:nvPicPr>
        <p:blipFill>
          <a:blip r:embed="rId3" cstate="print"/>
          <a:srcRect/>
          <a:stretch>
            <a:fillRect/>
          </a:stretch>
        </p:blipFill>
        <p:spPr bwMode="auto">
          <a:xfrm>
            <a:off x="6019800" y="381000"/>
            <a:ext cx="2408729" cy="1601097"/>
          </a:xfrm>
          <a:prstGeom prst="ellipse">
            <a:avLst/>
          </a:prstGeom>
          <a:ln w="63500" cap="rnd">
            <a:solidFill>
              <a:srgbClr val="333333"/>
            </a:solidFill>
          </a:ln>
          <a:effectLst>
            <a:outerShdw blurRad="381000" dist="292100" dir="5400000" sx="-80000" sy="-18000" rotWithShape="0">
              <a:srgbClr val="000000">
                <a:alpha val="22000"/>
              </a:srgbClr>
            </a:outerShdw>
            <a:softEdge rad="127000"/>
          </a:effectLst>
          <a:scene3d>
            <a:camera prst="orthographicFront"/>
            <a:lightRig rig="contrasting" dir="t">
              <a:rot lat="0" lon="0" rev="3000000"/>
            </a:lightRig>
          </a:scene3d>
          <a:sp3d contourW="7620">
            <a:bevelT w="95250" h="31750"/>
            <a:contourClr>
              <a:srgbClr val="333333"/>
            </a:contourClr>
          </a:sp3d>
        </p:spPr>
      </p:pic>
      <p:sp>
        <p:nvSpPr>
          <p:cNvPr id="7" name="TextBox 6"/>
          <p:cNvSpPr txBox="1"/>
          <p:nvPr/>
        </p:nvSpPr>
        <p:spPr>
          <a:xfrm>
            <a:off x="381000" y="2057400"/>
            <a:ext cx="8077200" cy="3046988"/>
          </a:xfrm>
          <a:prstGeom prst="rect">
            <a:avLst/>
          </a:prstGeom>
          <a:noFill/>
        </p:spPr>
        <p:txBody>
          <a:bodyPr wrap="square" rtlCol="0">
            <a:spAutoFit/>
          </a:bodyPr>
          <a:lstStyle/>
          <a:p>
            <a:r>
              <a:rPr lang="en-US" b="1" dirty="0">
                <a:ln w="10541" cmpd="sng">
                  <a:solidFill>
                    <a:schemeClr val="accent1">
                      <a:shade val="88000"/>
                      <a:satMod val="110000"/>
                    </a:schemeClr>
                  </a:solidFill>
                  <a:prstDash val="solid"/>
                </a:ln>
                <a:solidFill>
                  <a:schemeClr val="accent1">
                    <a:lumMod val="50000"/>
                  </a:schemeClr>
                </a:solidFill>
                <a:latin typeface="Pristina" pitchFamily="66" charset="0"/>
              </a:rPr>
              <a:t>This element refers to the degree to which the family’s income, economic resources, and home conditions may increase the risk of the child being abused or neglected. </a:t>
            </a:r>
          </a:p>
          <a:p>
            <a:endParaRPr lang="en-US" b="1" dirty="0">
              <a:ln w="10541" cmpd="sng">
                <a:solidFill>
                  <a:schemeClr val="accent1">
                    <a:shade val="88000"/>
                    <a:satMod val="110000"/>
                  </a:schemeClr>
                </a:solidFill>
                <a:prstDash val="solid"/>
              </a:ln>
              <a:solidFill>
                <a:schemeClr val="accent1">
                  <a:lumMod val="50000"/>
                </a:schemeClr>
              </a:solidFill>
              <a:latin typeface="Pristina" pitchFamily="66" charset="0"/>
            </a:endParaRPr>
          </a:p>
          <a:p>
            <a:r>
              <a:rPr lang="en-US" b="1" dirty="0">
                <a:ln w="10541" cmpd="sng">
                  <a:solidFill>
                    <a:schemeClr val="accent1">
                      <a:shade val="88000"/>
                      <a:satMod val="110000"/>
                    </a:schemeClr>
                  </a:solidFill>
                  <a:prstDash val="solid"/>
                </a:ln>
                <a:solidFill>
                  <a:schemeClr val="accent1">
                    <a:lumMod val="50000"/>
                  </a:schemeClr>
                </a:solidFill>
                <a:latin typeface="Pristina" pitchFamily="66" charset="0"/>
              </a:rPr>
              <a:t>	 Family’s living conditions </a:t>
            </a:r>
          </a:p>
          <a:p>
            <a:r>
              <a:rPr lang="en-US" b="1" dirty="0">
                <a:ln w="10541" cmpd="sng">
                  <a:solidFill>
                    <a:schemeClr val="accent1">
                      <a:shade val="88000"/>
                      <a:satMod val="110000"/>
                    </a:schemeClr>
                  </a:solidFill>
                  <a:prstDash val="solid"/>
                </a:ln>
                <a:solidFill>
                  <a:schemeClr val="accent1">
                    <a:lumMod val="50000"/>
                  </a:schemeClr>
                </a:solidFill>
                <a:latin typeface="Pristina" pitchFamily="66" charset="0"/>
              </a:rPr>
              <a:t>	Financial resources available </a:t>
            </a:r>
          </a:p>
          <a:p>
            <a:r>
              <a:rPr lang="en-US" b="1" dirty="0">
                <a:ln w="10541" cmpd="sng">
                  <a:solidFill>
                    <a:schemeClr val="accent1">
                      <a:shade val="88000"/>
                      <a:satMod val="110000"/>
                    </a:schemeClr>
                  </a:solidFill>
                  <a:prstDash val="solid"/>
                </a:ln>
                <a:solidFill>
                  <a:schemeClr val="accent1">
                    <a:lumMod val="50000"/>
                  </a:schemeClr>
                </a:solidFill>
                <a:latin typeface="Pristina" pitchFamily="66" charset="0"/>
              </a:rPr>
              <a:t> 	Service resources available</a:t>
            </a:r>
          </a:p>
          <a:p>
            <a:r>
              <a:rPr lang="en-US" b="1" dirty="0">
                <a:ln w="10541" cmpd="sng">
                  <a:solidFill>
                    <a:schemeClr val="accent1">
                      <a:shade val="88000"/>
                      <a:satMod val="110000"/>
                    </a:schemeClr>
                  </a:solidFill>
                  <a:prstDash val="solid"/>
                </a:ln>
                <a:solidFill>
                  <a:schemeClr val="accent1">
                    <a:lumMod val="50000"/>
                  </a:schemeClr>
                </a:solidFill>
                <a:latin typeface="Pristina" pitchFamily="66" charset="0"/>
              </a:rPr>
              <a:t>	Utilization of  the available resources</a:t>
            </a:r>
          </a:p>
          <a:p>
            <a:endParaRPr lang="en-US" b="1" dirty="0">
              <a:ln w="10541" cmpd="sng">
                <a:solidFill>
                  <a:schemeClr val="accent1">
                    <a:shade val="88000"/>
                    <a:satMod val="110000"/>
                  </a:schemeClr>
                </a:solidFill>
                <a:prstDash val="solid"/>
              </a:ln>
              <a:solidFill>
                <a:schemeClr val="accent1">
                  <a:lumMod val="50000"/>
                </a:schemeClr>
              </a:solidFill>
              <a:latin typeface="Pristina" pitchFamily="66" charset="0"/>
            </a:endParaRPr>
          </a:p>
        </p:txBody>
      </p:sp>
      <p:sp>
        <p:nvSpPr>
          <p:cNvPr id="8" name="Rectangle 7"/>
          <p:cNvSpPr/>
          <p:nvPr/>
        </p:nvSpPr>
        <p:spPr>
          <a:xfrm>
            <a:off x="0" y="228600"/>
            <a:ext cx="7239001" cy="1323439"/>
          </a:xfrm>
          <a:prstGeom prst="rect">
            <a:avLst/>
          </a:prstGeom>
          <a:noFill/>
        </p:spPr>
        <p:txBody>
          <a:bodyPr wrap="square" lIns="91440" tIns="45720" rIns="91440" bIns="45720">
            <a:spAutoFit/>
          </a:bodyPr>
          <a:lstStyle/>
          <a:p>
            <a:pPr algn="ctr"/>
            <a:r>
              <a:rPr lang="en-US" sz="4000" b="1" cap="none" spc="0" dirty="0">
                <a:ln w="1905"/>
                <a:blipFill>
                  <a:blip r:embed="rId4"/>
                  <a:tile tx="0" ty="0" sx="100000" sy="100000" flip="none" algn="tl"/>
                </a:blipFill>
                <a:effectLst>
                  <a:outerShdw blurRad="38100" dist="38100" dir="2700000" algn="tl">
                    <a:srgbClr val="000000">
                      <a:alpha val="43137"/>
                    </a:srgbClr>
                  </a:outerShdw>
                </a:effectLst>
                <a:latin typeface="Pristina" pitchFamily="66" charset="0"/>
              </a:rPr>
              <a:t>Resource Management &amp; </a:t>
            </a:r>
          </a:p>
          <a:p>
            <a:pPr algn="ctr"/>
            <a:r>
              <a:rPr lang="en-US" sz="4000" b="1" cap="none" spc="0" dirty="0">
                <a:ln w="1905"/>
                <a:blipFill>
                  <a:blip r:embed="rId4"/>
                  <a:tile tx="0" ty="0" sx="100000" sy="100000" flip="none" algn="tl"/>
                </a:blipFill>
                <a:effectLst>
                  <a:outerShdw blurRad="38100" dist="38100" dir="2700000" algn="tl">
                    <a:srgbClr val="000000">
                      <a:alpha val="43137"/>
                    </a:srgbClr>
                  </a:outerShdw>
                </a:effectLst>
                <a:latin typeface="Pristina" pitchFamily="66" charset="0"/>
              </a:rPr>
              <a:t>Household Maintenance</a:t>
            </a:r>
          </a:p>
        </p:txBody>
      </p:sp>
      <p:sp>
        <p:nvSpPr>
          <p:cNvPr id="9" name="Rectangle 8"/>
          <p:cNvSpPr/>
          <p:nvPr/>
        </p:nvSpPr>
        <p:spPr>
          <a:xfrm rot="20772837">
            <a:off x="4005006" y="4262171"/>
            <a:ext cx="4736019" cy="1938992"/>
          </a:xfrm>
          <a:prstGeom prst="rect">
            <a:avLst/>
          </a:prstGeom>
          <a:solidFill>
            <a:schemeClr val="accent5">
              <a:lumMod val="40000"/>
              <a:lumOff val="60000"/>
            </a:schemeClr>
          </a:solidFill>
          <a:effectLst>
            <a:glow rad="228600">
              <a:schemeClr val="accent5">
                <a:satMod val="175000"/>
                <a:alpha val="40000"/>
              </a:schemeClr>
            </a:glow>
          </a:effectLst>
          <a:scene3d>
            <a:camera prst="orthographicFront"/>
            <a:lightRig rig="threePt" dir="t"/>
          </a:scene3d>
          <a:sp3d>
            <a:bevelT w="165100" prst="coolSlant"/>
          </a:sp3d>
        </p:spPr>
        <p:txBody>
          <a:bodyPr wrap="square" lIns="91440" tIns="45720" rIns="91440" bIns="45720">
            <a:spAutoFit/>
          </a:bodyPr>
          <a:lstStyle/>
          <a:p>
            <a:r>
              <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Berlin Sans FB Demi" pitchFamily="34" charset="0"/>
              </a:rPr>
              <a:t>Resources to meet the basic needs of the family, including shelter, utilities, food, medical care, and/or clothing  should be completed.  </a:t>
            </a:r>
            <a:r>
              <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Pristina" pitchFamily="66" charset="0"/>
              </a:rPr>
              <a:t>  </a:t>
            </a: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ransition spd="slow">
    <p:random/>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Date Placeholder 3"/>
          <p:cNvSpPr>
            <a:spLocks noGrp="1"/>
          </p:cNvSpPr>
          <p:nvPr>
            <p:ph type="dt" sz="half" idx="14"/>
          </p:nvPr>
        </p:nvSpPr>
        <p:spPr/>
        <p:txBody>
          <a:bodyPr/>
          <a:lstStyle/>
          <a:p>
            <a:endParaRPr lang="en-US" dirty="0"/>
          </a:p>
        </p:txBody>
      </p:sp>
      <p:pic>
        <p:nvPicPr>
          <p:cNvPr id="3074" name="Picture 2" descr="C:\Documents and Settings\ELLRID\Local Settings\Temporary Internet Files\Content.IE5\5VMDEPPO\MP900341899[1].jpg"/>
          <p:cNvPicPr>
            <a:picLocks noGrp="1" noChangeAspect="1" noChangeArrowheads="1"/>
          </p:cNvPicPr>
          <p:nvPr>
            <p:ph sz="quarter" idx="1"/>
          </p:nvPr>
        </p:nvPicPr>
        <p:blipFill>
          <a:blip r:embed="rId2" cstate="print">
            <a:duotone>
              <a:schemeClr val="bg2">
                <a:shade val="45000"/>
                <a:satMod val="135000"/>
              </a:schemeClr>
              <a:prstClr val="white"/>
            </a:duotone>
          </a:blip>
          <a:srcRect/>
          <a:stretch>
            <a:fillRect/>
          </a:stretch>
        </p:blipFill>
        <p:spPr bwMode="auto">
          <a:xfrm>
            <a:off x="0" y="0"/>
            <a:ext cx="9144000" cy="6858000"/>
          </a:xfrm>
          <a:prstGeom prst="rect">
            <a:avLst/>
          </a:prstGeom>
          <a:noFill/>
          <a:effectLst>
            <a:outerShdw blurRad="50800" dist="50800" dir="5400000" algn="ctr" rotWithShape="0">
              <a:srgbClr val="000000"/>
            </a:outerShdw>
          </a:effectLst>
        </p:spPr>
      </p:pic>
      <p:pic>
        <p:nvPicPr>
          <p:cNvPr id="3078" name="Picture 6" descr="C:\Documents and Settings\ELLRID\Local Settings\Temporary Internet Files\Content.IE5\UPHGAPLK\MP900442457[1].jpg"/>
          <p:cNvPicPr>
            <a:picLocks noChangeAspect="1" noChangeArrowheads="1"/>
          </p:cNvPicPr>
          <p:nvPr/>
        </p:nvPicPr>
        <p:blipFill>
          <a:blip r:embed="rId3" cstate="print"/>
          <a:srcRect/>
          <a:stretch>
            <a:fillRect/>
          </a:stretch>
        </p:blipFill>
        <p:spPr bwMode="auto">
          <a:xfrm>
            <a:off x="6019800" y="381000"/>
            <a:ext cx="2408729" cy="1601097"/>
          </a:xfrm>
          <a:prstGeom prst="ellipse">
            <a:avLst/>
          </a:prstGeom>
          <a:ln w="63500" cap="rnd">
            <a:solidFill>
              <a:srgbClr val="333333"/>
            </a:solidFill>
          </a:ln>
          <a:effectLst>
            <a:outerShdw blurRad="381000" dist="292100" dir="5400000" sx="-80000" sy="-18000" rotWithShape="0">
              <a:srgbClr val="000000">
                <a:alpha val="22000"/>
              </a:srgbClr>
            </a:outerShdw>
            <a:softEdge rad="127000"/>
          </a:effectLst>
          <a:scene3d>
            <a:camera prst="orthographicFront"/>
            <a:lightRig rig="contrasting" dir="t">
              <a:rot lat="0" lon="0" rev="3000000"/>
            </a:lightRig>
          </a:scene3d>
          <a:sp3d contourW="7620">
            <a:bevelT w="95250" h="31750"/>
            <a:contourClr>
              <a:srgbClr val="333333"/>
            </a:contourClr>
          </a:sp3d>
        </p:spPr>
      </p:pic>
      <p:sp>
        <p:nvSpPr>
          <p:cNvPr id="8" name="Rectangle 7"/>
          <p:cNvSpPr/>
          <p:nvPr/>
        </p:nvSpPr>
        <p:spPr>
          <a:xfrm>
            <a:off x="0" y="228600"/>
            <a:ext cx="7239001" cy="1323439"/>
          </a:xfrm>
          <a:prstGeom prst="rect">
            <a:avLst/>
          </a:prstGeom>
          <a:noFill/>
        </p:spPr>
        <p:txBody>
          <a:bodyPr wrap="square" lIns="91440" tIns="45720" rIns="91440" bIns="45720">
            <a:spAutoFit/>
          </a:bodyPr>
          <a:lstStyle/>
          <a:p>
            <a:pPr algn="ctr"/>
            <a:r>
              <a:rPr lang="en-US" sz="4000" b="1" cap="none" spc="0" dirty="0">
                <a:ln w="1905"/>
                <a:blipFill>
                  <a:blip r:embed="rId4"/>
                  <a:tile tx="0" ty="0" sx="100000" sy="100000" flip="none" algn="tl"/>
                </a:blipFill>
                <a:effectLst>
                  <a:outerShdw blurRad="38100" dist="38100" dir="2700000" algn="tl">
                    <a:srgbClr val="000000">
                      <a:alpha val="43137"/>
                    </a:srgbClr>
                  </a:outerShdw>
                </a:effectLst>
                <a:latin typeface="Pristina" pitchFamily="66" charset="0"/>
              </a:rPr>
              <a:t>Resource Management &amp; </a:t>
            </a:r>
          </a:p>
          <a:p>
            <a:pPr algn="ctr"/>
            <a:r>
              <a:rPr lang="en-US" sz="4000" b="1" cap="none" spc="0" dirty="0">
                <a:ln w="1905"/>
                <a:blipFill>
                  <a:blip r:embed="rId4"/>
                  <a:tile tx="0" ty="0" sx="100000" sy="100000" flip="none" algn="tl"/>
                </a:blipFill>
                <a:effectLst>
                  <a:outerShdw blurRad="38100" dist="38100" dir="2700000" algn="tl">
                    <a:srgbClr val="000000">
                      <a:alpha val="43137"/>
                    </a:srgbClr>
                  </a:outerShdw>
                </a:effectLst>
                <a:latin typeface="Pristina" pitchFamily="66" charset="0"/>
              </a:rPr>
              <a:t>Household Maintenance</a:t>
            </a:r>
          </a:p>
        </p:txBody>
      </p:sp>
      <p:sp>
        <p:nvSpPr>
          <p:cNvPr id="9" name="Rectangle 8"/>
          <p:cNvSpPr/>
          <p:nvPr/>
        </p:nvSpPr>
        <p:spPr>
          <a:xfrm>
            <a:off x="457200" y="1524000"/>
            <a:ext cx="7315200" cy="5170646"/>
          </a:xfrm>
          <a:prstGeom prst="rect">
            <a:avLst/>
          </a:prstGeom>
          <a:solidFill>
            <a:schemeClr val="accent5">
              <a:lumMod val="60000"/>
              <a:lumOff val="40000"/>
              <a:alpha val="61000"/>
            </a:schemeClr>
          </a:solidFill>
          <a:effectLst/>
          <a:scene3d>
            <a:camera prst="orthographicFront"/>
            <a:lightRig rig="threePt" dir="t"/>
          </a:scene3d>
          <a:sp3d>
            <a:bevelT w="114300" prst="artDeco"/>
          </a:sp3d>
        </p:spPr>
        <p:txBody>
          <a:bodyPr wrap="square" lIns="91440" tIns="45720" rIns="91440" bIns="45720">
            <a:spAutoFit/>
          </a:bodyPr>
          <a:lstStyle/>
          <a:p>
            <a:pPr lvl="0"/>
            <a:r>
              <a:rPr lang="en-US" sz="1800" b="1" dirty="0">
                <a:solidFill>
                  <a:srgbClr val="271817"/>
                </a:solidFill>
                <a:latin typeface="Sylfaen" pitchFamily="18" charset="0"/>
              </a:rPr>
              <a:t>Housing is unsanitary, filthy, infested, a health hazard.</a:t>
            </a:r>
            <a:endParaRPr lang="en-US" sz="1800" dirty="0">
              <a:solidFill>
                <a:srgbClr val="271817"/>
              </a:solidFill>
              <a:latin typeface="Sylfaen" pitchFamily="18" charset="0"/>
            </a:endParaRPr>
          </a:p>
          <a:p>
            <a:pPr lvl="0"/>
            <a:endParaRPr lang="en-US" sz="1800" b="1" dirty="0">
              <a:solidFill>
                <a:srgbClr val="271817"/>
              </a:solidFill>
              <a:latin typeface="Sylfaen" pitchFamily="18" charset="0"/>
            </a:endParaRPr>
          </a:p>
          <a:p>
            <a:pPr lvl="0"/>
            <a:r>
              <a:rPr lang="en-US" sz="1800" b="1" dirty="0">
                <a:solidFill>
                  <a:srgbClr val="271817"/>
                </a:solidFill>
                <a:latin typeface="Sylfaen" pitchFamily="18" charset="0"/>
              </a:rPr>
              <a:t>Poor home conditions.</a:t>
            </a:r>
            <a:endParaRPr lang="en-US" sz="1800" dirty="0">
              <a:solidFill>
                <a:srgbClr val="271817"/>
              </a:solidFill>
              <a:latin typeface="Sylfaen" pitchFamily="18" charset="0"/>
            </a:endParaRPr>
          </a:p>
          <a:p>
            <a:pPr lvl="0"/>
            <a:endParaRPr lang="en-US" sz="1800" b="1" dirty="0">
              <a:solidFill>
                <a:srgbClr val="271817"/>
              </a:solidFill>
              <a:latin typeface="Sylfaen" pitchFamily="18" charset="0"/>
            </a:endParaRPr>
          </a:p>
          <a:p>
            <a:pPr lvl="0"/>
            <a:r>
              <a:rPr lang="en-US" sz="1800" b="1" dirty="0">
                <a:solidFill>
                  <a:srgbClr val="271817"/>
                </a:solidFill>
                <a:latin typeface="Sylfaen" pitchFamily="18" charset="0"/>
              </a:rPr>
              <a:t>Piles of clothing, trash, boxes, or debris pose a fire hazard.</a:t>
            </a:r>
            <a:endParaRPr lang="en-US" sz="1800" dirty="0">
              <a:solidFill>
                <a:srgbClr val="271817"/>
              </a:solidFill>
              <a:latin typeface="Sylfaen" pitchFamily="18" charset="0"/>
            </a:endParaRPr>
          </a:p>
          <a:p>
            <a:pPr lvl="0"/>
            <a:endParaRPr lang="en-US" sz="1800" b="1" dirty="0">
              <a:solidFill>
                <a:srgbClr val="271817"/>
              </a:solidFill>
              <a:latin typeface="Sylfaen" pitchFamily="18" charset="0"/>
            </a:endParaRPr>
          </a:p>
          <a:p>
            <a:pPr lvl="0"/>
            <a:r>
              <a:rPr lang="en-US" sz="1800" b="1" dirty="0">
                <a:solidFill>
                  <a:srgbClr val="271817"/>
                </a:solidFill>
                <a:latin typeface="Sylfaen" pitchFamily="18" charset="0"/>
              </a:rPr>
              <a:t>Family is homeless or moves frequently because they cannot afford to pay rent.</a:t>
            </a:r>
          </a:p>
          <a:p>
            <a:pPr lvl="0"/>
            <a:endParaRPr lang="en-US" sz="1800" dirty="0">
              <a:solidFill>
                <a:srgbClr val="271817"/>
              </a:solidFill>
              <a:latin typeface="Sylfaen" pitchFamily="18" charset="0"/>
            </a:endParaRPr>
          </a:p>
          <a:p>
            <a:pPr lvl="0"/>
            <a:r>
              <a:rPr lang="en-US" sz="1800" b="1" dirty="0">
                <a:solidFill>
                  <a:srgbClr val="271817"/>
                </a:solidFill>
                <a:latin typeface="Sylfaen" pitchFamily="18" charset="0"/>
              </a:rPr>
              <a:t>Excessive cockroaches, mice, rats, present in the home.</a:t>
            </a:r>
            <a:endParaRPr lang="en-US" sz="1800" dirty="0">
              <a:solidFill>
                <a:srgbClr val="271817"/>
              </a:solidFill>
              <a:latin typeface="Sylfaen" pitchFamily="18" charset="0"/>
            </a:endParaRPr>
          </a:p>
          <a:p>
            <a:pPr lvl="0"/>
            <a:endParaRPr lang="en-US" sz="1800" b="1" dirty="0">
              <a:solidFill>
                <a:srgbClr val="271817"/>
              </a:solidFill>
              <a:latin typeface="Sylfaen" pitchFamily="18" charset="0"/>
            </a:endParaRPr>
          </a:p>
          <a:p>
            <a:pPr lvl="0"/>
            <a:r>
              <a:rPr lang="en-US" sz="1800" b="1" dirty="0">
                <a:solidFill>
                  <a:srgbClr val="271817"/>
                </a:solidFill>
                <a:latin typeface="Sylfaen" pitchFamily="18" charset="0"/>
              </a:rPr>
              <a:t>Family is frequently unable to provide for basic needs.</a:t>
            </a:r>
            <a:endParaRPr lang="en-US" sz="1800" dirty="0">
              <a:solidFill>
                <a:srgbClr val="271817"/>
              </a:solidFill>
              <a:latin typeface="Sylfaen" pitchFamily="18" charset="0"/>
            </a:endParaRPr>
          </a:p>
          <a:p>
            <a:pPr lvl="0"/>
            <a:endParaRPr lang="en-US" sz="1800" b="1" dirty="0">
              <a:solidFill>
                <a:srgbClr val="271817"/>
              </a:solidFill>
              <a:latin typeface="Sylfaen" pitchFamily="18" charset="0"/>
            </a:endParaRPr>
          </a:p>
          <a:p>
            <a:pPr lvl="0"/>
            <a:r>
              <a:rPr lang="en-US" sz="1800" b="1" dirty="0">
                <a:solidFill>
                  <a:srgbClr val="271817"/>
                </a:solidFill>
                <a:latin typeface="Sylfaen" pitchFamily="18" charset="0"/>
              </a:rPr>
              <a:t>Room covered with animal feces or urine.</a:t>
            </a:r>
            <a:endParaRPr lang="en-US" sz="1800" dirty="0">
              <a:solidFill>
                <a:srgbClr val="271817"/>
              </a:solidFill>
              <a:latin typeface="Sylfaen" pitchFamily="18" charset="0"/>
            </a:endParaRPr>
          </a:p>
          <a:p>
            <a:pPr lvl="0"/>
            <a:endParaRPr lang="en-US" sz="1800" b="1" dirty="0">
              <a:solidFill>
                <a:srgbClr val="271817"/>
              </a:solidFill>
              <a:latin typeface="Sylfaen" pitchFamily="18" charset="0"/>
            </a:endParaRPr>
          </a:p>
          <a:p>
            <a:pPr lvl="0"/>
            <a:r>
              <a:rPr lang="en-US" sz="1800" b="1" dirty="0">
                <a:solidFill>
                  <a:srgbClr val="271817"/>
                </a:solidFill>
                <a:latin typeface="Sylfaen" pitchFamily="18" charset="0"/>
              </a:rPr>
              <a:t>Services needed by the family are available but unknown to the family.</a:t>
            </a:r>
          </a:p>
          <a:p>
            <a:pPr lvl="0"/>
            <a:endParaRPr lang="en-US" sz="1800" dirty="0">
              <a:solidFill>
                <a:srgbClr val="271817"/>
              </a:solidFill>
              <a:latin typeface="Sylfaen" pitchFamily="18" charset="0"/>
            </a:endParaRPr>
          </a:p>
          <a:p>
            <a:pPr lvl="0"/>
            <a:r>
              <a:rPr lang="en-US" sz="1800" b="1" dirty="0">
                <a:solidFill>
                  <a:srgbClr val="271817"/>
                </a:solidFill>
                <a:latin typeface="Sylfaen" pitchFamily="18" charset="0"/>
              </a:rPr>
              <a:t>Services/resources needed by the family are not available.</a:t>
            </a:r>
            <a:r>
              <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Berlin Sans FB Demi" pitchFamily="34" charset="0"/>
              </a:rPr>
              <a:t>  </a:t>
            </a:r>
            <a:r>
              <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Pristina" pitchFamily="66" charset="0"/>
              </a:rPr>
              <a:t>  </a:t>
            </a: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ransition spd="slow">
    <p:random/>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p:txBody>
          <a:bodyPr/>
          <a:lstStyle/>
          <a:p>
            <a:endParaRPr lang="en-US" dirty="0"/>
          </a:p>
        </p:txBody>
      </p:sp>
      <p:sp>
        <p:nvSpPr>
          <p:cNvPr id="4" name="Date Placeholder 3"/>
          <p:cNvSpPr>
            <a:spLocks noGrp="1"/>
          </p:cNvSpPr>
          <p:nvPr>
            <p:ph type="dt" sz="half" idx="14"/>
          </p:nvPr>
        </p:nvSpPr>
        <p:spPr/>
        <p:txBody>
          <a:bodyPr/>
          <a:lstStyle/>
          <a:p>
            <a:endParaRPr lang="en-US" dirty="0"/>
          </a:p>
        </p:txBody>
      </p:sp>
      <p:pic>
        <p:nvPicPr>
          <p:cNvPr id="2052" name="Picture 4" descr="C:\Documents and Settings\ELLRID\Local Settings\Temporary Internet Files\Content.IE5\4RLF2EZP\MP900438625[1].jpg"/>
          <p:cNvPicPr>
            <a:picLocks noChangeAspect="1" noChangeArrowheads="1"/>
          </p:cNvPicPr>
          <p:nvPr/>
        </p:nvPicPr>
        <p:blipFill>
          <a:blip r:embed="rId2" cstate="print"/>
          <a:srcRect/>
          <a:stretch>
            <a:fillRect/>
          </a:stretch>
        </p:blipFill>
        <p:spPr bwMode="auto">
          <a:xfrm>
            <a:off x="-304800" y="0"/>
            <a:ext cx="9448800" cy="6982275"/>
          </a:xfrm>
          <a:prstGeom prst="rect">
            <a:avLst/>
          </a:prstGeom>
          <a:noFill/>
        </p:spPr>
      </p:pic>
      <p:pic>
        <p:nvPicPr>
          <p:cNvPr id="2053" name="Picture 5" descr="C:\Documents and Settings\ELLRID\Local Settings\Temporary Internet Files\Content.IE5\PRV7DHOE\MP900438369[1].jpg"/>
          <p:cNvPicPr>
            <a:picLocks noChangeAspect="1" noChangeArrowheads="1"/>
          </p:cNvPicPr>
          <p:nvPr/>
        </p:nvPicPr>
        <p:blipFill>
          <a:blip r:embed="rId3" cstate="print"/>
          <a:srcRect/>
          <a:stretch>
            <a:fillRect/>
          </a:stretch>
        </p:blipFill>
        <p:spPr bwMode="auto">
          <a:xfrm>
            <a:off x="228600" y="4572000"/>
            <a:ext cx="2751060" cy="1828800"/>
          </a:xfrm>
          <a:prstGeom prst="roundRect">
            <a:avLst>
              <a:gd name="adj" fmla="val 16667"/>
            </a:avLst>
          </a:prstGeom>
          <a:ln>
            <a:noFill/>
          </a:ln>
          <a:effectLst>
            <a:outerShdw blurRad="152400" dist="317500" dir="5400000" sx="90000" sy="-19000" rotWithShape="0">
              <a:prstClr val="black">
                <a:alpha val="15000"/>
              </a:prst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2051" name="Picture 3" descr="C:\Documents and Settings\ELLRID\Local Settings\Temporary Internet Files\Content.IE5\RPHRAEA9\MP910216391[1].png"/>
          <p:cNvPicPr>
            <a:picLocks noChangeAspect="1" noChangeArrowheads="1"/>
          </p:cNvPicPr>
          <p:nvPr/>
        </p:nvPicPr>
        <p:blipFill>
          <a:blip r:embed="rId4" cstate="print"/>
          <a:srcRect/>
          <a:stretch>
            <a:fillRect/>
          </a:stretch>
        </p:blipFill>
        <p:spPr bwMode="auto">
          <a:xfrm>
            <a:off x="5791200" y="0"/>
            <a:ext cx="3642513" cy="3173281"/>
          </a:xfrm>
          <a:prstGeom prst="rect">
            <a:avLst/>
          </a:prstGeom>
          <a:ln>
            <a:noFill/>
          </a:ln>
          <a:effectLst>
            <a:outerShdw blurRad="190500" algn="tl" rotWithShape="0">
              <a:srgbClr val="000000">
                <a:alpha val="70000"/>
              </a:srgbClr>
            </a:outerShdw>
            <a:reflection blurRad="6350" stA="52000" endA="300" endPos="35000" dir="5400000" sy="-100000" algn="bl" rotWithShape="0"/>
          </a:effectLst>
        </p:spPr>
      </p:pic>
      <p:sp>
        <p:nvSpPr>
          <p:cNvPr id="12" name="Rectangle 11"/>
          <p:cNvSpPr/>
          <p:nvPr/>
        </p:nvSpPr>
        <p:spPr>
          <a:xfrm>
            <a:off x="-304800" y="304800"/>
            <a:ext cx="6553200" cy="3139321"/>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6600" b="1" cap="none" spc="0" dirty="0">
                <a:ln w="50800"/>
                <a:blipFill>
                  <a:blip r:embed="rId5"/>
                  <a:tile tx="0" ty="0" sx="100000" sy="100000" flip="none" algn="tl"/>
                </a:blipFill>
                <a:effectLst/>
                <a:latin typeface="Brush Script MT" pitchFamily="66" charset="0"/>
              </a:rPr>
              <a:t>Extended Family, Social and Community Connectedness</a:t>
            </a:r>
          </a:p>
        </p:txBody>
      </p:sp>
      <p:sp>
        <p:nvSpPr>
          <p:cNvPr id="9" name="Rectangle 8"/>
          <p:cNvSpPr/>
          <p:nvPr/>
        </p:nvSpPr>
        <p:spPr>
          <a:xfrm>
            <a:off x="3352800" y="4611231"/>
            <a:ext cx="5486400" cy="2246769"/>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lvl="0"/>
            <a:r>
              <a:rPr lang="en-US" sz="2000" b="1" dirty="0">
                <a:ln w="50800"/>
                <a:blipFill>
                  <a:blip r:embed="rId5"/>
                  <a:tile tx="0" ty="0" sx="100000" sy="100000" flip="none" algn="tl"/>
                </a:blipFill>
                <a:latin typeface="Sylfaen" pitchFamily="18" charset="0"/>
              </a:rPr>
              <a:t>The degree to which the dynamics,</a:t>
            </a:r>
            <a:r>
              <a:rPr lang="en-US" sz="2000" b="1" dirty="0">
                <a:blipFill>
                  <a:blip r:embed="rId5"/>
                  <a:tile tx="0" ty="0" sx="100000" sy="100000" flip="none" algn="tl"/>
                </a:blipFill>
                <a:latin typeface="Sylfaen" pitchFamily="18" charset="0"/>
              </a:rPr>
              <a:t> quality and frequency of interactions the family has with extended family, friends, kin and the community may increase the risk of the child being abused or neglected. The assessment is to include an examination of the family’s extended social support network. </a:t>
            </a:r>
            <a:endParaRPr lang="en-US" sz="2000" b="1" cap="none" spc="0" dirty="0">
              <a:ln w="50800"/>
              <a:blipFill>
                <a:blip r:embed="rId5"/>
                <a:tile tx="0" ty="0" sx="100000" sy="100000" flip="none" algn="tl"/>
              </a:blipFill>
              <a:effectLst/>
              <a:latin typeface="Sylfaen" pitchFamily="18" charset="0"/>
            </a:endParaRPr>
          </a:p>
        </p:txBody>
      </p:sp>
    </p:spTree>
  </p:cSld>
  <p:clrMapOvr>
    <a:masterClrMapping/>
  </p:clrMapOvr>
  <p:transition spd="slow">
    <p:random/>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p:txBody>
          <a:bodyPr/>
          <a:lstStyle/>
          <a:p>
            <a:endParaRPr lang="en-US" dirty="0"/>
          </a:p>
        </p:txBody>
      </p:sp>
      <p:sp>
        <p:nvSpPr>
          <p:cNvPr id="4" name="Date Placeholder 3"/>
          <p:cNvSpPr>
            <a:spLocks noGrp="1"/>
          </p:cNvSpPr>
          <p:nvPr>
            <p:ph type="dt" sz="half" idx="14"/>
          </p:nvPr>
        </p:nvSpPr>
        <p:spPr/>
        <p:txBody>
          <a:bodyPr/>
          <a:lstStyle/>
          <a:p>
            <a:endParaRPr lang="en-US" dirty="0"/>
          </a:p>
        </p:txBody>
      </p:sp>
      <p:pic>
        <p:nvPicPr>
          <p:cNvPr id="2052" name="Picture 4" descr="C:\Documents and Settings\ELLRID\Local Settings\Temporary Internet Files\Content.IE5\4RLF2EZP\MP900438625[1].jpg"/>
          <p:cNvPicPr>
            <a:picLocks noChangeAspect="1" noChangeArrowheads="1"/>
          </p:cNvPicPr>
          <p:nvPr/>
        </p:nvPicPr>
        <p:blipFill>
          <a:blip r:embed="rId2" cstate="print">
            <a:duotone>
              <a:schemeClr val="accent3">
                <a:shade val="45000"/>
                <a:satMod val="135000"/>
              </a:schemeClr>
              <a:prstClr val="white"/>
            </a:duotone>
          </a:blip>
          <a:srcRect/>
          <a:stretch>
            <a:fillRect/>
          </a:stretch>
        </p:blipFill>
        <p:spPr bwMode="auto">
          <a:xfrm>
            <a:off x="-304800" y="0"/>
            <a:ext cx="9448800" cy="6982275"/>
          </a:xfrm>
          <a:prstGeom prst="rect">
            <a:avLst/>
          </a:prstGeom>
          <a:noFill/>
        </p:spPr>
      </p:pic>
      <p:pic>
        <p:nvPicPr>
          <p:cNvPr id="2053" name="Picture 5" descr="C:\Documents and Settings\ELLRID\Local Settings\Temporary Internet Files\Content.IE5\PRV7DHOE\MP900438369[1].jpg"/>
          <p:cNvPicPr>
            <a:picLocks noChangeAspect="1" noChangeArrowheads="1"/>
          </p:cNvPicPr>
          <p:nvPr/>
        </p:nvPicPr>
        <p:blipFill>
          <a:blip r:embed="rId3" cstate="print"/>
          <a:srcRect/>
          <a:stretch>
            <a:fillRect/>
          </a:stretch>
        </p:blipFill>
        <p:spPr bwMode="auto">
          <a:xfrm>
            <a:off x="228600" y="4572000"/>
            <a:ext cx="2751060" cy="1828800"/>
          </a:xfrm>
          <a:prstGeom prst="roundRect">
            <a:avLst>
              <a:gd name="adj" fmla="val 16667"/>
            </a:avLst>
          </a:prstGeom>
          <a:ln>
            <a:noFill/>
          </a:ln>
          <a:effectLst>
            <a:outerShdw blurRad="152400" dist="317500" dir="5400000" sx="90000" sy="-19000" rotWithShape="0">
              <a:prstClr val="black">
                <a:alpha val="15000"/>
              </a:prst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2051" name="Picture 3" descr="C:\Documents and Settings\ELLRID\Local Settings\Temporary Internet Files\Content.IE5\RPHRAEA9\MP910216391[1].png"/>
          <p:cNvPicPr>
            <a:picLocks noChangeAspect="1" noChangeArrowheads="1"/>
          </p:cNvPicPr>
          <p:nvPr/>
        </p:nvPicPr>
        <p:blipFill>
          <a:blip r:embed="rId4" cstate="print"/>
          <a:srcRect/>
          <a:stretch>
            <a:fillRect/>
          </a:stretch>
        </p:blipFill>
        <p:spPr bwMode="auto">
          <a:xfrm>
            <a:off x="5791200" y="228600"/>
            <a:ext cx="3642513" cy="3173281"/>
          </a:xfrm>
          <a:prstGeom prst="rect">
            <a:avLst/>
          </a:prstGeom>
          <a:ln>
            <a:noFill/>
          </a:ln>
          <a:effectLst>
            <a:outerShdw blurRad="190500" algn="tl" rotWithShape="0">
              <a:srgbClr val="000000">
                <a:alpha val="70000"/>
              </a:srgbClr>
            </a:outerShdw>
            <a:reflection blurRad="6350" stA="52000" endA="300" endPos="35000" dir="5400000" sy="-100000" algn="bl" rotWithShape="0"/>
          </a:effectLst>
        </p:spPr>
      </p:pic>
      <p:sp>
        <p:nvSpPr>
          <p:cNvPr id="12" name="Rectangle 11"/>
          <p:cNvSpPr/>
          <p:nvPr/>
        </p:nvSpPr>
        <p:spPr>
          <a:xfrm>
            <a:off x="0" y="304800"/>
            <a:ext cx="6705600" cy="1631216"/>
          </a:xfrm>
          <a:prstGeom prst="rect">
            <a:avLst/>
          </a:prstGeom>
          <a:noFill/>
          <a:ln>
            <a:solidFill>
              <a:schemeClr val="accent3">
                <a:lumMod val="50000"/>
              </a:schemeClr>
            </a:solidFill>
          </a:ln>
          <a:effectLst>
            <a:glow rad="139700">
              <a:schemeClr val="accent3">
                <a:satMod val="175000"/>
                <a:alpha val="40000"/>
              </a:schemeClr>
            </a:glow>
          </a:effectLst>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r>
              <a:rPr lang="en-US" sz="2000" dirty="0">
                <a:solidFill>
                  <a:srgbClr val="271817"/>
                </a:solidFill>
                <a:latin typeface="Arial Black" pitchFamily="34" charset="0"/>
              </a:rPr>
              <a:t>Familial, social and community connections :</a:t>
            </a:r>
          </a:p>
          <a:p>
            <a:r>
              <a:rPr lang="en-US" sz="2000" dirty="0">
                <a:solidFill>
                  <a:srgbClr val="271817"/>
                </a:solidFill>
                <a:latin typeface="Arial Black" pitchFamily="34" charset="0"/>
              </a:rPr>
              <a:t>	exist, </a:t>
            </a:r>
          </a:p>
          <a:p>
            <a:r>
              <a:rPr lang="en-US" sz="2000" dirty="0">
                <a:solidFill>
                  <a:srgbClr val="271817"/>
                </a:solidFill>
                <a:latin typeface="Arial Black" pitchFamily="34" charset="0"/>
              </a:rPr>
              <a:t>	are available, </a:t>
            </a:r>
          </a:p>
          <a:p>
            <a:r>
              <a:rPr lang="en-US" sz="2000" dirty="0">
                <a:solidFill>
                  <a:srgbClr val="271817"/>
                </a:solidFill>
                <a:latin typeface="Arial Black" pitchFamily="34" charset="0"/>
              </a:rPr>
              <a:t>	are accessible </a:t>
            </a:r>
          </a:p>
          <a:p>
            <a:r>
              <a:rPr lang="en-US" sz="2000" dirty="0">
                <a:solidFill>
                  <a:srgbClr val="271817"/>
                </a:solidFill>
                <a:latin typeface="Arial Black" pitchFamily="34" charset="0"/>
              </a:rPr>
              <a:t>	positively impact each family member.</a:t>
            </a:r>
            <a:endParaRPr lang="en-US" sz="2000" b="1" cap="none" spc="0" dirty="0">
              <a:ln w="50800"/>
              <a:solidFill>
                <a:srgbClr val="271817"/>
              </a:solidFill>
              <a:effectLst/>
              <a:latin typeface="Arial Black" pitchFamily="34" charset="0"/>
            </a:endParaRPr>
          </a:p>
        </p:txBody>
      </p:sp>
      <p:sp>
        <p:nvSpPr>
          <p:cNvPr id="11" name="Rectangle 10"/>
          <p:cNvSpPr/>
          <p:nvPr/>
        </p:nvSpPr>
        <p:spPr>
          <a:xfrm>
            <a:off x="0" y="2362200"/>
            <a:ext cx="6705600" cy="1631216"/>
          </a:xfrm>
          <a:prstGeom prst="rect">
            <a:avLst/>
          </a:prstGeom>
          <a:noFill/>
          <a:ln>
            <a:solidFill>
              <a:schemeClr val="accent3">
                <a:lumMod val="50000"/>
              </a:schemeClr>
            </a:solidFill>
          </a:ln>
          <a:effectLst>
            <a:glow rad="139700">
              <a:schemeClr val="accent3">
                <a:satMod val="175000"/>
                <a:alpha val="40000"/>
              </a:schemeClr>
            </a:glow>
          </a:effectLst>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lvl="0"/>
            <a:r>
              <a:rPr lang="en-US" sz="2000" dirty="0">
                <a:solidFill>
                  <a:srgbClr val="271817"/>
                </a:solidFill>
                <a:latin typeface="Arial Black" pitchFamily="34" charset="0"/>
              </a:rPr>
              <a:t>The identification and assessment of familial activities, family and social connections, and cultural norms to determine how they influence identified risk contributors. </a:t>
            </a:r>
            <a:endParaRPr lang="en-US" sz="2000" dirty="0"/>
          </a:p>
          <a:p>
            <a:endParaRPr lang="en-US" sz="2000" b="1" cap="none" spc="0" dirty="0">
              <a:ln w="50800"/>
              <a:solidFill>
                <a:srgbClr val="271817"/>
              </a:solidFill>
              <a:effectLst/>
              <a:latin typeface="Arial Black" pitchFamily="34" charset="0"/>
            </a:endParaRPr>
          </a:p>
        </p:txBody>
      </p:sp>
      <p:sp>
        <p:nvSpPr>
          <p:cNvPr id="13" name="Rectangle 12"/>
          <p:cNvSpPr/>
          <p:nvPr/>
        </p:nvSpPr>
        <p:spPr>
          <a:xfrm>
            <a:off x="3657600" y="4648200"/>
            <a:ext cx="5257800" cy="1938992"/>
          </a:xfrm>
          <a:prstGeom prst="rect">
            <a:avLst/>
          </a:prstGeom>
          <a:noFill/>
          <a:ln>
            <a:solidFill>
              <a:schemeClr val="accent3">
                <a:lumMod val="50000"/>
              </a:schemeClr>
            </a:solidFill>
          </a:ln>
          <a:effectLst>
            <a:glow rad="139700">
              <a:schemeClr val="accent3">
                <a:satMod val="175000"/>
                <a:alpha val="40000"/>
              </a:schemeClr>
            </a:glow>
          </a:effectLst>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lvl="0"/>
            <a:r>
              <a:rPr lang="en-US" sz="2000" dirty="0">
                <a:solidFill>
                  <a:srgbClr val="271817"/>
                </a:solidFill>
                <a:latin typeface="Arial Black" pitchFamily="34" charset="0"/>
              </a:rPr>
              <a:t>The dynamics and quality of the relationships between the family members and friends, kin, community, neighbors should be examined. </a:t>
            </a:r>
          </a:p>
          <a:p>
            <a:endParaRPr lang="en-US" sz="2000" b="1" cap="none" spc="0" dirty="0">
              <a:ln w="50800"/>
              <a:solidFill>
                <a:srgbClr val="271817"/>
              </a:solidFill>
              <a:effectLst/>
              <a:latin typeface="Arial Black" pitchFamily="34" charset="0"/>
            </a:endParaRPr>
          </a:p>
        </p:txBody>
      </p:sp>
    </p:spTree>
  </p:cSld>
  <p:clrMapOvr>
    <a:masterClrMapping/>
  </p:clrMapOvr>
  <p:transition spd="slow">
    <p:random/>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p:txBody>
          <a:bodyPr/>
          <a:lstStyle/>
          <a:p>
            <a:endParaRPr lang="en-US" dirty="0"/>
          </a:p>
        </p:txBody>
      </p:sp>
      <p:sp>
        <p:nvSpPr>
          <p:cNvPr id="4" name="Date Placeholder 3"/>
          <p:cNvSpPr>
            <a:spLocks noGrp="1"/>
          </p:cNvSpPr>
          <p:nvPr>
            <p:ph type="dt" sz="half" idx="14"/>
          </p:nvPr>
        </p:nvSpPr>
        <p:spPr/>
        <p:txBody>
          <a:bodyPr/>
          <a:lstStyle/>
          <a:p>
            <a:endParaRPr lang="en-US" dirty="0"/>
          </a:p>
        </p:txBody>
      </p:sp>
      <p:pic>
        <p:nvPicPr>
          <p:cNvPr id="2052" name="Picture 4" descr="C:\Documents and Settings\ELLRID\Local Settings\Temporary Internet Files\Content.IE5\4RLF2EZP\MP900438625[1].jpg"/>
          <p:cNvPicPr>
            <a:picLocks noChangeAspect="1" noChangeArrowheads="1"/>
          </p:cNvPicPr>
          <p:nvPr/>
        </p:nvPicPr>
        <p:blipFill>
          <a:blip r:embed="rId2" cstate="print">
            <a:duotone>
              <a:schemeClr val="accent3">
                <a:shade val="45000"/>
                <a:satMod val="135000"/>
              </a:schemeClr>
              <a:prstClr val="white"/>
            </a:duotone>
          </a:blip>
          <a:srcRect/>
          <a:stretch>
            <a:fillRect/>
          </a:stretch>
        </p:blipFill>
        <p:spPr bwMode="auto">
          <a:xfrm>
            <a:off x="-304800" y="0"/>
            <a:ext cx="9448800" cy="6982275"/>
          </a:xfrm>
          <a:prstGeom prst="rect">
            <a:avLst/>
          </a:prstGeom>
          <a:noFill/>
        </p:spPr>
      </p:pic>
      <p:pic>
        <p:nvPicPr>
          <p:cNvPr id="2053" name="Picture 5" descr="C:\Documents and Settings\ELLRID\Local Settings\Temporary Internet Files\Content.IE5\PRV7DHOE\MP900438369[1].jpg"/>
          <p:cNvPicPr>
            <a:picLocks noChangeAspect="1" noChangeArrowheads="1"/>
          </p:cNvPicPr>
          <p:nvPr/>
        </p:nvPicPr>
        <p:blipFill>
          <a:blip r:embed="rId3" cstate="print"/>
          <a:srcRect/>
          <a:stretch>
            <a:fillRect/>
          </a:stretch>
        </p:blipFill>
        <p:spPr bwMode="auto">
          <a:xfrm>
            <a:off x="228600" y="4572000"/>
            <a:ext cx="2751060" cy="1828800"/>
          </a:xfrm>
          <a:prstGeom prst="roundRect">
            <a:avLst>
              <a:gd name="adj" fmla="val 16667"/>
            </a:avLst>
          </a:prstGeom>
          <a:ln>
            <a:noFill/>
          </a:ln>
          <a:effectLst>
            <a:outerShdw blurRad="152400" dist="317500" dir="5400000" sx="90000" sy="-19000" rotWithShape="0">
              <a:prstClr val="black">
                <a:alpha val="15000"/>
              </a:prst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2051" name="Picture 3" descr="C:\Documents and Settings\ELLRID\Local Settings\Temporary Internet Files\Content.IE5\RPHRAEA9\MP910216391[1].png"/>
          <p:cNvPicPr>
            <a:picLocks noChangeAspect="1" noChangeArrowheads="1"/>
          </p:cNvPicPr>
          <p:nvPr/>
        </p:nvPicPr>
        <p:blipFill>
          <a:blip r:embed="rId4" cstate="print"/>
          <a:srcRect/>
          <a:stretch>
            <a:fillRect/>
          </a:stretch>
        </p:blipFill>
        <p:spPr bwMode="auto">
          <a:xfrm>
            <a:off x="5791200" y="228600"/>
            <a:ext cx="3642513" cy="3173281"/>
          </a:xfrm>
          <a:prstGeom prst="rect">
            <a:avLst/>
          </a:prstGeom>
          <a:ln>
            <a:noFill/>
          </a:ln>
          <a:effectLst>
            <a:outerShdw blurRad="190500" algn="tl" rotWithShape="0">
              <a:srgbClr val="000000">
                <a:alpha val="70000"/>
              </a:srgbClr>
            </a:outerShdw>
            <a:reflection blurRad="6350" stA="52000" endA="300" endPos="35000" dir="5400000" sy="-100000" algn="bl" rotWithShape="0"/>
          </a:effectLst>
        </p:spPr>
      </p:pic>
      <p:sp>
        <p:nvSpPr>
          <p:cNvPr id="12" name="Rectangle 11"/>
          <p:cNvSpPr/>
          <p:nvPr/>
        </p:nvSpPr>
        <p:spPr>
          <a:xfrm>
            <a:off x="0" y="304800"/>
            <a:ext cx="6705600" cy="1785104"/>
          </a:xfrm>
          <a:prstGeom prst="rect">
            <a:avLst/>
          </a:prstGeom>
          <a:noFill/>
          <a:ln>
            <a:solidFill>
              <a:schemeClr val="accent3">
                <a:lumMod val="50000"/>
              </a:schemeClr>
            </a:solidFill>
          </a:ln>
          <a:effectLst>
            <a:glow rad="139700">
              <a:schemeClr val="accent3">
                <a:satMod val="175000"/>
                <a:alpha val="40000"/>
              </a:schemeClr>
            </a:glow>
          </a:effectLst>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r>
              <a:rPr lang="en-US" sz="2000" dirty="0">
                <a:solidFill>
                  <a:srgbClr val="271817"/>
                </a:solidFill>
                <a:effectLst>
                  <a:outerShdw blurRad="38100" dist="38100" dir="2700000" algn="tl">
                    <a:srgbClr val="000000">
                      <a:alpha val="43137"/>
                    </a:srgbClr>
                  </a:outerShdw>
                </a:effectLst>
                <a:latin typeface="Arial Black" pitchFamily="34" charset="0"/>
              </a:rPr>
              <a:t>RISK CONTRIBUTOR:</a:t>
            </a:r>
          </a:p>
          <a:p>
            <a:r>
              <a:rPr lang="en-US" sz="1800" b="1" i="1" dirty="0">
                <a:solidFill>
                  <a:srgbClr val="271817"/>
                </a:solidFill>
                <a:latin typeface="Arial Black" pitchFamily="34" charset="0"/>
              </a:rPr>
              <a:t>Connections that negatively impact any previously identified risk contributors within the other elements. The assessment should describe the interactions/connections and identify how they are negatively influencing the risk contributor</a:t>
            </a:r>
            <a:r>
              <a:rPr lang="en-US" sz="1800" i="1" dirty="0">
                <a:solidFill>
                  <a:srgbClr val="271817"/>
                </a:solidFill>
                <a:latin typeface="Arial Black" pitchFamily="34" charset="0"/>
              </a:rPr>
              <a:t>.</a:t>
            </a:r>
          </a:p>
        </p:txBody>
      </p:sp>
      <p:sp>
        <p:nvSpPr>
          <p:cNvPr id="11" name="Rectangle 10"/>
          <p:cNvSpPr/>
          <p:nvPr/>
        </p:nvSpPr>
        <p:spPr>
          <a:xfrm>
            <a:off x="0" y="2133600"/>
            <a:ext cx="6705600" cy="2923877"/>
          </a:xfrm>
          <a:prstGeom prst="rect">
            <a:avLst/>
          </a:prstGeom>
          <a:noFill/>
          <a:ln>
            <a:solidFill>
              <a:schemeClr val="accent3">
                <a:lumMod val="50000"/>
              </a:schemeClr>
            </a:solidFill>
          </a:ln>
          <a:effectLst>
            <a:glow rad="139700">
              <a:schemeClr val="accent3">
                <a:satMod val="175000"/>
                <a:alpha val="40000"/>
              </a:schemeClr>
            </a:glow>
          </a:effectLst>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endParaRPr lang="en-US" sz="2000" dirty="0">
              <a:solidFill>
                <a:srgbClr val="271817"/>
              </a:solidFill>
              <a:latin typeface="Arial Black" pitchFamily="34" charset="0"/>
            </a:endParaRPr>
          </a:p>
          <a:p>
            <a:r>
              <a:rPr lang="en-US" sz="2000" dirty="0">
                <a:solidFill>
                  <a:srgbClr val="271817"/>
                </a:solidFill>
                <a:latin typeface="Arial Black" pitchFamily="34" charset="0"/>
              </a:rPr>
              <a:t>NON RISK </a:t>
            </a:r>
            <a:r>
              <a:rPr lang="en-US" sz="1800" dirty="0">
                <a:solidFill>
                  <a:srgbClr val="271817"/>
                </a:solidFill>
                <a:latin typeface="Arial Black" pitchFamily="34" charset="0"/>
              </a:rPr>
              <a:t>CONTRIBUTOR:</a:t>
            </a:r>
          </a:p>
          <a:p>
            <a:r>
              <a:rPr lang="en-US" sz="1800" b="1" dirty="0">
                <a:solidFill>
                  <a:srgbClr val="271817"/>
                </a:solidFill>
                <a:latin typeface="Arial Black" pitchFamily="34" charset="0"/>
              </a:rPr>
              <a:t>Identify connections that are positive for the family. interactions/connections of the family and identify the positive impact. If the positive impact does not reduce the risk of the identified risk contributors in other elements then this would be a NRC for the family . </a:t>
            </a:r>
            <a:endParaRPr lang="en-US" sz="1800" dirty="0">
              <a:solidFill>
                <a:srgbClr val="271817"/>
              </a:solidFill>
              <a:latin typeface="Arial Black" pitchFamily="34" charset="0"/>
            </a:endParaRPr>
          </a:p>
          <a:p>
            <a:pPr lvl="0"/>
            <a:endParaRPr lang="en-US" sz="1800" dirty="0">
              <a:solidFill>
                <a:srgbClr val="271817"/>
              </a:solidFill>
              <a:latin typeface="Arial Black" pitchFamily="34" charset="0"/>
            </a:endParaRPr>
          </a:p>
          <a:p>
            <a:endParaRPr lang="en-US" sz="1800" b="1" cap="none" spc="0" dirty="0">
              <a:ln w="50800"/>
              <a:solidFill>
                <a:srgbClr val="271817"/>
              </a:solidFill>
              <a:effectLst/>
              <a:latin typeface="Arial Black" pitchFamily="34" charset="0"/>
            </a:endParaRPr>
          </a:p>
        </p:txBody>
      </p:sp>
      <p:sp>
        <p:nvSpPr>
          <p:cNvPr id="13" name="Rectangle 12"/>
          <p:cNvSpPr/>
          <p:nvPr/>
        </p:nvSpPr>
        <p:spPr>
          <a:xfrm>
            <a:off x="3048000" y="4611231"/>
            <a:ext cx="5791200" cy="1631216"/>
          </a:xfrm>
          <a:prstGeom prst="rect">
            <a:avLst/>
          </a:prstGeom>
          <a:solidFill>
            <a:srgbClr val="92D050"/>
          </a:solidFill>
          <a:ln>
            <a:solidFill>
              <a:schemeClr val="accent3">
                <a:lumMod val="50000"/>
              </a:schemeClr>
            </a:solidFill>
          </a:ln>
          <a:effectLst>
            <a:glow rad="139700">
              <a:schemeClr val="accent3">
                <a:satMod val="175000"/>
                <a:alpha val="40000"/>
              </a:schemeClr>
            </a:glow>
          </a:effectLst>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r>
              <a:rPr lang="en-US" sz="2000" u="sng" dirty="0">
                <a:solidFill>
                  <a:srgbClr val="271817"/>
                </a:solidFill>
                <a:latin typeface="Arial Black" pitchFamily="34" charset="0"/>
              </a:rPr>
              <a:t>STRENGTH:</a:t>
            </a:r>
          </a:p>
          <a:p>
            <a:r>
              <a:rPr lang="en-US" sz="2000" b="1" dirty="0">
                <a:solidFill>
                  <a:srgbClr val="271817"/>
                </a:solidFill>
                <a:latin typeface="Arial Black" pitchFamily="34" charset="0"/>
              </a:rPr>
              <a:t>When the connections positively impact any risk contributors within the other elements = NRC and a strength for the family.</a:t>
            </a:r>
            <a:endParaRPr lang="en-US" sz="2000" b="1" cap="none" spc="0" dirty="0">
              <a:ln w="50800"/>
              <a:solidFill>
                <a:srgbClr val="271817"/>
              </a:solidFill>
              <a:effectLst/>
              <a:latin typeface="Arial Black" pitchFamily="34" charset="0"/>
            </a:endParaRPr>
          </a:p>
        </p:txBody>
      </p:sp>
    </p:spTree>
  </p:cSld>
  <p:clrMapOvr>
    <a:masterClrMapping/>
  </p:clrMapOvr>
  <p:transition spd="slow">
    <p:random/>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pic>
        <p:nvPicPr>
          <p:cNvPr id="3076" name="Picture 4" descr="C:\Documents and Settings\STRIKD\Local Settings\Temporary Internet Files\Content.IE5\81EBW9UJ\MP900448640[1].jpg"/>
          <p:cNvPicPr>
            <a:picLocks noChangeAspect="1" noChangeArrowheads="1"/>
          </p:cNvPicPr>
          <p:nvPr/>
        </p:nvPicPr>
        <p:blipFill>
          <a:blip r:embed="rId2" cstate="print"/>
          <a:srcRect/>
          <a:stretch>
            <a:fillRect/>
          </a:stretch>
        </p:blipFill>
        <p:spPr bwMode="auto">
          <a:xfrm>
            <a:off x="0" y="0"/>
            <a:ext cx="5638800" cy="3429000"/>
          </a:xfrm>
          <a:prstGeom prst="rect">
            <a:avLst/>
          </a:prstGeom>
          <a:noFill/>
          <a:ln w="19050">
            <a:noFill/>
          </a:ln>
        </p:spPr>
      </p:pic>
      <p:pic>
        <p:nvPicPr>
          <p:cNvPr id="3077" name="Picture 5" descr="C:\Documents and Settings\STRIKD\Local Settings\Temporary Internet Files\Content.IE5\SFKPEN0B\MP900341649[1].jpg"/>
          <p:cNvPicPr>
            <a:picLocks noChangeAspect="1" noChangeArrowheads="1"/>
          </p:cNvPicPr>
          <p:nvPr/>
        </p:nvPicPr>
        <p:blipFill>
          <a:blip r:embed="rId3" cstate="print"/>
          <a:srcRect/>
          <a:stretch>
            <a:fillRect/>
          </a:stretch>
        </p:blipFill>
        <p:spPr bwMode="auto">
          <a:xfrm>
            <a:off x="4191000" y="3429000"/>
            <a:ext cx="4953000" cy="3429000"/>
          </a:xfrm>
          <a:prstGeom prst="rect">
            <a:avLst/>
          </a:prstGeom>
          <a:noFill/>
          <a:ln w="38100">
            <a:noFill/>
          </a:ln>
        </p:spPr>
      </p:pic>
      <p:pic>
        <p:nvPicPr>
          <p:cNvPr id="3083" name="Picture 11" descr="C:\Documents and Settings\STRIKD\Local Settings\Temporary Internet Files\Content.IE5\DS8Z91K9\MP900185047[1].jpg"/>
          <p:cNvPicPr>
            <a:picLocks noChangeAspect="1" noChangeArrowheads="1"/>
          </p:cNvPicPr>
          <p:nvPr/>
        </p:nvPicPr>
        <p:blipFill>
          <a:blip r:embed="rId4" cstate="print"/>
          <a:srcRect/>
          <a:stretch>
            <a:fillRect/>
          </a:stretch>
        </p:blipFill>
        <p:spPr bwMode="auto">
          <a:xfrm>
            <a:off x="5638800" y="0"/>
            <a:ext cx="3505200" cy="3429000"/>
          </a:xfrm>
          <a:prstGeom prst="rect">
            <a:avLst/>
          </a:prstGeom>
          <a:noFill/>
          <a:ln w="38100">
            <a:noFill/>
          </a:ln>
        </p:spPr>
      </p:pic>
      <p:pic>
        <p:nvPicPr>
          <p:cNvPr id="3085" name="Picture 13" descr="C:\Documents and Settings\STRIKD\Local Settings\Temporary Internet Files\Content.IE5\CDMJ4DUZ\MP900407481[1].jpg"/>
          <p:cNvPicPr>
            <a:picLocks noChangeAspect="1" noChangeArrowheads="1"/>
          </p:cNvPicPr>
          <p:nvPr/>
        </p:nvPicPr>
        <p:blipFill>
          <a:blip r:embed="rId5" cstate="print">
            <a:lum contrast="-30000"/>
          </a:blip>
          <a:srcRect/>
          <a:stretch>
            <a:fillRect/>
          </a:stretch>
        </p:blipFill>
        <p:spPr bwMode="auto">
          <a:xfrm>
            <a:off x="0" y="3352800"/>
            <a:ext cx="4191000" cy="3505200"/>
          </a:xfrm>
          <a:prstGeom prst="rect">
            <a:avLst/>
          </a:prstGeom>
          <a:noFill/>
        </p:spPr>
      </p:pic>
      <p:sp>
        <p:nvSpPr>
          <p:cNvPr id="16" name="TextBox 15"/>
          <p:cNvSpPr txBox="1"/>
          <p:nvPr/>
        </p:nvSpPr>
        <p:spPr>
          <a:xfrm>
            <a:off x="1600200" y="1219200"/>
            <a:ext cx="6172200" cy="4154984"/>
          </a:xfrm>
          <a:prstGeom prst="rect">
            <a:avLst/>
          </a:prstGeom>
          <a:noFill/>
        </p:spPr>
        <p:txBody>
          <a:bodyPr wrap="square" rtlCol="0">
            <a:spAutoFit/>
          </a:bodyPr>
          <a:lstStyle/>
          <a:p>
            <a:r>
              <a:rPr lang="en-US" sz="8000" b="1" dirty="0">
                <a:ln w="50800"/>
                <a:solidFill>
                  <a:srgbClr val="00B0F0"/>
                </a:solidFill>
                <a:latin typeface="Brush Script MT" pitchFamily="66" charset="0"/>
              </a:rPr>
              <a:t>Caretaker’s Victimization </a:t>
            </a:r>
          </a:p>
          <a:p>
            <a:r>
              <a:rPr lang="en-US" sz="8000" b="1" dirty="0">
                <a:ln w="50800"/>
                <a:solidFill>
                  <a:srgbClr val="00B0F0"/>
                </a:solidFill>
                <a:latin typeface="Brush Script MT" pitchFamily="66" charset="0"/>
              </a:rPr>
              <a:t>of Other Children</a:t>
            </a:r>
            <a:endParaRPr lang="en-US" sz="8000" dirty="0">
              <a:solidFill>
                <a:srgbClr val="00B0F0"/>
              </a:solidFill>
            </a:endParaRPr>
          </a:p>
          <a:p>
            <a:endParaRPr lang="en-US" dirty="0"/>
          </a:p>
        </p:txBody>
      </p:sp>
    </p:spTree>
  </p:cSld>
  <p:clrMapOvr>
    <a:masterClrMapping/>
  </p:clrMapOvr>
  <p:transition spd="slow">
    <p:random/>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5" name="Picture 13" descr="C:\Documents and Settings\STRIKD\Local Settings\Temporary Internet Files\Content.IE5\CDMJ4DUZ\MP900407481[1].jpg"/>
          <p:cNvPicPr>
            <a:picLocks noChangeAspect="1" noChangeArrowheads="1"/>
          </p:cNvPicPr>
          <p:nvPr/>
        </p:nvPicPr>
        <p:blipFill>
          <a:blip r:embed="rId2" cstate="print">
            <a:lum contrast="-20000"/>
          </a:blip>
          <a:srcRect/>
          <a:stretch>
            <a:fillRect/>
          </a:stretch>
        </p:blipFill>
        <p:spPr bwMode="auto">
          <a:xfrm>
            <a:off x="0" y="3352800"/>
            <a:ext cx="2438400" cy="3505200"/>
          </a:xfrm>
          <a:prstGeom prst="rect">
            <a:avLst/>
          </a:prstGeom>
          <a:noFill/>
        </p:spPr>
      </p:pic>
      <p:pic>
        <p:nvPicPr>
          <p:cNvPr id="3077" name="Picture 5" descr="C:\Documents and Settings\STRIKD\Local Settings\Temporary Internet Files\Content.IE5\SFKPEN0B\MP900341649[1].jpg"/>
          <p:cNvPicPr>
            <a:picLocks noChangeAspect="1" noChangeArrowheads="1"/>
          </p:cNvPicPr>
          <p:nvPr/>
        </p:nvPicPr>
        <p:blipFill>
          <a:blip r:embed="rId3" cstate="print"/>
          <a:srcRect/>
          <a:stretch>
            <a:fillRect/>
          </a:stretch>
        </p:blipFill>
        <p:spPr bwMode="auto">
          <a:xfrm>
            <a:off x="2438400" y="3429000"/>
            <a:ext cx="6705600" cy="3429000"/>
          </a:xfrm>
          <a:prstGeom prst="rect">
            <a:avLst/>
          </a:prstGeom>
          <a:noFill/>
          <a:ln w="38100">
            <a:noFill/>
          </a:ln>
        </p:spPr>
      </p:pic>
      <p:pic>
        <p:nvPicPr>
          <p:cNvPr id="3083" name="Picture 11" descr="C:\Documents and Settings\STRIKD\Local Settings\Temporary Internet Files\Content.IE5\DS8Z91K9\MP900185047[1].jpg"/>
          <p:cNvPicPr>
            <a:picLocks noChangeAspect="1" noChangeArrowheads="1"/>
          </p:cNvPicPr>
          <p:nvPr/>
        </p:nvPicPr>
        <p:blipFill>
          <a:blip r:embed="rId4" cstate="print"/>
          <a:srcRect/>
          <a:stretch>
            <a:fillRect/>
          </a:stretch>
        </p:blipFill>
        <p:spPr bwMode="auto">
          <a:xfrm>
            <a:off x="5638800" y="0"/>
            <a:ext cx="3505200" cy="3429000"/>
          </a:xfrm>
          <a:prstGeom prst="rect">
            <a:avLst/>
          </a:prstGeom>
          <a:noFill/>
          <a:ln w="38100">
            <a:noFill/>
          </a:ln>
        </p:spPr>
      </p:pic>
      <p:pic>
        <p:nvPicPr>
          <p:cNvPr id="3076" name="Picture 4" descr="C:\Documents and Settings\STRIKD\Local Settings\Temporary Internet Files\Content.IE5\81EBW9UJ\MP900448640[1].jpg"/>
          <p:cNvPicPr>
            <a:picLocks noChangeAspect="1" noChangeArrowheads="1"/>
          </p:cNvPicPr>
          <p:nvPr/>
        </p:nvPicPr>
        <p:blipFill>
          <a:blip r:embed="rId5" cstate="print"/>
          <a:srcRect/>
          <a:stretch>
            <a:fillRect/>
          </a:stretch>
        </p:blipFill>
        <p:spPr bwMode="auto">
          <a:xfrm>
            <a:off x="0" y="0"/>
            <a:ext cx="5638800" cy="3429000"/>
          </a:xfrm>
          <a:prstGeom prst="rect">
            <a:avLst/>
          </a:prstGeom>
          <a:noFill/>
          <a:ln w="19050">
            <a:noFill/>
          </a:ln>
        </p:spPr>
      </p:pic>
      <p:sp>
        <p:nvSpPr>
          <p:cNvPr id="2" name="Date Placeholder 1"/>
          <p:cNvSpPr>
            <a:spLocks noGrp="1"/>
          </p:cNvSpPr>
          <p:nvPr>
            <p:ph type="dt" sz="half" idx="10"/>
          </p:nvPr>
        </p:nvSpPr>
        <p:spPr/>
        <p:txBody>
          <a:bodyPr/>
          <a:lstStyle/>
          <a:p>
            <a:endParaRPr lang="en-US" dirty="0"/>
          </a:p>
        </p:txBody>
      </p:sp>
      <p:sp>
        <p:nvSpPr>
          <p:cNvPr id="16" name="TextBox 15"/>
          <p:cNvSpPr txBox="1"/>
          <p:nvPr/>
        </p:nvSpPr>
        <p:spPr>
          <a:xfrm>
            <a:off x="0" y="381000"/>
            <a:ext cx="6172200" cy="2123658"/>
          </a:xfrm>
          <a:prstGeom prst="rect">
            <a:avLst/>
          </a:prstGeom>
          <a:noFill/>
        </p:spPr>
        <p:txBody>
          <a:bodyPr wrap="square" rtlCol="0">
            <a:spAutoFit/>
          </a:bodyPr>
          <a:lstStyle/>
          <a:p>
            <a:r>
              <a:rPr lang="en-US" sz="5400" b="1" dirty="0">
                <a:ln w="50800"/>
                <a:solidFill>
                  <a:srgbClr val="00B0F0"/>
                </a:solidFill>
                <a:latin typeface="Brush Script MT" pitchFamily="66" charset="0"/>
              </a:rPr>
              <a:t>Caretaker’s Victimization </a:t>
            </a:r>
          </a:p>
          <a:p>
            <a:r>
              <a:rPr lang="en-US" sz="5400" b="1" dirty="0">
                <a:ln w="50800"/>
                <a:solidFill>
                  <a:srgbClr val="00B0F0"/>
                </a:solidFill>
                <a:latin typeface="Brush Script MT" pitchFamily="66" charset="0"/>
              </a:rPr>
              <a:t>of Other Children</a:t>
            </a:r>
            <a:endParaRPr lang="en-US" sz="5400" dirty="0">
              <a:solidFill>
                <a:srgbClr val="00B0F0"/>
              </a:solidFill>
            </a:endParaRPr>
          </a:p>
          <a:p>
            <a:endParaRPr lang="en-US" dirty="0"/>
          </a:p>
        </p:txBody>
      </p:sp>
      <p:sp>
        <p:nvSpPr>
          <p:cNvPr id="8" name="TextBox 7"/>
          <p:cNvSpPr txBox="1"/>
          <p:nvPr/>
        </p:nvSpPr>
        <p:spPr>
          <a:xfrm>
            <a:off x="2590800" y="3581400"/>
            <a:ext cx="6324600" cy="3108543"/>
          </a:xfrm>
          <a:prstGeom prst="rect">
            <a:avLst/>
          </a:prstGeom>
          <a:noFill/>
          <a:ln w="38100">
            <a:solidFill>
              <a:srgbClr val="00B0F0"/>
            </a:solidFill>
          </a:ln>
        </p:spPr>
        <p:txBody>
          <a:bodyPr wrap="square" rtlCol="0">
            <a:spAutoFit/>
          </a:bodyPr>
          <a:lstStyle/>
          <a:p>
            <a:r>
              <a:rPr lang="en-US" sz="2800" b="1" dirty="0">
                <a:solidFill>
                  <a:srgbClr val="00B0F0"/>
                </a:solidFill>
                <a:latin typeface="Arial Narrow" pitchFamily="34" charset="0"/>
              </a:rPr>
              <a:t>Consider all PCSA and law enforcement records and any court intervention. </a:t>
            </a:r>
          </a:p>
          <a:p>
            <a:endParaRPr lang="en-US" sz="2800" b="1" dirty="0">
              <a:solidFill>
                <a:srgbClr val="00B0F0"/>
              </a:solidFill>
              <a:latin typeface="Arial Narrow" pitchFamily="34" charset="0"/>
            </a:endParaRPr>
          </a:p>
          <a:p>
            <a:r>
              <a:rPr lang="en-US" sz="2800" b="1" dirty="0">
                <a:solidFill>
                  <a:srgbClr val="00B0F0"/>
                </a:solidFill>
                <a:latin typeface="Arial Narrow" pitchFamily="34" charset="0"/>
              </a:rPr>
              <a:t>Identify any patterns of abusing children </a:t>
            </a:r>
          </a:p>
          <a:p>
            <a:pPr>
              <a:buFont typeface="Wingdings" pitchFamily="2" charset="2"/>
              <a:buChar char="v"/>
            </a:pPr>
            <a:r>
              <a:rPr lang="en-US" sz="2800" b="1" dirty="0">
                <a:solidFill>
                  <a:srgbClr val="00B0F0"/>
                </a:solidFill>
                <a:latin typeface="Arial Narrow" pitchFamily="34" charset="0"/>
              </a:rPr>
              <a:t>Age or gender of the child</a:t>
            </a:r>
          </a:p>
          <a:p>
            <a:pPr>
              <a:buFont typeface="Wingdings" pitchFamily="2" charset="2"/>
              <a:buChar char="v"/>
            </a:pPr>
            <a:r>
              <a:rPr lang="en-US" sz="2800" b="1" dirty="0">
                <a:solidFill>
                  <a:srgbClr val="00B0F0"/>
                </a:solidFill>
                <a:latin typeface="Arial Narrow" pitchFamily="34" charset="0"/>
              </a:rPr>
              <a:t>Type of maltreatment</a:t>
            </a:r>
          </a:p>
          <a:p>
            <a:pPr>
              <a:buFont typeface="Wingdings" pitchFamily="2" charset="2"/>
              <a:buChar char="v"/>
            </a:pPr>
            <a:r>
              <a:rPr lang="en-US" sz="2800" b="1" dirty="0">
                <a:solidFill>
                  <a:srgbClr val="00B0F0"/>
                </a:solidFill>
                <a:latin typeface="Arial Narrow" pitchFamily="34" charset="0"/>
              </a:rPr>
              <a:t>Relationship to the child’s parent</a:t>
            </a:r>
          </a:p>
        </p:txBody>
      </p:sp>
    </p:spTree>
  </p:cSld>
  <p:clrMapOvr>
    <a:masterClrMapping/>
  </p:clrMapOvr>
  <p:transition spd="slow">
    <p:random/>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C:\Documents and Settings\STRIKD\Local Settings\Temporary Internet Files\Content.IE5\8TIRKPIN\MP900422619[1].jpg"/>
          <p:cNvPicPr>
            <a:picLocks noChangeAspect="1" noChangeArrowheads="1"/>
          </p:cNvPicPr>
          <p:nvPr/>
        </p:nvPicPr>
        <p:blipFill>
          <a:blip r:embed="rId2" cstate="print">
            <a:lum bright="10000"/>
          </a:blip>
          <a:srcRect/>
          <a:stretch>
            <a:fillRect/>
          </a:stretch>
        </p:blipFill>
        <p:spPr bwMode="auto">
          <a:xfrm>
            <a:off x="0" y="0"/>
            <a:ext cx="9144000" cy="6858000"/>
          </a:xfrm>
          <a:prstGeom prst="rect">
            <a:avLst/>
          </a:prstGeom>
          <a:noFill/>
        </p:spPr>
      </p:pic>
      <p:sp>
        <p:nvSpPr>
          <p:cNvPr id="4" name="Date Placeholder 3"/>
          <p:cNvSpPr>
            <a:spLocks noGrp="1"/>
          </p:cNvSpPr>
          <p:nvPr>
            <p:ph type="dt" sz="half" idx="10"/>
          </p:nvPr>
        </p:nvSpPr>
        <p:spPr/>
        <p:txBody>
          <a:bodyPr/>
          <a:lstStyle/>
          <a:p>
            <a:endParaRPr lang="en-US" dirty="0"/>
          </a:p>
        </p:txBody>
      </p:sp>
      <p:sp>
        <p:nvSpPr>
          <p:cNvPr id="11" name="TextBox 10"/>
          <p:cNvSpPr txBox="1"/>
          <p:nvPr/>
        </p:nvSpPr>
        <p:spPr>
          <a:xfrm>
            <a:off x="0" y="228600"/>
            <a:ext cx="6858000" cy="2123658"/>
          </a:xfrm>
          <a:prstGeom prst="rect">
            <a:avLst/>
          </a:prstGeom>
          <a:noFill/>
        </p:spPr>
        <p:txBody>
          <a:bodyPr wrap="square" rtlCol="0">
            <a:spAutoFit/>
          </a:bodyPr>
          <a:lstStyle/>
          <a:p>
            <a:r>
              <a:rPr lang="en-US" sz="6600" b="1" dirty="0">
                <a:ln w="50800"/>
                <a:solidFill>
                  <a:srgbClr val="7030A0"/>
                </a:solidFill>
                <a:latin typeface="Brush Script MT" pitchFamily="66" charset="0"/>
              </a:rPr>
              <a:t>Caretaker’s Abuse and Neglect as a Child</a:t>
            </a:r>
            <a:endParaRPr lang="en-US" sz="6600" dirty="0">
              <a:solidFill>
                <a:srgbClr val="7030A0"/>
              </a:solidFill>
            </a:endParaRPr>
          </a:p>
        </p:txBody>
      </p:sp>
      <p:sp>
        <p:nvSpPr>
          <p:cNvPr id="7" name="TextBox 6"/>
          <p:cNvSpPr txBox="1"/>
          <p:nvPr/>
        </p:nvSpPr>
        <p:spPr>
          <a:xfrm>
            <a:off x="3810000" y="3276600"/>
            <a:ext cx="5105400" cy="1384995"/>
          </a:xfrm>
          <a:prstGeom prst="rect">
            <a:avLst/>
          </a:prstGeom>
          <a:noFill/>
          <a:ln w="38100">
            <a:solidFill>
              <a:srgbClr val="7030A0"/>
            </a:solidFill>
          </a:ln>
        </p:spPr>
        <p:txBody>
          <a:bodyPr wrap="square" rtlCol="0">
            <a:spAutoFit/>
          </a:bodyPr>
          <a:lstStyle/>
          <a:p>
            <a:pPr lvl="0"/>
            <a:r>
              <a:rPr lang="en-US" sz="2800" b="1" dirty="0">
                <a:solidFill>
                  <a:srgbClr val="7030A0"/>
                </a:solidFill>
                <a:latin typeface="Tempus Sans ITC" pitchFamily="82" charset="0"/>
              </a:rPr>
              <a:t>This element addresses whether the caretaker’s victimization as a child influences the parental role</a:t>
            </a:r>
            <a:endParaRPr lang="en-US" dirty="0">
              <a:solidFill>
                <a:srgbClr val="7030A0"/>
              </a:solidFill>
            </a:endParaRPr>
          </a:p>
        </p:txBody>
      </p:sp>
      <p:sp>
        <p:nvSpPr>
          <p:cNvPr id="8" name="TextBox 7"/>
          <p:cNvSpPr txBox="1"/>
          <p:nvPr/>
        </p:nvSpPr>
        <p:spPr>
          <a:xfrm>
            <a:off x="3962400" y="5257800"/>
            <a:ext cx="4674678" cy="954107"/>
          </a:xfrm>
          <a:prstGeom prst="rect">
            <a:avLst/>
          </a:prstGeom>
          <a:noFill/>
          <a:ln w="38100">
            <a:solidFill>
              <a:srgbClr val="7030A0"/>
            </a:solidFill>
          </a:ln>
        </p:spPr>
        <p:txBody>
          <a:bodyPr wrap="none" rtlCol="0">
            <a:spAutoFit/>
          </a:bodyPr>
          <a:lstStyle/>
          <a:p>
            <a:r>
              <a:rPr lang="en-US" sz="2800" b="1" dirty="0">
                <a:solidFill>
                  <a:srgbClr val="7030A0"/>
                </a:solidFill>
                <a:latin typeface="Tempus Sans ITC" pitchFamily="82" charset="0"/>
              </a:rPr>
              <a:t>Identifies patterns of learned </a:t>
            </a:r>
          </a:p>
          <a:p>
            <a:r>
              <a:rPr lang="en-US" sz="2800" b="1" dirty="0">
                <a:solidFill>
                  <a:srgbClr val="7030A0"/>
                </a:solidFill>
                <a:latin typeface="Tempus Sans ITC" pitchFamily="82" charset="0"/>
              </a:rPr>
              <a:t>behavior for service provision </a:t>
            </a:r>
          </a:p>
        </p:txBody>
      </p:sp>
      <p:pic>
        <p:nvPicPr>
          <p:cNvPr id="2052" name="Picture 4"/>
          <p:cNvPicPr>
            <a:picLocks noChangeAspect="1" noChangeArrowheads="1"/>
          </p:cNvPicPr>
          <p:nvPr/>
        </p:nvPicPr>
        <p:blipFill>
          <a:blip r:embed="rId3" cstate="print"/>
          <a:srcRect/>
          <a:stretch>
            <a:fillRect/>
          </a:stretch>
        </p:blipFill>
        <p:spPr bwMode="auto">
          <a:xfrm rot="21220707">
            <a:off x="6629400" y="152400"/>
            <a:ext cx="2362200" cy="2819400"/>
          </a:xfrm>
          <a:prstGeom prst="rect">
            <a:avLst/>
          </a:prstGeom>
          <a:noFill/>
          <a:ln w="76200">
            <a:solidFill>
              <a:srgbClr val="7030A0"/>
            </a:solidFill>
            <a:miter lim="800000"/>
            <a:headEnd/>
            <a:tailEnd/>
          </a:ln>
          <a:effectLst/>
        </p:spPr>
      </p:pic>
      <p:pic>
        <p:nvPicPr>
          <p:cNvPr id="2073" name="Picture 25" descr="C:\Documents and Settings\STRIKD\Local Settings\Temporary Internet Files\Content.IE5\4TM7G9IF\MP900448663[1].jpg"/>
          <p:cNvPicPr>
            <a:picLocks noChangeAspect="1" noChangeArrowheads="1"/>
          </p:cNvPicPr>
          <p:nvPr/>
        </p:nvPicPr>
        <p:blipFill>
          <a:blip r:embed="rId4" cstate="print"/>
          <a:srcRect/>
          <a:stretch>
            <a:fillRect/>
          </a:stretch>
        </p:blipFill>
        <p:spPr bwMode="auto">
          <a:xfrm rot="21214289">
            <a:off x="709883" y="3161407"/>
            <a:ext cx="2209800" cy="3276600"/>
          </a:xfrm>
          <a:prstGeom prst="rect">
            <a:avLst/>
          </a:prstGeom>
          <a:noFill/>
          <a:ln w="57150">
            <a:solidFill>
              <a:srgbClr val="7030A0"/>
            </a:solidFill>
          </a:ln>
        </p:spPr>
      </p:pic>
    </p:spTree>
  </p:cSld>
  <p:clrMapOvr>
    <a:masterClrMapping/>
  </p:clrMapOvr>
  <p:transition spd="slow">
    <p:random/>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pic>
        <p:nvPicPr>
          <p:cNvPr id="4098" name="Picture 2" descr="C:\Documents and Settings\STRIKD\Local Settings\Temporary Internet Files\Content.IE5\81EBW9UJ\MP900390083[1].jpg"/>
          <p:cNvPicPr>
            <a:picLocks noChangeAspect="1" noChangeArrowheads="1"/>
          </p:cNvPicPr>
          <p:nvPr/>
        </p:nvPicPr>
        <p:blipFill>
          <a:blip r:embed="rId2" cstate="print">
            <a:lum bright="10000"/>
          </a:blip>
          <a:srcRect/>
          <a:stretch>
            <a:fillRect/>
          </a:stretch>
        </p:blipFill>
        <p:spPr bwMode="auto">
          <a:xfrm>
            <a:off x="0" y="0"/>
            <a:ext cx="9296400" cy="6858000"/>
          </a:xfrm>
          <a:prstGeom prst="rect">
            <a:avLst/>
          </a:prstGeom>
          <a:noFill/>
        </p:spPr>
      </p:pic>
      <p:sp>
        <p:nvSpPr>
          <p:cNvPr id="4" name="TextBox 3"/>
          <p:cNvSpPr txBox="1"/>
          <p:nvPr/>
        </p:nvSpPr>
        <p:spPr>
          <a:xfrm>
            <a:off x="0" y="5255"/>
            <a:ext cx="9144000" cy="1200329"/>
          </a:xfrm>
          <a:prstGeom prst="rect">
            <a:avLst/>
          </a:prstGeom>
          <a:noFill/>
        </p:spPr>
        <p:txBody>
          <a:bodyPr wrap="square" rtlCol="0">
            <a:spAutoFit/>
          </a:bodyPr>
          <a:lstStyle/>
          <a:p>
            <a:pPr algn="ctr"/>
            <a:r>
              <a:rPr lang="en-US" sz="7200" b="1" dirty="0">
                <a:ln>
                  <a:solidFill>
                    <a:schemeClr val="accent1">
                      <a:lumMod val="20000"/>
                      <a:lumOff val="80000"/>
                    </a:schemeClr>
                  </a:solidFill>
                  <a:prstDash val="solid"/>
                </a:ln>
                <a:solidFill>
                  <a:schemeClr val="accent5">
                    <a:lumMod val="50000"/>
                  </a:schemeClr>
                </a:solidFill>
                <a:effectLst>
                  <a:glow rad="101600">
                    <a:schemeClr val="accent2">
                      <a:satMod val="175000"/>
                      <a:alpha val="40000"/>
                    </a:schemeClr>
                  </a:glow>
                  <a:outerShdw blurRad="38100" dist="38100" dir="2700000" algn="tl">
                    <a:srgbClr val="000000">
                      <a:alpha val="43137"/>
                    </a:srgbClr>
                  </a:outerShdw>
                </a:effectLst>
                <a:latin typeface="Script MT Bold" pitchFamily="66" charset="0"/>
              </a:rPr>
              <a:t>Impact of Past Services</a:t>
            </a:r>
            <a:endParaRPr lang="en-US" sz="7200" dirty="0">
              <a:solidFill>
                <a:schemeClr val="accent5">
                  <a:lumMod val="50000"/>
                </a:schemeClr>
              </a:solidFill>
              <a:effectLst>
                <a:glow rad="101600">
                  <a:schemeClr val="accent2">
                    <a:satMod val="175000"/>
                    <a:alpha val="40000"/>
                  </a:schemeClr>
                </a:glow>
                <a:outerShdw blurRad="38100" dist="38100" dir="2700000" algn="tl">
                  <a:srgbClr val="000000">
                    <a:alpha val="43137"/>
                  </a:srgbClr>
                </a:outerShdw>
              </a:effectLst>
            </a:endParaRPr>
          </a:p>
        </p:txBody>
      </p:sp>
      <p:sp>
        <p:nvSpPr>
          <p:cNvPr id="8" name="TextBox 7"/>
          <p:cNvSpPr txBox="1"/>
          <p:nvPr/>
        </p:nvSpPr>
        <p:spPr>
          <a:xfrm>
            <a:off x="457200" y="3733800"/>
            <a:ext cx="5470634" cy="2862322"/>
          </a:xfrm>
          <a:prstGeom prst="rect">
            <a:avLst/>
          </a:prstGeom>
          <a:solidFill>
            <a:srgbClr val="FAC090">
              <a:alpha val="61961"/>
            </a:srgbClr>
          </a:solidFill>
        </p:spPr>
        <p:txBody>
          <a:bodyPr wrap="square" rtlCol="0">
            <a:spAutoFit/>
          </a:bodyPr>
          <a:lstStyle/>
          <a:p>
            <a:pPr lvl="0"/>
            <a:r>
              <a:rPr lang="en-US" sz="3600" dirty="0">
                <a:solidFill>
                  <a:schemeClr val="accent5">
                    <a:lumMod val="50000"/>
                  </a:schemeClr>
                </a:solidFill>
                <a:latin typeface="Rage Italic" pitchFamily="66" charset="0"/>
              </a:rPr>
              <a:t>This element considers </a:t>
            </a:r>
          </a:p>
          <a:p>
            <a:pPr lvl="0"/>
            <a:r>
              <a:rPr lang="en-US" sz="3600" dirty="0">
                <a:solidFill>
                  <a:schemeClr val="accent5">
                    <a:lumMod val="50000"/>
                  </a:schemeClr>
                </a:solidFill>
                <a:latin typeface="Rage Italic" pitchFamily="66" charset="0"/>
              </a:rPr>
              <a:t>all of the elements rated </a:t>
            </a:r>
          </a:p>
          <a:p>
            <a:pPr lvl="0"/>
            <a:r>
              <a:rPr lang="en-US" sz="3600" dirty="0">
                <a:solidFill>
                  <a:schemeClr val="accent5">
                    <a:lumMod val="50000"/>
                  </a:schemeClr>
                </a:solidFill>
                <a:latin typeface="Rage Italic" pitchFamily="66" charset="0"/>
              </a:rPr>
              <a:t>as risk contributors and how </a:t>
            </a:r>
          </a:p>
          <a:p>
            <a:pPr lvl="0"/>
            <a:r>
              <a:rPr lang="en-US" sz="3600" dirty="0">
                <a:solidFill>
                  <a:schemeClr val="accent5">
                    <a:lumMod val="50000"/>
                  </a:schemeClr>
                </a:solidFill>
                <a:latin typeface="Rage Italic" pitchFamily="66" charset="0"/>
              </a:rPr>
              <a:t>the services received in the past may have impacted that rating.</a:t>
            </a:r>
            <a:endParaRPr lang="en-US" dirty="0"/>
          </a:p>
        </p:txBody>
      </p:sp>
    </p:spTree>
  </p:cSld>
  <p:clrMapOvr>
    <a:masterClrMapping/>
  </p:clrMapOvr>
  <p:transition spd="slow">
    <p:random/>
  </p:transition>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pic>
        <p:nvPicPr>
          <p:cNvPr id="4098" name="Picture 2" descr="C:\Documents and Settings\STRIKD\Local Settings\Temporary Internet Files\Content.IE5\81EBW9UJ\MP900390083[1].jpg"/>
          <p:cNvPicPr>
            <a:picLocks noChangeAspect="1" noChangeArrowheads="1"/>
          </p:cNvPicPr>
          <p:nvPr/>
        </p:nvPicPr>
        <p:blipFill>
          <a:blip r:embed="rId2" cstate="print">
            <a:lum bright="10000"/>
          </a:blip>
          <a:srcRect/>
          <a:stretch>
            <a:fillRect/>
          </a:stretch>
        </p:blipFill>
        <p:spPr bwMode="auto">
          <a:xfrm>
            <a:off x="0" y="0"/>
            <a:ext cx="8915400" cy="6850117"/>
          </a:xfrm>
          <a:prstGeom prst="rect">
            <a:avLst/>
          </a:prstGeom>
          <a:noFill/>
        </p:spPr>
      </p:pic>
      <p:sp>
        <p:nvSpPr>
          <p:cNvPr id="4" name="TextBox 3"/>
          <p:cNvSpPr txBox="1"/>
          <p:nvPr/>
        </p:nvSpPr>
        <p:spPr>
          <a:xfrm>
            <a:off x="0" y="0"/>
            <a:ext cx="8915400" cy="1200329"/>
          </a:xfrm>
          <a:prstGeom prst="rect">
            <a:avLst/>
          </a:prstGeom>
          <a:noFill/>
        </p:spPr>
        <p:txBody>
          <a:bodyPr wrap="square" rtlCol="0">
            <a:spAutoFit/>
          </a:bodyPr>
          <a:lstStyle/>
          <a:p>
            <a:pPr algn="ctr"/>
            <a:r>
              <a:rPr lang="en-US" sz="7200" b="1" dirty="0">
                <a:ln>
                  <a:solidFill>
                    <a:schemeClr val="accent1">
                      <a:lumMod val="20000"/>
                      <a:lumOff val="80000"/>
                    </a:schemeClr>
                  </a:solidFill>
                  <a:prstDash val="solid"/>
                </a:ln>
                <a:solidFill>
                  <a:schemeClr val="accent5">
                    <a:lumMod val="50000"/>
                  </a:schemeClr>
                </a:solidFill>
                <a:effectLst>
                  <a:glow rad="101600">
                    <a:schemeClr val="accent2">
                      <a:satMod val="175000"/>
                      <a:alpha val="40000"/>
                    </a:schemeClr>
                  </a:glow>
                  <a:outerShdw blurRad="38100" dist="38100" dir="2700000" algn="tl">
                    <a:srgbClr val="000000">
                      <a:alpha val="43137"/>
                    </a:srgbClr>
                  </a:outerShdw>
                </a:effectLst>
                <a:latin typeface="Script MT Bold" pitchFamily="66" charset="0"/>
              </a:rPr>
              <a:t>Impact of Past Services</a:t>
            </a:r>
            <a:endParaRPr lang="en-US" sz="7200" dirty="0">
              <a:solidFill>
                <a:schemeClr val="accent5">
                  <a:lumMod val="50000"/>
                </a:schemeClr>
              </a:solidFill>
              <a:effectLst>
                <a:glow rad="101600">
                  <a:schemeClr val="accent2">
                    <a:satMod val="175000"/>
                    <a:alpha val="40000"/>
                  </a:schemeClr>
                </a:glow>
                <a:outerShdw blurRad="38100" dist="38100" dir="2700000" algn="tl">
                  <a:srgbClr val="000000">
                    <a:alpha val="43137"/>
                  </a:srgbClr>
                </a:outerShdw>
              </a:effectLst>
            </a:endParaRPr>
          </a:p>
        </p:txBody>
      </p:sp>
      <p:sp>
        <p:nvSpPr>
          <p:cNvPr id="8" name="TextBox 7"/>
          <p:cNvSpPr txBox="1"/>
          <p:nvPr/>
        </p:nvSpPr>
        <p:spPr>
          <a:xfrm>
            <a:off x="743607" y="2133600"/>
            <a:ext cx="7428186" cy="4247317"/>
          </a:xfrm>
          <a:prstGeom prst="rect">
            <a:avLst/>
          </a:prstGeom>
          <a:solidFill>
            <a:schemeClr val="accent6">
              <a:lumMod val="60000"/>
              <a:lumOff val="40000"/>
              <a:alpha val="62000"/>
            </a:schemeClr>
          </a:solidFill>
        </p:spPr>
        <p:txBody>
          <a:bodyPr wrap="square" rtlCol="0">
            <a:spAutoFit/>
          </a:bodyPr>
          <a:lstStyle/>
          <a:p>
            <a:pPr marL="461963" lvl="0" indent="-346075">
              <a:spcBef>
                <a:spcPts val="1200"/>
              </a:spcBef>
              <a:spcAft>
                <a:spcPts val="1200"/>
              </a:spcAft>
              <a:buFont typeface="Wingdings" pitchFamily="2" charset="2"/>
              <a:buChar char="ü"/>
            </a:pPr>
            <a:r>
              <a:rPr lang="en-US" sz="2800" dirty="0">
                <a:solidFill>
                  <a:schemeClr val="accent5">
                    <a:lumMod val="50000"/>
                  </a:schemeClr>
                </a:solidFill>
                <a:latin typeface="Arial Black" panose="020B0A04020102020204" pitchFamily="34" charset="0"/>
              </a:rPr>
              <a:t>Sufficiently engaged</a:t>
            </a:r>
          </a:p>
          <a:p>
            <a:pPr marL="461963" lvl="0" indent="-346075">
              <a:spcAft>
                <a:spcPts val="1200"/>
              </a:spcAft>
              <a:buFont typeface="Wingdings" pitchFamily="2" charset="2"/>
              <a:buChar char="ü"/>
            </a:pPr>
            <a:r>
              <a:rPr lang="en-US" sz="2800" dirty="0">
                <a:solidFill>
                  <a:schemeClr val="accent5">
                    <a:lumMod val="50000"/>
                  </a:schemeClr>
                </a:solidFill>
                <a:latin typeface="Arial Black" panose="020B0A04020102020204" pitchFamily="34" charset="0"/>
              </a:rPr>
              <a:t>Coerced or felt pressured to attend</a:t>
            </a:r>
          </a:p>
          <a:p>
            <a:pPr marL="461963" lvl="0" indent="-346075">
              <a:spcAft>
                <a:spcPts val="1200"/>
              </a:spcAft>
              <a:buFont typeface="Wingdings" pitchFamily="2" charset="2"/>
              <a:buChar char="ü"/>
            </a:pPr>
            <a:r>
              <a:rPr lang="en-US" sz="2800" dirty="0">
                <a:solidFill>
                  <a:schemeClr val="accent5">
                    <a:lumMod val="50000"/>
                  </a:schemeClr>
                </a:solidFill>
                <a:latin typeface="Arial Black" panose="020B0A04020102020204" pitchFamily="34" charset="0"/>
              </a:rPr>
              <a:t>Meet the identified need</a:t>
            </a:r>
          </a:p>
          <a:p>
            <a:pPr marL="461963" lvl="0" indent="-346075">
              <a:spcAft>
                <a:spcPts val="1200"/>
              </a:spcAft>
              <a:buFont typeface="Wingdings" pitchFamily="2" charset="2"/>
              <a:buChar char="ü"/>
            </a:pPr>
            <a:r>
              <a:rPr lang="en-US" sz="2800" dirty="0">
                <a:solidFill>
                  <a:schemeClr val="accent5">
                    <a:lumMod val="50000"/>
                  </a:schemeClr>
                </a:solidFill>
                <a:latin typeface="Arial Black" panose="020B0A04020102020204" pitchFamily="34" charset="0"/>
              </a:rPr>
              <a:t>Bad experience and won’t go back</a:t>
            </a:r>
          </a:p>
          <a:p>
            <a:pPr marL="461963" lvl="0" indent="-346075">
              <a:spcAft>
                <a:spcPts val="1200"/>
              </a:spcAft>
              <a:buFont typeface="Wingdings" pitchFamily="2" charset="2"/>
              <a:buChar char="ü"/>
            </a:pPr>
            <a:r>
              <a:rPr lang="en-US" sz="2800" dirty="0">
                <a:solidFill>
                  <a:schemeClr val="accent5">
                    <a:lumMod val="50000"/>
                  </a:schemeClr>
                </a:solidFill>
                <a:latin typeface="Arial Black" panose="020B0A04020102020204" pitchFamily="34" charset="0"/>
              </a:rPr>
              <a:t>Can no longer attend due to noncompliance</a:t>
            </a:r>
          </a:p>
          <a:p>
            <a:pPr>
              <a:spcAft>
                <a:spcPts val="1200"/>
              </a:spcAft>
            </a:pPr>
            <a:endParaRPr lang="en-US" dirty="0"/>
          </a:p>
        </p:txBody>
      </p:sp>
    </p:spTree>
  </p:cSld>
  <p:clrMapOvr>
    <a:masterClrMapping/>
  </p:clrMapOvr>
  <p:transition spd="slow">
    <p:rand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quarter" idx="1"/>
          </p:nvPr>
        </p:nvGraphicFramePr>
        <p:xfrm>
          <a:off x="457200" y="1600200"/>
          <a:ext cx="7467600" cy="4873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half" idx="14"/>
          </p:nvPr>
        </p:nvSpPr>
        <p:spPr/>
        <p:txBody>
          <a:bodyPr/>
          <a:lstStyle/>
          <a:p>
            <a:endParaRPr lang="en-US" dirty="0"/>
          </a:p>
        </p:txBody>
      </p:sp>
      <p:sp>
        <p:nvSpPr>
          <p:cNvPr id="6" name="TextBox 5"/>
          <p:cNvSpPr txBox="1"/>
          <p:nvPr/>
        </p:nvSpPr>
        <p:spPr>
          <a:xfrm>
            <a:off x="6096000" y="4267200"/>
            <a:ext cx="1752600" cy="892552"/>
          </a:xfrm>
          <a:prstGeom prst="rect">
            <a:avLst/>
          </a:prstGeom>
          <a:noFill/>
        </p:spPr>
        <p:txBody>
          <a:bodyPr wrap="square" rtlCol="0">
            <a:spAutoFit/>
          </a:bodyPr>
          <a:lstStyle/>
          <a:p>
            <a:pPr lvl="0"/>
            <a:r>
              <a:rPr lang="en-US" sz="2800" dirty="0">
                <a:solidFill>
                  <a:schemeClr val="bg1"/>
                </a:solidFill>
              </a:rPr>
              <a:t>Historical</a:t>
            </a:r>
          </a:p>
          <a:p>
            <a:endParaRPr lang="en-US" dirty="0"/>
          </a:p>
        </p:txBody>
      </p:sp>
      <p:sp>
        <p:nvSpPr>
          <p:cNvPr id="7" name="TextBox 6"/>
          <p:cNvSpPr txBox="1"/>
          <p:nvPr/>
        </p:nvSpPr>
        <p:spPr>
          <a:xfrm>
            <a:off x="2362200" y="5562601"/>
            <a:ext cx="3276600" cy="584775"/>
          </a:xfrm>
          <a:prstGeom prst="rect">
            <a:avLst/>
          </a:prstGeom>
          <a:noFill/>
        </p:spPr>
        <p:txBody>
          <a:bodyPr wrap="square" rtlCol="0">
            <a:spAutoFit/>
          </a:bodyPr>
          <a:lstStyle/>
          <a:p>
            <a:pPr algn="ctr"/>
            <a:r>
              <a:rPr lang="en-US" sz="3200" b="1" i="1" spc="600" dirty="0">
                <a:solidFill>
                  <a:schemeClr val="accent1"/>
                </a:solidFill>
              </a:rPr>
              <a:t>Categories</a:t>
            </a:r>
          </a:p>
        </p:txBody>
      </p:sp>
      <p:sp>
        <p:nvSpPr>
          <p:cNvPr id="8" name="Rectangle 7"/>
          <p:cNvSpPr/>
          <p:nvPr/>
        </p:nvSpPr>
        <p:spPr>
          <a:xfrm>
            <a:off x="609600" y="381000"/>
            <a:ext cx="7239000" cy="1323439"/>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80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Risk</a:t>
            </a:r>
          </a:p>
        </p:txBody>
      </p:sp>
    </p:spTree>
  </p:cSld>
  <p:clrMapOvr>
    <a:masterClrMapping/>
  </p:clrMapOvr>
  <p:transition spd="slow">
    <p:random/>
  </p:transition>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5" name="Straight Connector 4"/>
          <p:cNvCxnSpPr/>
          <p:nvPr/>
        </p:nvCxnSpPr>
        <p:spPr>
          <a:xfrm flipH="1">
            <a:off x="3108109" y="1648672"/>
            <a:ext cx="16379" cy="2390571"/>
          </a:xfrm>
          <a:prstGeom prst="line">
            <a:avLst/>
          </a:prstGeom>
        </p:spPr>
        <p:style>
          <a:lnRef idx="3">
            <a:schemeClr val="dk1"/>
          </a:lnRef>
          <a:fillRef idx="0">
            <a:schemeClr val="dk1"/>
          </a:fillRef>
          <a:effectRef idx="2">
            <a:schemeClr val="dk1"/>
          </a:effectRef>
          <a:fontRef idx="minor">
            <a:schemeClr val="tx1"/>
          </a:fontRef>
        </p:style>
      </p:cxnSp>
      <p:cxnSp>
        <p:nvCxnSpPr>
          <p:cNvPr id="6" name="Straight Connector 5"/>
          <p:cNvCxnSpPr/>
          <p:nvPr/>
        </p:nvCxnSpPr>
        <p:spPr>
          <a:xfrm flipH="1">
            <a:off x="3085171" y="4044242"/>
            <a:ext cx="4422095" cy="0"/>
          </a:xfrm>
          <a:prstGeom prst="line">
            <a:avLst/>
          </a:prstGeom>
        </p:spPr>
        <p:style>
          <a:lnRef idx="3">
            <a:schemeClr val="dk1"/>
          </a:lnRef>
          <a:fillRef idx="0">
            <a:schemeClr val="dk1"/>
          </a:fillRef>
          <a:effectRef idx="2">
            <a:schemeClr val="dk1"/>
          </a:effectRef>
          <a:fontRef idx="minor">
            <a:schemeClr val="tx1"/>
          </a:fontRef>
        </p:style>
      </p:cxnSp>
      <p:sp>
        <p:nvSpPr>
          <p:cNvPr id="9" name="TextBox 8"/>
          <p:cNvSpPr txBox="1"/>
          <p:nvPr/>
        </p:nvSpPr>
        <p:spPr>
          <a:xfrm>
            <a:off x="4421092" y="4432982"/>
            <a:ext cx="1874231" cy="30008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dirty="0">
                <a:ln>
                  <a:noFill/>
                </a:ln>
                <a:solidFill>
                  <a:prstClr val="black"/>
                </a:solidFill>
                <a:effectLst/>
                <a:uLnTx/>
                <a:uFillTx/>
                <a:latin typeface="Trebuchet MS" panose="020B0603020202020204"/>
                <a:ea typeface="+mn-ea"/>
                <a:cs typeface="+mn-cs"/>
              </a:rPr>
              <a:t>Caseworker’s Skill Level</a:t>
            </a:r>
          </a:p>
        </p:txBody>
      </p:sp>
      <p:sp>
        <p:nvSpPr>
          <p:cNvPr id="13" name="TextBox 12"/>
          <p:cNvSpPr txBox="1"/>
          <p:nvPr/>
        </p:nvSpPr>
        <p:spPr>
          <a:xfrm>
            <a:off x="1258036" y="2873281"/>
            <a:ext cx="1846726" cy="5078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dirty="0">
                <a:ln>
                  <a:noFill/>
                </a:ln>
                <a:solidFill>
                  <a:prstClr val="black"/>
                </a:solidFill>
                <a:effectLst/>
                <a:uLnTx/>
                <a:uFillTx/>
                <a:latin typeface="Trebuchet MS" panose="020B0603020202020204"/>
                <a:ea typeface="+mn-ea"/>
                <a:cs typeface="+mn-cs"/>
              </a:rPr>
              <a:t>Family’s Willingness to Engage in the Process</a:t>
            </a:r>
          </a:p>
        </p:txBody>
      </p:sp>
      <p:sp>
        <p:nvSpPr>
          <p:cNvPr id="14" name="TextBox 13"/>
          <p:cNvSpPr txBox="1"/>
          <p:nvPr/>
        </p:nvSpPr>
        <p:spPr>
          <a:xfrm>
            <a:off x="3877633" y="4096267"/>
            <a:ext cx="470898" cy="30008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FF0000"/>
                </a:solidFill>
                <a:effectLst/>
                <a:uLnTx/>
                <a:uFillTx/>
                <a:latin typeface="Trebuchet MS" panose="020B0603020202020204"/>
                <a:ea typeface="+mn-ea"/>
                <a:cs typeface="+mn-cs"/>
              </a:rPr>
              <a:t>Low</a:t>
            </a:r>
          </a:p>
        </p:txBody>
      </p:sp>
      <p:sp>
        <p:nvSpPr>
          <p:cNvPr id="15" name="TextBox 14"/>
          <p:cNvSpPr txBox="1"/>
          <p:nvPr/>
        </p:nvSpPr>
        <p:spPr>
          <a:xfrm>
            <a:off x="6267510" y="4106758"/>
            <a:ext cx="505267" cy="30008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00B0F0"/>
                </a:solidFill>
                <a:effectLst/>
                <a:uLnTx/>
                <a:uFillTx/>
                <a:latin typeface="Trebuchet MS" panose="020B0603020202020204"/>
                <a:ea typeface="+mn-ea"/>
                <a:cs typeface="+mn-cs"/>
              </a:rPr>
              <a:t>High</a:t>
            </a:r>
          </a:p>
        </p:txBody>
      </p:sp>
      <p:sp>
        <p:nvSpPr>
          <p:cNvPr id="16" name="TextBox 15"/>
          <p:cNvSpPr txBox="1"/>
          <p:nvPr/>
        </p:nvSpPr>
        <p:spPr>
          <a:xfrm>
            <a:off x="2578327" y="3727850"/>
            <a:ext cx="470898" cy="30008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FF0000"/>
                </a:solidFill>
                <a:effectLst/>
                <a:uLnTx/>
                <a:uFillTx/>
                <a:latin typeface="Trebuchet MS" panose="020B0603020202020204"/>
                <a:ea typeface="+mn-ea"/>
                <a:cs typeface="+mn-cs"/>
              </a:rPr>
              <a:t>Low</a:t>
            </a:r>
          </a:p>
        </p:txBody>
      </p:sp>
      <p:sp>
        <p:nvSpPr>
          <p:cNvPr id="17" name="TextBox 16"/>
          <p:cNvSpPr txBox="1"/>
          <p:nvPr/>
        </p:nvSpPr>
        <p:spPr>
          <a:xfrm>
            <a:off x="2578328" y="2127763"/>
            <a:ext cx="505267" cy="30008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00B0F0"/>
                </a:solidFill>
                <a:effectLst/>
                <a:uLnTx/>
                <a:uFillTx/>
                <a:latin typeface="Trebuchet MS" panose="020B0603020202020204"/>
                <a:ea typeface="+mn-ea"/>
                <a:cs typeface="+mn-cs"/>
              </a:rPr>
              <a:t>High</a:t>
            </a:r>
          </a:p>
        </p:txBody>
      </p:sp>
      <p:cxnSp>
        <p:nvCxnSpPr>
          <p:cNvPr id="19" name="Straight Connector 18"/>
          <p:cNvCxnSpPr/>
          <p:nvPr/>
        </p:nvCxnSpPr>
        <p:spPr>
          <a:xfrm flipV="1">
            <a:off x="3125283" y="2860094"/>
            <a:ext cx="4350686" cy="35243"/>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218143" y="1653897"/>
            <a:ext cx="14680" cy="2390571"/>
          </a:xfrm>
          <a:prstGeom prst="line">
            <a:avLst/>
          </a:prstGeom>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5402740" y="2336428"/>
            <a:ext cx="1579010" cy="41549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B0F0"/>
                </a:solidFill>
                <a:effectLst/>
                <a:uLnTx/>
                <a:uFillTx/>
                <a:latin typeface="Trebuchet MS" panose="020B0603020202020204"/>
                <a:ea typeface="+mn-ea"/>
                <a:cs typeface="+mn-cs"/>
              </a:rPr>
              <a:t>Family is Engaged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B0F0"/>
                </a:solidFill>
                <a:effectLst/>
                <a:uLnTx/>
                <a:uFillTx/>
                <a:latin typeface="Trebuchet MS" panose="020B0603020202020204"/>
                <a:ea typeface="+mn-ea"/>
                <a:cs typeface="+mn-cs"/>
              </a:rPr>
              <a:t>Highly Skilled Caseworker</a:t>
            </a:r>
          </a:p>
        </p:txBody>
      </p:sp>
      <p:sp>
        <p:nvSpPr>
          <p:cNvPr id="24" name="TextBox 23"/>
          <p:cNvSpPr txBox="1"/>
          <p:nvPr/>
        </p:nvSpPr>
        <p:spPr>
          <a:xfrm>
            <a:off x="453988" y="1533963"/>
            <a:ext cx="1401076" cy="1477328"/>
          </a:xfrm>
          <a:prstGeom prst="rect">
            <a:avLst/>
          </a:prstGeom>
          <a:noFill/>
        </p:spPr>
        <p:txBody>
          <a:bodyPr wrap="square" rtlCol="0">
            <a:spAutoFit/>
          </a:bodyPr>
          <a:lstStyle/>
          <a:p>
            <a:pPr marL="128588" marR="0" lvl="0" indent="-128588"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0B0F0"/>
                </a:solidFill>
                <a:effectLst/>
                <a:uLnTx/>
                <a:uFillTx/>
                <a:latin typeface="Trebuchet MS" panose="020B0603020202020204"/>
                <a:ea typeface="+mn-ea"/>
                <a:cs typeface="+mn-cs"/>
              </a:rPr>
              <a:t>Easy to work with</a:t>
            </a:r>
          </a:p>
          <a:p>
            <a:pPr marL="128588" marR="0" lvl="0" indent="-128588"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0B0F0"/>
                </a:solidFill>
                <a:effectLst/>
                <a:uLnTx/>
                <a:uFillTx/>
                <a:latin typeface="Trebuchet MS" panose="020B0603020202020204"/>
                <a:ea typeface="+mn-ea"/>
                <a:cs typeface="+mn-cs"/>
              </a:rPr>
              <a:t>Not defensive; open</a:t>
            </a:r>
          </a:p>
          <a:p>
            <a:pPr marL="128588" marR="0" lvl="0" indent="-128588"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0B0F0"/>
                </a:solidFill>
                <a:effectLst/>
                <a:uLnTx/>
                <a:uFillTx/>
                <a:latin typeface="Trebuchet MS" panose="020B0603020202020204"/>
                <a:ea typeface="+mn-ea"/>
                <a:cs typeface="+mn-cs"/>
              </a:rPr>
              <a:t>Honest upfront</a:t>
            </a:r>
          </a:p>
          <a:p>
            <a:pPr marL="128588" marR="0" lvl="0" indent="-128588"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0B0F0"/>
                </a:solidFill>
                <a:effectLst/>
                <a:uLnTx/>
                <a:uFillTx/>
                <a:latin typeface="Trebuchet MS" panose="020B0603020202020204"/>
                <a:ea typeface="+mn-ea"/>
                <a:cs typeface="+mn-cs"/>
              </a:rPr>
              <a:t>Accept responsibility</a:t>
            </a:r>
          </a:p>
          <a:p>
            <a:pPr marL="128588" marR="0" lvl="0" indent="-128588"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0B0F0"/>
                </a:solidFill>
                <a:effectLst/>
                <a:uLnTx/>
                <a:uFillTx/>
                <a:latin typeface="Trebuchet MS" panose="020B0603020202020204"/>
                <a:ea typeface="+mn-ea"/>
                <a:cs typeface="+mn-cs"/>
              </a:rPr>
              <a:t>Self-motivated</a:t>
            </a:r>
          </a:p>
          <a:p>
            <a:pPr marL="128588" marR="0" lvl="0" indent="-128588"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0B0F0"/>
                </a:solidFill>
                <a:effectLst/>
                <a:uLnTx/>
                <a:uFillTx/>
                <a:latin typeface="Trebuchet MS" panose="020B0603020202020204"/>
                <a:ea typeface="+mn-ea"/>
                <a:cs typeface="+mn-cs"/>
              </a:rPr>
              <a:t>Take action to support goals</a:t>
            </a:r>
          </a:p>
          <a:p>
            <a:pPr marL="128588" marR="0" lvl="0" indent="-128588"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0B0F0"/>
                </a:solidFill>
                <a:effectLst/>
                <a:uLnTx/>
                <a:uFillTx/>
                <a:latin typeface="Trebuchet MS" panose="020B0603020202020204"/>
                <a:ea typeface="+mn-ea"/>
                <a:cs typeface="+mn-cs"/>
              </a:rPr>
              <a:t>Self-aware</a:t>
            </a:r>
          </a:p>
          <a:p>
            <a:pPr marL="128588" marR="0" lvl="0" indent="-128588"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0B0F0"/>
                </a:solidFill>
                <a:effectLst/>
                <a:uLnTx/>
                <a:uFillTx/>
                <a:latin typeface="Trebuchet MS" panose="020B0603020202020204"/>
                <a:ea typeface="+mn-ea"/>
                <a:cs typeface="+mn-cs"/>
              </a:rPr>
              <a:t>Believe in themselves</a:t>
            </a:r>
          </a:p>
          <a:p>
            <a:pPr marL="128588" marR="0" lvl="0" indent="-128588"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0B0F0"/>
                </a:solidFill>
                <a:effectLst/>
                <a:uLnTx/>
                <a:uFillTx/>
                <a:latin typeface="Trebuchet MS" panose="020B0603020202020204"/>
                <a:ea typeface="+mn-ea"/>
                <a:cs typeface="+mn-cs"/>
              </a:rPr>
              <a:t>Resilient</a:t>
            </a:r>
          </a:p>
        </p:txBody>
      </p:sp>
      <p:sp>
        <p:nvSpPr>
          <p:cNvPr id="26" name="TextBox 25"/>
          <p:cNvSpPr txBox="1"/>
          <p:nvPr/>
        </p:nvSpPr>
        <p:spPr>
          <a:xfrm>
            <a:off x="275921" y="3727851"/>
            <a:ext cx="1526700" cy="1200329"/>
          </a:xfrm>
          <a:prstGeom prst="rect">
            <a:avLst/>
          </a:prstGeom>
          <a:noFill/>
        </p:spPr>
        <p:txBody>
          <a:bodyPr wrap="none" rtlCol="0">
            <a:spAutoFit/>
          </a:bodyPr>
          <a:lstStyle/>
          <a:p>
            <a:pPr marL="128588" marR="0" lvl="0" indent="-128588"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FF0000"/>
                </a:solidFill>
                <a:effectLst/>
                <a:uLnTx/>
                <a:uFillTx/>
                <a:latin typeface="Trebuchet MS" panose="020B0603020202020204"/>
                <a:ea typeface="+mn-ea"/>
                <a:cs typeface="+mn-cs"/>
              </a:rPr>
              <a:t>See themselves as victims</a:t>
            </a:r>
          </a:p>
          <a:p>
            <a:pPr marL="128588" marR="0" lvl="0" indent="-128588"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FF0000"/>
                </a:solidFill>
                <a:effectLst/>
                <a:uLnTx/>
                <a:uFillTx/>
                <a:latin typeface="Trebuchet MS" panose="020B0603020202020204"/>
                <a:ea typeface="+mn-ea"/>
                <a:cs typeface="+mn-cs"/>
              </a:rPr>
              <a:t>Can’t sustain motivation</a:t>
            </a:r>
          </a:p>
          <a:p>
            <a:pPr marL="128588" marR="0" lvl="0" indent="-128588"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FF0000"/>
                </a:solidFill>
                <a:effectLst/>
                <a:uLnTx/>
                <a:uFillTx/>
                <a:latin typeface="Trebuchet MS" panose="020B0603020202020204"/>
                <a:ea typeface="+mn-ea"/>
                <a:cs typeface="+mn-cs"/>
              </a:rPr>
              <a:t>Procrastinate</a:t>
            </a:r>
          </a:p>
          <a:p>
            <a:pPr marL="128588" marR="0" lvl="0" indent="-128588"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FF0000"/>
                </a:solidFill>
                <a:effectLst/>
                <a:uLnTx/>
                <a:uFillTx/>
                <a:latin typeface="Trebuchet MS" panose="020B0603020202020204"/>
                <a:ea typeface="+mn-ea"/>
                <a:cs typeface="+mn-cs"/>
              </a:rPr>
              <a:t>Self-sabotaging habits</a:t>
            </a:r>
          </a:p>
          <a:p>
            <a:pPr marL="128588" marR="0" lvl="0" indent="-128588"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FF0000"/>
                </a:solidFill>
                <a:effectLst/>
                <a:uLnTx/>
                <a:uFillTx/>
                <a:latin typeface="Trebuchet MS" panose="020B0603020202020204"/>
                <a:ea typeface="+mn-ea"/>
                <a:cs typeface="+mn-cs"/>
              </a:rPr>
              <a:t>Resist learning new skills</a:t>
            </a:r>
          </a:p>
          <a:p>
            <a:pPr marL="128588" marR="0" lvl="0" indent="-128588"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FF0000"/>
                </a:solidFill>
                <a:effectLst/>
                <a:uLnTx/>
                <a:uFillTx/>
                <a:latin typeface="Trebuchet MS" panose="020B0603020202020204"/>
                <a:ea typeface="+mn-ea"/>
                <a:cs typeface="+mn-cs"/>
              </a:rPr>
              <a:t>Strong emotions</a:t>
            </a:r>
          </a:p>
          <a:p>
            <a:pPr marL="128588" marR="0" lvl="0" indent="-128588"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FF0000"/>
                </a:solidFill>
                <a:effectLst/>
                <a:uLnTx/>
                <a:uFillTx/>
                <a:latin typeface="Trebuchet MS" panose="020B0603020202020204"/>
                <a:ea typeface="+mn-ea"/>
                <a:cs typeface="+mn-cs"/>
              </a:rPr>
              <a:t>Doubt personal value</a:t>
            </a:r>
          </a:p>
          <a:p>
            <a:pPr marL="128588" marR="0" lvl="0" indent="-128588"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FF0000"/>
                </a:solidFill>
                <a:effectLst/>
                <a:uLnTx/>
                <a:uFillTx/>
                <a:latin typeface="Trebuchet MS" panose="020B0603020202020204"/>
                <a:ea typeface="+mn-ea"/>
                <a:cs typeface="+mn-cs"/>
              </a:rPr>
              <a:t>PTSD</a:t>
            </a:r>
          </a:p>
        </p:txBody>
      </p:sp>
      <p:sp>
        <p:nvSpPr>
          <p:cNvPr id="27" name="TextBox 26"/>
          <p:cNvSpPr txBox="1"/>
          <p:nvPr/>
        </p:nvSpPr>
        <p:spPr>
          <a:xfrm>
            <a:off x="5394340" y="2984925"/>
            <a:ext cx="1702389" cy="50783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350" b="0" i="0" u="sng" strike="noStrike" kern="1200" cap="none" spc="0" normalizeH="0" baseline="0" noProof="0" dirty="0">
                <a:ln>
                  <a:noFill/>
                </a:ln>
                <a:solidFill>
                  <a:prstClr val="black"/>
                </a:solidFill>
                <a:effectLst/>
                <a:uLnTx/>
                <a:uFillTx/>
                <a:latin typeface="Trebuchet MS" panose="020B0603020202020204"/>
                <a:ea typeface="+mn-ea"/>
                <a:cs typeface="+mn-cs"/>
              </a:rPr>
              <a:t>Slowly Achieves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350" b="0" i="0" u="sng" strike="noStrike" kern="1200" cap="none" spc="0" normalizeH="0" baseline="0" noProof="0" dirty="0">
                <a:ln>
                  <a:noFill/>
                </a:ln>
                <a:solidFill>
                  <a:prstClr val="black"/>
                </a:solidFill>
                <a:effectLst/>
                <a:uLnTx/>
                <a:uFillTx/>
                <a:latin typeface="Trebuchet MS" panose="020B0603020202020204"/>
                <a:ea typeface="+mn-ea"/>
                <a:cs typeface="+mn-cs"/>
              </a:rPr>
              <a:t> Successful Outcomes</a:t>
            </a:r>
          </a:p>
        </p:txBody>
      </p:sp>
      <p:sp>
        <p:nvSpPr>
          <p:cNvPr id="29" name="TextBox 28"/>
          <p:cNvSpPr txBox="1"/>
          <p:nvPr/>
        </p:nvSpPr>
        <p:spPr>
          <a:xfrm>
            <a:off x="5476268" y="3504554"/>
            <a:ext cx="1582484" cy="415498"/>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FF0000"/>
                </a:solidFill>
                <a:effectLst/>
                <a:uLnTx/>
                <a:uFillTx/>
                <a:latin typeface="Trebuchet MS" panose="020B0603020202020204"/>
                <a:ea typeface="+mn-ea"/>
                <a:cs typeface="+mn-cs"/>
              </a:rPr>
              <a:t>Family is Not Engaged</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B0F0"/>
                </a:solidFill>
                <a:effectLst/>
                <a:uLnTx/>
                <a:uFillTx/>
                <a:latin typeface="Trebuchet MS" panose="020B0603020202020204"/>
                <a:ea typeface="+mn-ea"/>
                <a:cs typeface="+mn-cs"/>
              </a:rPr>
              <a:t>Highly Skilled Caseworker</a:t>
            </a:r>
          </a:p>
        </p:txBody>
      </p:sp>
      <p:sp>
        <p:nvSpPr>
          <p:cNvPr id="32" name="TextBox 31"/>
          <p:cNvSpPr txBox="1"/>
          <p:nvPr/>
        </p:nvSpPr>
        <p:spPr>
          <a:xfrm>
            <a:off x="5710551" y="1773064"/>
            <a:ext cx="929743" cy="50783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350" b="0" i="0" u="sng" strike="noStrike" kern="1200" cap="none" spc="0" normalizeH="0" baseline="0" noProof="0" dirty="0">
                <a:ln>
                  <a:noFill/>
                </a:ln>
                <a:solidFill>
                  <a:prstClr val="black"/>
                </a:solidFill>
                <a:effectLst/>
                <a:uLnTx/>
                <a:uFillTx/>
                <a:latin typeface="Trebuchet MS" panose="020B0603020202020204"/>
                <a:ea typeface="+mn-ea"/>
                <a:cs typeface="+mn-cs"/>
              </a:rPr>
              <a:t>Superior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50" b="0" i="0" u="sng" strike="noStrike" kern="1200" cap="none" spc="0" normalizeH="0" baseline="0" noProof="0" dirty="0">
                <a:ln>
                  <a:noFill/>
                </a:ln>
                <a:solidFill>
                  <a:prstClr val="black"/>
                </a:solidFill>
                <a:effectLst/>
                <a:uLnTx/>
                <a:uFillTx/>
                <a:latin typeface="Trebuchet MS" panose="020B0603020202020204"/>
                <a:ea typeface="+mn-ea"/>
                <a:cs typeface="+mn-cs"/>
              </a:rPr>
              <a:t>Outcomes</a:t>
            </a:r>
          </a:p>
        </p:txBody>
      </p:sp>
      <p:cxnSp>
        <p:nvCxnSpPr>
          <p:cNvPr id="35" name="Straight Arrow Connector 34"/>
          <p:cNvCxnSpPr/>
          <p:nvPr/>
        </p:nvCxnSpPr>
        <p:spPr>
          <a:xfrm flipV="1">
            <a:off x="2037580" y="3834474"/>
            <a:ext cx="359842" cy="582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1905458" y="2121435"/>
            <a:ext cx="390878" cy="1"/>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28" name="Right Arrow 27"/>
          <p:cNvSpPr/>
          <p:nvPr/>
        </p:nvSpPr>
        <p:spPr>
          <a:xfrm rot="16200000">
            <a:off x="7235162" y="2296754"/>
            <a:ext cx="1303667" cy="1042403"/>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p:nvSpPr>
          <p:cNvPr id="34" name="TextBox 33"/>
          <p:cNvSpPr txBox="1"/>
          <p:nvPr/>
        </p:nvSpPr>
        <p:spPr>
          <a:xfrm>
            <a:off x="7557194" y="2774791"/>
            <a:ext cx="678392" cy="438582"/>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dirty="0">
                <a:ln>
                  <a:noFill/>
                </a:ln>
                <a:solidFill>
                  <a:prstClr val="white"/>
                </a:solidFill>
                <a:effectLst/>
                <a:uLnTx/>
                <a:uFillTx/>
                <a:latin typeface="Trebuchet MS" panose="020B0603020202020204"/>
                <a:ea typeface="+mn-ea"/>
                <a:cs typeface="+mn-cs"/>
              </a:rPr>
              <a:t>Caseworker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dirty="0">
                <a:ln>
                  <a:noFill/>
                </a:ln>
                <a:solidFill>
                  <a:prstClr val="white"/>
                </a:solidFill>
                <a:effectLst/>
                <a:uLnTx/>
                <a:uFillTx/>
                <a:latin typeface="Trebuchet MS" panose="020B0603020202020204"/>
                <a:ea typeface="+mn-ea"/>
                <a:cs typeface="+mn-cs"/>
              </a:rPr>
              <a:t>Engages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dirty="0">
                <a:ln>
                  <a:noFill/>
                </a:ln>
                <a:solidFill>
                  <a:prstClr val="white"/>
                </a:solidFill>
                <a:effectLst/>
                <a:uLnTx/>
                <a:uFillTx/>
                <a:latin typeface="Trebuchet MS" panose="020B0603020202020204"/>
                <a:ea typeface="+mn-ea"/>
                <a:cs typeface="+mn-cs"/>
              </a:rPr>
              <a:t>Families</a:t>
            </a:r>
          </a:p>
        </p:txBody>
      </p:sp>
      <p:sp>
        <p:nvSpPr>
          <p:cNvPr id="36" name="TextBox 35"/>
          <p:cNvSpPr txBox="1"/>
          <p:nvPr/>
        </p:nvSpPr>
        <p:spPr>
          <a:xfrm>
            <a:off x="3624058" y="2982541"/>
            <a:ext cx="902491" cy="50783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350" b="0" i="0" u="sng" strike="noStrike" kern="1200" cap="none" spc="0" normalizeH="0" baseline="0" noProof="0" dirty="0">
                <a:ln>
                  <a:noFill/>
                </a:ln>
                <a:solidFill>
                  <a:prstClr val="black"/>
                </a:solidFill>
                <a:effectLst/>
                <a:uLnTx/>
                <a:uFillTx/>
                <a:latin typeface="Trebuchet MS" panose="020B0603020202020204"/>
                <a:ea typeface="+mn-ea"/>
                <a:cs typeface="+mn-cs"/>
              </a:rPr>
              <a:t>Poor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350" b="0" i="0" u="sng" strike="noStrike" kern="1200" cap="none" spc="0" normalizeH="0" baseline="0" noProof="0" dirty="0">
                <a:ln>
                  <a:noFill/>
                </a:ln>
                <a:solidFill>
                  <a:prstClr val="black"/>
                </a:solidFill>
                <a:effectLst/>
                <a:uLnTx/>
                <a:uFillTx/>
                <a:latin typeface="Trebuchet MS" panose="020B0603020202020204"/>
                <a:ea typeface="+mn-ea"/>
                <a:cs typeface="+mn-cs"/>
              </a:rPr>
              <a:t>Outcomes</a:t>
            </a:r>
          </a:p>
        </p:txBody>
      </p:sp>
      <p:sp>
        <p:nvSpPr>
          <p:cNvPr id="37" name="TextBox 36"/>
          <p:cNvSpPr txBox="1"/>
          <p:nvPr/>
        </p:nvSpPr>
        <p:spPr>
          <a:xfrm>
            <a:off x="3293217" y="3462550"/>
            <a:ext cx="1730393" cy="57708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FF0000"/>
                </a:solidFill>
                <a:effectLst/>
                <a:uLnTx/>
                <a:uFillTx/>
                <a:latin typeface="Trebuchet MS" panose="020B0603020202020204"/>
                <a:ea typeface="+mn-ea"/>
                <a:cs typeface="+mn-cs"/>
              </a:rPr>
              <a:t>Family is Not Engaged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FF0000"/>
                </a:solidFill>
                <a:effectLst/>
                <a:uLnTx/>
                <a:uFillTx/>
                <a:latin typeface="Trebuchet MS" panose="020B0603020202020204"/>
                <a:ea typeface="+mn-ea"/>
                <a:cs typeface="+mn-cs"/>
              </a:rPr>
              <a:t>Caseworker Lacks Skills to Effect Change</a:t>
            </a:r>
          </a:p>
        </p:txBody>
      </p:sp>
      <p:sp>
        <p:nvSpPr>
          <p:cNvPr id="39" name="TextBox 38"/>
          <p:cNvSpPr txBox="1"/>
          <p:nvPr/>
        </p:nvSpPr>
        <p:spPr>
          <a:xfrm>
            <a:off x="3639572" y="1775077"/>
            <a:ext cx="902491" cy="50783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350" b="0" i="0" u="sng" strike="noStrike" kern="1200" cap="none" spc="0" normalizeH="0" baseline="0" noProof="0" dirty="0">
                <a:ln>
                  <a:noFill/>
                </a:ln>
                <a:solidFill>
                  <a:prstClr val="black"/>
                </a:solidFill>
                <a:effectLst/>
                <a:uLnTx/>
                <a:uFillTx/>
                <a:latin typeface="Trebuchet MS" panose="020B0603020202020204"/>
                <a:ea typeface="+mn-ea"/>
                <a:cs typeface="+mn-cs"/>
              </a:rPr>
              <a:t>Mixed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350" b="0" i="0" u="sng" strike="noStrike" kern="1200" cap="none" spc="0" normalizeH="0" baseline="0" noProof="0" dirty="0">
                <a:ln>
                  <a:noFill/>
                </a:ln>
                <a:solidFill>
                  <a:prstClr val="black"/>
                </a:solidFill>
                <a:effectLst/>
                <a:uLnTx/>
                <a:uFillTx/>
                <a:latin typeface="Trebuchet MS" panose="020B0603020202020204"/>
                <a:ea typeface="+mn-ea"/>
                <a:cs typeface="+mn-cs"/>
              </a:rPr>
              <a:t>Outcomes</a:t>
            </a:r>
          </a:p>
        </p:txBody>
      </p:sp>
      <p:sp>
        <p:nvSpPr>
          <p:cNvPr id="40" name="TextBox 39"/>
          <p:cNvSpPr txBox="1"/>
          <p:nvPr/>
        </p:nvSpPr>
        <p:spPr>
          <a:xfrm>
            <a:off x="3206944" y="2295184"/>
            <a:ext cx="1801886" cy="57708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B0F0"/>
                </a:solidFill>
                <a:effectLst/>
                <a:uLnTx/>
                <a:uFillTx/>
                <a:latin typeface="Trebuchet MS" panose="020B0603020202020204"/>
                <a:ea typeface="+mn-ea"/>
                <a:cs typeface="+mn-cs"/>
              </a:rPr>
              <a:t>Family is Engaged</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FF0000"/>
                </a:solidFill>
                <a:effectLst/>
                <a:uLnTx/>
                <a:uFillTx/>
                <a:latin typeface="Trebuchet MS" panose="020B0603020202020204"/>
                <a:ea typeface="+mn-ea"/>
                <a:cs typeface="+mn-cs"/>
              </a:rPr>
              <a:t>Caseworker Lacks Skills to Effect Change</a:t>
            </a:r>
          </a:p>
        </p:txBody>
      </p:sp>
      <p:sp>
        <p:nvSpPr>
          <p:cNvPr id="41" name="Right Arrow 40"/>
          <p:cNvSpPr/>
          <p:nvPr/>
        </p:nvSpPr>
        <p:spPr>
          <a:xfrm>
            <a:off x="4705416" y="1009928"/>
            <a:ext cx="1119916" cy="898419"/>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p:nvSpPr>
          <p:cNvPr id="46" name="TextBox 45"/>
          <p:cNvSpPr txBox="1"/>
          <p:nvPr/>
        </p:nvSpPr>
        <p:spPr>
          <a:xfrm>
            <a:off x="4770196" y="1273975"/>
            <a:ext cx="925253" cy="438582"/>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dirty="0">
                <a:ln>
                  <a:noFill/>
                </a:ln>
                <a:solidFill>
                  <a:prstClr val="white"/>
                </a:solidFill>
                <a:effectLst/>
                <a:uLnTx/>
                <a:uFillTx/>
                <a:latin typeface="Trebuchet MS" panose="020B0603020202020204"/>
                <a:ea typeface="+mn-ea"/>
                <a:cs typeface="+mn-cs"/>
              </a:rPr>
              <a:t>Supervisor Guides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dirty="0">
                <a:ln>
                  <a:noFill/>
                </a:ln>
                <a:solidFill>
                  <a:prstClr val="white"/>
                </a:solidFill>
                <a:effectLst/>
                <a:uLnTx/>
                <a:uFillTx/>
                <a:latin typeface="Trebuchet MS" panose="020B0603020202020204"/>
                <a:ea typeface="+mn-ea"/>
                <a:cs typeface="+mn-cs"/>
              </a:rPr>
              <a:t>Caseworker in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dirty="0">
                <a:ln>
                  <a:noFill/>
                </a:ln>
                <a:solidFill>
                  <a:prstClr val="white"/>
                </a:solidFill>
                <a:effectLst/>
                <a:uLnTx/>
                <a:uFillTx/>
                <a:latin typeface="Trebuchet MS" panose="020B0603020202020204"/>
                <a:ea typeface="+mn-ea"/>
                <a:cs typeface="+mn-cs"/>
              </a:rPr>
              <a:t>Skill Development</a:t>
            </a:r>
          </a:p>
        </p:txBody>
      </p:sp>
      <p:sp>
        <p:nvSpPr>
          <p:cNvPr id="47" name="TextBox 46"/>
          <p:cNvSpPr txBox="1"/>
          <p:nvPr/>
        </p:nvSpPr>
        <p:spPr>
          <a:xfrm>
            <a:off x="7079323" y="4191515"/>
            <a:ext cx="1943389" cy="1754326"/>
          </a:xfrm>
          <a:prstGeom prst="rect">
            <a:avLst/>
          </a:prstGeom>
          <a:noFill/>
        </p:spPr>
        <p:txBody>
          <a:bodyPr wrap="square" rtlCol="0">
            <a:spAutoFit/>
          </a:bodyPr>
          <a:lstStyle/>
          <a:p>
            <a:pPr marL="128588" marR="0" lvl="0" indent="-128588"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0B0F0"/>
                </a:solidFill>
                <a:effectLst/>
                <a:uLnTx/>
                <a:uFillTx/>
                <a:latin typeface="Trebuchet MS" panose="020B0603020202020204"/>
                <a:ea typeface="+mn-ea"/>
                <a:cs typeface="+mn-cs"/>
              </a:rPr>
              <a:t>Engages Families</a:t>
            </a:r>
          </a:p>
          <a:p>
            <a:pPr marL="128588" marR="0" lvl="0" indent="-128588"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0B0F0"/>
                </a:solidFill>
                <a:effectLst/>
                <a:uLnTx/>
                <a:uFillTx/>
                <a:latin typeface="Trebuchet MS" panose="020B0603020202020204"/>
                <a:ea typeface="+mn-ea"/>
                <a:cs typeface="+mn-cs"/>
              </a:rPr>
              <a:t>Assesses Needs</a:t>
            </a:r>
          </a:p>
          <a:p>
            <a:pPr marL="128588" marR="0" lvl="0" indent="-128588"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0B0F0"/>
                </a:solidFill>
                <a:effectLst/>
                <a:uLnTx/>
                <a:uFillTx/>
                <a:latin typeface="Trebuchet MS" panose="020B0603020202020204"/>
                <a:ea typeface="+mn-ea"/>
                <a:cs typeface="+mn-cs"/>
              </a:rPr>
              <a:t>Partners with Family</a:t>
            </a:r>
          </a:p>
          <a:p>
            <a:pPr marL="128588" marR="0" lvl="0" indent="-128588"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0B0F0"/>
                </a:solidFill>
                <a:effectLst/>
                <a:uLnTx/>
                <a:uFillTx/>
                <a:latin typeface="Trebuchet MS" panose="020B0603020202020204"/>
                <a:ea typeface="+mn-ea"/>
                <a:cs typeface="+mn-cs"/>
              </a:rPr>
              <a:t>Links family with services </a:t>
            </a:r>
          </a:p>
          <a:p>
            <a:pPr marL="128588" marR="0" lvl="0" indent="-128588"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0B0F0"/>
                </a:solidFill>
                <a:effectLst/>
                <a:uLnTx/>
                <a:uFillTx/>
                <a:latin typeface="Trebuchet MS" panose="020B0603020202020204"/>
                <a:ea typeface="+mn-ea"/>
                <a:cs typeface="+mn-cs"/>
              </a:rPr>
              <a:t>Evaluates effectiveness of services</a:t>
            </a:r>
          </a:p>
          <a:p>
            <a:pPr marL="128588" marR="0" lvl="0" indent="-128588"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0B0F0"/>
                </a:solidFill>
                <a:effectLst/>
                <a:uLnTx/>
                <a:uFillTx/>
                <a:latin typeface="Trebuchet MS" panose="020B0603020202020204"/>
                <a:ea typeface="+mn-ea"/>
                <a:cs typeface="+mn-cs"/>
              </a:rPr>
              <a:t>Advocates for the child(ren)</a:t>
            </a:r>
          </a:p>
          <a:p>
            <a:pPr marL="128588" marR="0" lvl="0" indent="-128588"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0B0F0"/>
                </a:solidFill>
                <a:effectLst/>
                <a:uLnTx/>
                <a:uFillTx/>
                <a:latin typeface="Trebuchet MS" panose="020B0603020202020204"/>
                <a:ea typeface="+mn-ea"/>
                <a:cs typeface="+mn-cs"/>
              </a:rPr>
              <a:t>Demonstrates Cultural Diversity Competency</a:t>
            </a:r>
          </a:p>
          <a:p>
            <a:pPr marL="128588" marR="0" lvl="0" indent="-128588"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0B0F0"/>
                </a:solidFill>
                <a:effectLst/>
                <a:uLnTx/>
                <a:uFillTx/>
                <a:latin typeface="Trebuchet MS" panose="020B0603020202020204"/>
                <a:ea typeface="+mn-ea"/>
                <a:cs typeface="+mn-cs"/>
              </a:rPr>
              <a:t>Communicates effectively</a:t>
            </a:r>
          </a:p>
          <a:p>
            <a:pPr marL="128588" marR="0" lvl="0" indent="-128588"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0B0F0"/>
                </a:solidFill>
                <a:effectLst/>
                <a:uLnTx/>
                <a:uFillTx/>
                <a:latin typeface="Trebuchet MS" panose="020B0603020202020204"/>
                <a:ea typeface="+mn-ea"/>
                <a:cs typeface="+mn-cs"/>
              </a:rPr>
              <a:t>Collaborates with family and community partners</a:t>
            </a:r>
          </a:p>
          <a:p>
            <a:pPr marL="128588" marR="0" lvl="0" indent="-128588"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900" b="0" i="0" u="none" strike="noStrike" kern="1200" cap="none" spc="0" normalizeH="0" baseline="0" noProof="0" dirty="0">
              <a:ln>
                <a:noFill/>
              </a:ln>
              <a:solidFill>
                <a:srgbClr val="00B0F0"/>
              </a:solidFill>
              <a:effectLst/>
              <a:uLnTx/>
              <a:uFillTx/>
              <a:latin typeface="Trebuchet MS" panose="020B0603020202020204"/>
              <a:ea typeface="+mn-ea"/>
              <a:cs typeface="+mn-cs"/>
            </a:endParaRPr>
          </a:p>
        </p:txBody>
      </p:sp>
      <p:sp>
        <p:nvSpPr>
          <p:cNvPr id="50" name="TextBox 49"/>
          <p:cNvSpPr txBox="1"/>
          <p:nvPr/>
        </p:nvSpPr>
        <p:spPr>
          <a:xfrm>
            <a:off x="2296336" y="4432983"/>
            <a:ext cx="2206512" cy="1338828"/>
          </a:xfrm>
          <a:prstGeom prst="rect">
            <a:avLst/>
          </a:prstGeom>
          <a:noFill/>
        </p:spPr>
        <p:txBody>
          <a:bodyPr wrap="square" rtlCol="0">
            <a:spAutoFit/>
          </a:bodyPr>
          <a:lstStyle/>
          <a:p>
            <a:pPr marL="128588" marR="0" lvl="0" indent="-128588"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FF0000"/>
                </a:solidFill>
                <a:effectLst/>
                <a:uLnTx/>
                <a:uFillTx/>
                <a:latin typeface="Trebuchet MS" panose="020B0603020202020204"/>
                <a:ea typeface="+mn-ea"/>
                <a:cs typeface="+mn-cs"/>
              </a:rPr>
              <a:t>Timid and/or Fearful</a:t>
            </a:r>
          </a:p>
          <a:p>
            <a:pPr marL="128588" marR="0" lvl="0" indent="-128588"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FF0000"/>
                </a:solidFill>
                <a:effectLst/>
                <a:uLnTx/>
                <a:uFillTx/>
                <a:latin typeface="Trebuchet MS" panose="020B0603020202020204"/>
                <a:ea typeface="+mn-ea"/>
                <a:cs typeface="+mn-cs"/>
              </a:rPr>
              <a:t>Rigid and/or Set in Ways</a:t>
            </a:r>
          </a:p>
          <a:p>
            <a:pPr marL="128588" marR="0" lvl="0" indent="-128588"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FF0000"/>
                </a:solidFill>
                <a:effectLst/>
                <a:uLnTx/>
                <a:uFillTx/>
                <a:latin typeface="Trebuchet MS" panose="020B0603020202020204"/>
                <a:ea typeface="+mn-ea"/>
                <a:cs typeface="+mn-cs"/>
              </a:rPr>
              <a:t>Still Learning &amp; Developing New Skills</a:t>
            </a:r>
          </a:p>
          <a:p>
            <a:pPr marL="128588" marR="0" lvl="0" indent="-128588"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FF0000"/>
                </a:solidFill>
                <a:effectLst/>
                <a:uLnTx/>
                <a:uFillTx/>
                <a:latin typeface="Trebuchet MS" panose="020B0603020202020204"/>
                <a:ea typeface="+mn-ea"/>
                <a:cs typeface="+mn-cs"/>
              </a:rPr>
              <a:t>Resistant to Learning New Skills</a:t>
            </a:r>
          </a:p>
          <a:p>
            <a:pPr marL="128588" marR="0" lvl="0" indent="-128588"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FF0000"/>
                </a:solidFill>
                <a:effectLst/>
                <a:uLnTx/>
                <a:uFillTx/>
                <a:latin typeface="Trebuchet MS" panose="020B0603020202020204"/>
                <a:ea typeface="+mn-ea"/>
                <a:cs typeface="+mn-cs"/>
              </a:rPr>
              <a:t>Strong Emotional Reactions</a:t>
            </a:r>
          </a:p>
          <a:p>
            <a:pPr marL="128588" marR="0" lvl="0" indent="-128588"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FF0000"/>
                </a:solidFill>
                <a:effectLst/>
                <a:uLnTx/>
                <a:uFillTx/>
                <a:latin typeface="Trebuchet MS" panose="020B0603020202020204"/>
                <a:ea typeface="+mn-ea"/>
                <a:cs typeface="+mn-cs"/>
              </a:rPr>
              <a:t>Secondary Trauma – PTSD</a:t>
            </a:r>
          </a:p>
          <a:p>
            <a:pPr marL="128588" marR="0" lvl="0" indent="-128588"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FF0000"/>
                </a:solidFill>
                <a:effectLst/>
                <a:uLnTx/>
                <a:uFillTx/>
                <a:latin typeface="Trebuchet MS" panose="020B0603020202020204"/>
                <a:ea typeface="+mn-ea"/>
                <a:cs typeface="+mn-cs"/>
              </a:rPr>
              <a:t>Requires Highly Skilled Supervisor/Intensive Level of Supervision</a:t>
            </a:r>
          </a:p>
        </p:txBody>
      </p:sp>
      <p:sp>
        <p:nvSpPr>
          <p:cNvPr id="2" name="TextBox 1"/>
          <p:cNvSpPr txBox="1"/>
          <p:nvPr/>
        </p:nvSpPr>
        <p:spPr>
          <a:xfrm>
            <a:off x="262648" y="947178"/>
            <a:ext cx="2842114" cy="41549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rgbClr val="0070C0"/>
                </a:solidFill>
                <a:effectLst/>
                <a:uLnTx/>
                <a:uFillTx/>
                <a:latin typeface="Trebuchet MS" panose="020B0603020202020204"/>
                <a:ea typeface="+mn-ea"/>
                <a:cs typeface="+mn-cs"/>
              </a:rPr>
              <a:t>Outcomes Slide</a:t>
            </a:r>
          </a:p>
        </p:txBody>
      </p:sp>
    </p:spTree>
    <p:extLst>
      <p:ext uri="{BB962C8B-B14F-4D97-AF65-F5344CB8AC3E}">
        <p14:creationId xmlns:p14="http://schemas.microsoft.com/office/powerpoint/2010/main" val="2376930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0"/>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6"/>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p:bldP spid="15" grpId="0"/>
      <p:bldP spid="23" grpId="0"/>
      <p:bldP spid="24" grpId="0"/>
      <p:bldP spid="26" grpId="0"/>
      <p:bldP spid="27" grpId="0"/>
      <p:bldP spid="29" grpId="0"/>
      <p:bldP spid="32" grpId="0"/>
      <p:bldP spid="28" grpId="0" animBg="1"/>
      <p:bldP spid="34" grpId="0"/>
      <p:bldP spid="36" grpId="0"/>
      <p:bldP spid="37" grpId="0"/>
      <p:bldP spid="39" grpId="0"/>
      <p:bldP spid="40" grpId="0"/>
      <p:bldP spid="41" grpId="0" animBg="1"/>
      <p:bldP spid="46" grpId="0"/>
      <p:bldP spid="47" grpId="0"/>
      <p:bldP spid="50"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2117" y="865558"/>
            <a:ext cx="5794622" cy="5135193"/>
          </a:xfrm>
          <a:prstGeom prst="rect">
            <a:avLst/>
          </a:prstGeom>
        </p:spPr>
      </p:pic>
      <p:sp>
        <p:nvSpPr>
          <p:cNvPr id="4" name="Title 3">
            <a:extLst>
              <a:ext uri="{FF2B5EF4-FFF2-40B4-BE49-F238E27FC236}">
                <a16:creationId xmlns:a16="http://schemas.microsoft.com/office/drawing/2014/main" id="{CF81168B-AF6A-4272-82A3-42C6E60A682E}"/>
              </a:ext>
            </a:extLst>
          </p:cNvPr>
          <p:cNvSpPr>
            <a:spLocks noGrp="1"/>
          </p:cNvSpPr>
          <p:nvPr>
            <p:ph type="title"/>
          </p:nvPr>
        </p:nvSpPr>
        <p:spPr>
          <a:xfrm>
            <a:off x="347214" y="1019983"/>
            <a:ext cx="2738600" cy="811127"/>
          </a:xfrm>
        </p:spPr>
        <p:txBody>
          <a:bodyPr vert="horz" lIns="68580" tIns="34290" rIns="68580" bIns="34290" rtlCol="0" anchor="ctr">
            <a:normAutofit/>
          </a:bodyPr>
          <a:lstStyle/>
          <a:p>
            <a:r>
              <a:rPr lang="en-US" sz="2700" b="1" dirty="0">
                <a:solidFill>
                  <a:srgbClr val="0070C0"/>
                </a:solidFill>
              </a:rPr>
              <a:t>Family Circles Tool</a:t>
            </a:r>
          </a:p>
        </p:txBody>
      </p:sp>
      <p:sp>
        <p:nvSpPr>
          <p:cNvPr id="6" name="Text Placeholder 5">
            <a:extLst>
              <a:ext uri="{FF2B5EF4-FFF2-40B4-BE49-F238E27FC236}">
                <a16:creationId xmlns:a16="http://schemas.microsoft.com/office/drawing/2014/main" id="{F10C37FF-4699-405F-A816-734BEC470AAC}"/>
              </a:ext>
            </a:extLst>
          </p:cNvPr>
          <p:cNvSpPr>
            <a:spLocks noGrp="1"/>
          </p:cNvSpPr>
          <p:nvPr>
            <p:ph type="body" sz="half" idx="2"/>
          </p:nvPr>
        </p:nvSpPr>
        <p:spPr>
          <a:xfrm>
            <a:off x="347214" y="1831109"/>
            <a:ext cx="2930678" cy="3772365"/>
          </a:xfrm>
        </p:spPr>
        <p:txBody>
          <a:bodyPr vert="horz" lIns="68580" tIns="34290" rIns="68580" bIns="34290" rtlCol="0">
            <a:noAutofit/>
          </a:bodyPr>
          <a:lstStyle/>
          <a:p>
            <a:pPr marL="209550" indent="-171450">
              <a:buFont typeface="Arial" panose="020B0604020202020204" pitchFamily="34" charset="0"/>
              <a:buChar char="•"/>
            </a:pPr>
            <a:r>
              <a:rPr lang="en-US" sz="1500" b="1" dirty="0"/>
              <a:t>Goal: </a:t>
            </a:r>
            <a:r>
              <a:rPr lang="en-US" sz="1500" dirty="0"/>
              <a:t>As a family plot out the people and influences that make up your world.</a:t>
            </a:r>
          </a:p>
          <a:p>
            <a:pPr marL="209550" indent="-171450">
              <a:buFont typeface="Arial" panose="020B0604020202020204" pitchFamily="34" charset="0"/>
              <a:buChar char="•"/>
            </a:pPr>
            <a:r>
              <a:rPr lang="en-US" sz="1500" b="1" dirty="0"/>
              <a:t>Self: </a:t>
            </a:r>
            <a:r>
              <a:rPr lang="en-US" sz="1500" dirty="0"/>
              <a:t>Personal strengths and challenges, your inner belief system, likes/dislikes, influences.</a:t>
            </a:r>
          </a:p>
          <a:p>
            <a:pPr marL="209550" indent="-171450">
              <a:buFont typeface="Arial" panose="020B0604020202020204" pitchFamily="34" charset="0"/>
              <a:buChar char="•"/>
            </a:pPr>
            <a:r>
              <a:rPr lang="en-US" sz="1500" b="1" dirty="0"/>
              <a:t>Partner/Children: </a:t>
            </a:r>
            <a:r>
              <a:rPr lang="en-US" sz="1500" dirty="0"/>
              <a:t>This circle should include who you live with and consider your immediate family. Note their strengths and challenges.</a:t>
            </a:r>
          </a:p>
          <a:p>
            <a:pPr marL="209550" indent="-171450">
              <a:buFont typeface="Arial" panose="020B0604020202020204" pitchFamily="34" charset="0"/>
              <a:buChar char="•"/>
            </a:pPr>
            <a:r>
              <a:rPr lang="en-US" sz="1500" b="1" dirty="0"/>
              <a:t>Extended Family: </a:t>
            </a:r>
            <a:r>
              <a:rPr lang="en-US" sz="1500" dirty="0"/>
              <a:t>Other family members in your life such as parents, siblings, aunts/uncles, and cousins. How do they support you? How do they hold you back?</a:t>
            </a:r>
          </a:p>
        </p:txBody>
      </p:sp>
      <p:sp>
        <p:nvSpPr>
          <p:cNvPr id="2" name="TextBox 1">
            <a:extLst>
              <a:ext uri="{FF2B5EF4-FFF2-40B4-BE49-F238E27FC236}">
                <a16:creationId xmlns:a16="http://schemas.microsoft.com/office/drawing/2014/main" id="{ECA44008-7A0E-456B-8301-6057D104BB43}"/>
              </a:ext>
            </a:extLst>
          </p:cNvPr>
          <p:cNvSpPr txBox="1"/>
          <p:nvPr/>
        </p:nvSpPr>
        <p:spPr>
          <a:xfrm>
            <a:off x="4381500" y="5577674"/>
            <a:ext cx="4057650" cy="253916"/>
          </a:xfrm>
          <a:prstGeom prst="rect">
            <a:avLst/>
          </a:prstGeom>
          <a:noFill/>
        </p:spPr>
        <p:txBody>
          <a:bodyPr wrap="square" rtlCol="0">
            <a:spAutoFit/>
          </a:bodyPr>
          <a:lstStyle/>
          <a:p>
            <a:pPr defTabSz="685800" fontAlgn="auto">
              <a:spcBef>
                <a:spcPts val="0"/>
              </a:spcBef>
              <a:spcAft>
                <a:spcPts val="0"/>
              </a:spcAft>
            </a:pPr>
            <a:r>
              <a:rPr lang="en-US" sz="1050" b="1" i="1" dirty="0">
                <a:solidFill>
                  <a:prstClr val="black"/>
                </a:solidFill>
                <a:latin typeface="Calibri"/>
              </a:rPr>
              <a:t>Page 38 and 39 of the Caseworker Self-Assessment and Field Tools</a:t>
            </a:r>
          </a:p>
        </p:txBody>
      </p:sp>
    </p:spTree>
    <p:extLst>
      <p:ext uri="{BB962C8B-B14F-4D97-AF65-F5344CB8AC3E}">
        <p14:creationId xmlns:p14="http://schemas.microsoft.com/office/powerpoint/2010/main" val="256990042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7259" y="864700"/>
            <a:ext cx="5802298" cy="5128592"/>
          </a:xfrm>
          <a:prstGeom prst="rect">
            <a:avLst/>
          </a:prstGeom>
        </p:spPr>
      </p:pic>
      <p:sp>
        <p:nvSpPr>
          <p:cNvPr id="4" name="Title 3">
            <a:extLst>
              <a:ext uri="{FF2B5EF4-FFF2-40B4-BE49-F238E27FC236}">
                <a16:creationId xmlns:a16="http://schemas.microsoft.com/office/drawing/2014/main" id="{CF81168B-AF6A-4272-82A3-42C6E60A682E}"/>
              </a:ext>
            </a:extLst>
          </p:cNvPr>
          <p:cNvSpPr>
            <a:spLocks noGrp="1"/>
          </p:cNvSpPr>
          <p:nvPr>
            <p:ph type="title"/>
          </p:nvPr>
        </p:nvSpPr>
        <p:spPr>
          <a:xfrm>
            <a:off x="323966" y="872152"/>
            <a:ext cx="2738600" cy="811127"/>
          </a:xfrm>
        </p:spPr>
        <p:txBody>
          <a:bodyPr vert="horz" lIns="68580" tIns="34290" rIns="68580" bIns="34290" rtlCol="0" anchor="ctr">
            <a:normAutofit/>
          </a:bodyPr>
          <a:lstStyle/>
          <a:p>
            <a:r>
              <a:rPr lang="en-US" sz="2700" b="1" dirty="0">
                <a:solidFill>
                  <a:srgbClr val="0070C0"/>
                </a:solidFill>
              </a:rPr>
              <a:t>Family Circles Tool</a:t>
            </a:r>
          </a:p>
        </p:txBody>
      </p:sp>
      <p:sp>
        <p:nvSpPr>
          <p:cNvPr id="6" name="Text Placeholder 5">
            <a:extLst>
              <a:ext uri="{FF2B5EF4-FFF2-40B4-BE49-F238E27FC236}">
                <a16:creationId xmlns:a16="http://schemas.microsoft.com/office/drawing/2014/main" id="{F10C37FF-4699-405F-A816-734BEC470AAC}"/>
              </a:ext>
            </a:extLst>
          </p:cNvPr>
          <p:cNvSpPr>
            <a:spLocks noGrp="1"/>
          </p:cNvSpPr>
          <p:nvPr>
            <p:ph type="body" sz="half" idx="2"/>
          </p:nvPr>
        </p:nvSpPr>
        <p:spPr>
          <a:xfrm>
            <a:off x="162732" y="1683279"/>
            <a:ext cx="3580109" cy="4349809"/>
          </a:xfrm>
        </p:spPr>
        <p:txBody>
          <a:bodyPr vert="horz" lIns="68580" tIns="34290" rIns="68580" bIns="34290" rtlCol="0">
            <a:normAutofit/>
          </a:bodyPr>
          <a:lstStyle/>
          <a:p>
            <a:pPr marL="209550" indent="-171450">
              <a:buFont typeface="Arial" panose="020B0604020202020204" pitchFamily="34" charset="0"/>
              <a:buChar char="•"/>
            </a:pPr>
            <a:r>
              <a:rPr lang="en-US" sz="1350" b="1" dirty="0"/>
              <a:t>Friends, Neighbors, &amp; Culture: </a:t>
            </a:r>
            <a:r>
              <a:rPr lang="en-US" sz="1350" dirty="0"/>
              <a:t>This may also include informal care providers, cultural or religious groups,  or acquaintances you have a relationship with by choice. List positive and negative impacts.</a:t>
            </a:r>
          </a:p>
          <a:p>
            <a:pPr marL="209550" indent="-171450">
              <a:buFont typeface="Arial" panose="020B0604020202020204" pitchFamily="34" charset="0"/>
              <a:buChar char="•"/>
            </a:pPr>
            <a:r>
              <a:rPr lang="en-US" sz="1350" b="1" dirty="0"/>
              <a:t>Agencies, Schools, &amp; Institutions: </a:t>
            </a:r>
            <a:r>
              <a:rPr lang="en-US" sz="1350" dirty="0"/>
              <a:t>People who are in your life because it’s their job. I.e. Teachers,  case managers, service providers, supervisors/ coworkers. What is beneficial or a hindrance about each relationship? </a:t>
            </a:r>
          </a:p>
          <a:p>
            <a:pPr marL="209550" indent="-171450">
              <a:buFont typeface="Arial" panose="020B0604020202020204" pitchFamily="34" charset="0"/>
              <a:buChar char="•"/>
            </a:pPr>
            <a:r>
              <a:rPr lang="en-US" sz="1350" b="1" dirty="0"/>
              <a:t>Economics &amp; Community: </a:t>
            </a:r>
            <a:r>
              <a:rPr lang="en-US" sz="1350" dirty="0"/>
              <a:t>List economic influences such as employment status, pubic assistance services, etc. Describe your community and how it impacts your family’s well-being.</a:t>
            </a:r>
          </a:p>
          <a:p>
            <a:pPr marL="209550" indent="-171450">
              <a:buFont typeface="Arial" panose="020B0604020202020204" pitchFamily="34" charset="0"/>
              <a:buChar char="•"/>
            </a:pPr>
            <a:r>
              <a:rPr lang="en-US" sz="1350" b="1" dirty="0"/>
              <a:t>Natural Environment: </a:t>
            </a:r>
            <a:r>
              <a:rPr lang="en-US" sz="1350" dirty="0"/>
              <a:t>List how the natural environment and it’s condition affects your family. I.e. If you child has asthma caused by air pollution, if you live near a park or lake, etc.</a:t>
            </a:r>
          </a:p>
        </p:txBody>
      </p:sp>
      <p:sp>
        <p:nvSpPr>
          <p:cNvPr id="5" name="TextBox 4">
            <a:extLst>
              <a:ext uri="{FF2B5EF4-FFF2-40B4-BE49-F238E27FC236}">
                <a16:creationId xmlns:a16="http://schemas.microsoft.com/office/drawing/2014/main" id="{EE2454F6-5FD5-438F-B25E-A71B9EC36F6F}"/>
              </a:ext>
            </a:extLst>
          </p:cNvPr>
          <p:cNvSpPr txBox="1"/>
          <p:nvPr/>
        </p:nvSpPr>
        <p:spPr>
          <a:xfrm>
            <a:off x="4381500" y="5577674"/>
            <a:ext cx="4057650" cy="253916"/>
          </a:xfrm>
          <a:prstGeom prst="rect">
            <a:avLst/>
          </a:prstGeom>
          <a:noFill/>
        </p:spPr>
        <p:txBody>
          <a:bodyPr wrap="square" rtlCol="0">
            <a:spAutoFit/>
          </a:bodyPr>
          <a:lstStyle/>
          <a:p>
            <a:pPr defTabSz="685800" fontAlgn="auto">
              <a:spcBef>
                <a:spcPts val="0"/>
              </a:spcBef>
              <a:spcAft>
                <a:spcPts val="0"/>
              </a:spcAft>
            </a:pPr>
            <a:r>
              <a:rPr lang="en-US" sz="1050" b="1" i="1" dirty="0">
                <a:solidFill>
                  <a:prstClr val="black"/>
                </a:solidFill>
                <a:latin typeface="Calibri"/>
              </a:rPr>
              <a:t>Page 38 and 39 of the Caseworker Self-Assessment and Field Tools</a:t>
            </a:r>
          </a:p>
        </p:txBody>
      </p:sp>
    </p:spTree>
    <p:extLst>
      <p:ext uri="{BB962C8B-B14F-4D97-AF65-F5344CB8AC3E}">
        <p14:creationId xmlns:p14="http://schemas.microsoft.com/office/powerpoint/2010/main" val="364961890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Top Corners Rounded 12">
            <a:extLst>
              <a:ext uri="{FF2B5EF4-FFF2-40B4-BE49-F238E27FC236}">
                <a16:creationId xmlns:a16="http://schemas.microsoft.com/office/drawing/2014/main" id="{3BAF1561-20C4-41FD-A35F-BF2B9E727F3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7100" y="1604792"/>
            <a:ext cx="4442616" cy="3648417"/>
          </a:xfrm>
          <a:prstGeom prst="round2SameRect">
            <a:avLst>
              <a:gd name="adj1" fmla="val 3762"/>
              <a:gd name="adj2" fmla="val 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350">
              <a:solidFill>
                <a:prstClr val="white"/>
              </a:solidFill>
              <a:latin typeface="Calibri" panose="020F0502020204030204"/>
            </a:endParaRPr>
          </a:p>
        </p:txBody>
      </p:sp>
      <p:sp>
        <p:nvSpPr>
          <p:cNvPr id="15" name="Rectangle: Top Corners Rounded 14">
            <a:extLst>
              <a:ext uri="{FF2B5EF4-FFF2-40B4-BE49-F238E27FC236}">
                <a16:creationId xmlns:a16="http://schemas.microsoft.com/office/drawing/2014/main" id="{839DC788-B140-4F3E-A91E-CB3E70ED940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42900" y="1645101"/>
            <a:ext cx="4207048" cy="3567794"/>
          </a:xfrm>
          <a:prstGeom prst="round2SameRect">
            <a:avLst>
              <a:gd name="adj1" fmla="val 2061"/>
              <a:gd name="adj2" fmla="val 0"/>
            </a:avLst>
          </a:pr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350">
              <a:solidFill>
                <a:prstClr val="white"/>
              </a:solidFill>
              <a:latin typeface="Calibri" panose="020F0502020204030204"/>
            </a:endParaRPr>
          </a:p>
        </p:txBody>
      </p:sp>
      <p:cxnSp>
        <p:nvCxnSpPr>
          <p:cNvPr id="17" name="Straight Connector 16">
            <a:extLst>
              <a:ext uri="{FF2B5EF4-FFF2-40B4-BE49-F238E27FC236}">
                <a16:creationId xmlns:a16="http://schemas.microsoft.com/office/drawing/2014/main" id="{FC18D930-0EEE-448F-ABF1-2AA3C83DA552}"/>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3053" y="2886600"/>
            <a:ext cx="1198092" cy="0"/>
          </a:xfrm>
          <a:prstGeom prst="line">
            <a:avLst/>
          </a:prstGeom>
          <a:ln w="508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1B58C9E3-9AF4-45C0-8976-4B8D00E4B9D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24" t="24267" r="2931" b="3734"/>
          <a:stretch/>
        </p:blipFill>
        <p:spPr>
          <a:xfrm>
            <a:off x="3902826" y="2425289"/>
            <a:ext cx="4906588" cy="1889636"/>
          </a:xfrm>
          <a:prstGeom prst="rect">
            <a:avLst/>
          </a:prstGeom>
        </p:spPr>
      </p:pic>
      <p:sp>
        <p:nvSpPr>
          <p:cNvPr id="2" name="Title 1">
            <a:extLst>
              <a:ext uri="{FF2B5EF4-FFF2-40B4-BE49-F238E27FC236}">
                <a16:creationId xmlns:a16="http://schemas.microsoft.com/office/drawing/2014/main" id="{D468723E-3024-41DB-9A92-B739E9E77CA4}"/>
              </a:ext>
            </a:extLst>
          </p:cNvPr>
          <p:cNvSpPr>
            <a:spLocks noGrp="1"/>
          </p:cNvSpPr>
          <p:nvPr>
            <p:ph type="title"/>
          </p:nvPr>
        </p:nvSpPr>
        <p:spPr>
          <a:xfrm>
            <a:off x="241300" y="1593069"/>
            <a:ext cx="3069713" cy="1218343"/>
          </a:xfrm>
        </p:spPr>
        <p:txBody>
          <a:bodyPr>
            <a:normAutofit/>
          </a:bodyPr>
          <a:lstStyle/>
          <a:p>
            <a:r>
              <a:rPr lang="en-US" sz="2700" b="1" dirty="0">
                <a:solidFill>
                  <a:schemeClr val="bg1"/>
                </a:solidFill>
              </a:rPr>
              <a:t>Scaling Questions</a:t>
            </a:r>
          </a:p>
        </p:txBody>
      </p:sp>
      <p:sp>
        <p:nvSpPr>
          <p:cNvPr id="5" name="Content Placeholder 4">
            <a:extLst>
              <a:ext uri="{FF2B5EF4-FFF2-40B4-BE49-F238E27FC236}">
                <a16:creationId xmlns:a16="http://schemas.microsoft.com/office/drawing/2014/main" id="{11A92B78-089B-4B3A-82AE-225D1CED278E}"/>
              </a:ext>
            </a:extLst>
          </p:cNvPr>
          <p:cNvSpPr>
            <a:spLocks noGrp="1"/>
          </p:cNvSpPr>
          <p:nvPr>
            <p:ph idx="1"/>
          </p:nvPr>
        </p:nvSpPr>
        <p:spPr>
          <a:xfrm>
            <a:off x="241300" y="2929193"/>
            <a:ext cx="3303221" cy="2281574"/>
          </a:xfrm>
        </p:spPr>
        <p:txBody>
          <a:bodyPr anchor="t">
            <a:noAutofit/>
          </a:bodyPr>
          <a:lstStyle/>
          <a:p>
            <a:r>
              <a:rPr lang="en-US" sz="1200" b="1" dirty="0">
                <a:solidFill>
                  <a:schemeClr val="bg1"/>
                </a:solidFill>
              </a:rPr>
              <a:t>Ask the parent or child to identify a number between 1 and 10 to assess and evaluate perceptions of situations.</a:t>
            </a:r>
          </a:p>
          <a:p>
            <a:r>
              <a:rPr lang="en-US" sz="1200" b="1" dirty="0">
                <a:solidFill>
                  <a:schemeClr val="bg1"/>
                </a:solidFill>
              </a:rPr>
              <a:t>Works for children as young as 4 years old. </a:t>
            </a:r>
          </a:p>
          <a:p>
            <a:r>
              <a:rPr lang="en-US" sz="1200" b="1" dirty="0">
                <a:solidFill>
                  <a:schemeClr val="bg1"/>
                </a:solidFill>
              </a:rPr>
              <a:t>Helps to: </a:t>
            </a:r>
          </a:p>
          <a:p>
            <a:pPr lvl="1"/>
            <a:r>
              <a:rPr lang="en-US" sz="1200" b="1" dirty="0">
                <a:solidFill>
                  <a:schemeClr val="bg1"/>
                </a:solidFill>
              </a:rPr>
              <a:t>Assess families’ perception about the seriousness of a problem</a:t>
            </a:r>
          </a:p>
          <a:p>
            <a:pPr lvl="1"/>
            <a:r>
              <a:rPr lang="en-US" sz="1200" b="1" dirty="0">
                <a:solidFill>
                  <a:schemeClr val="bg1"/>
                </a:solidFill>
              </a:rPr>
              <a:t>Measure progress over time</a:t>
            </a:r>
          </a:p>
          <a:p>
            <a:pPr lvl="1"/>
            <a:r>
              <a:rPr lang="en-US" sz="1200" b="1" dirty="0">
                <a:solidFill>
                  <a:schemeClr val="bg1"/>
                </a:solidFill>
              </a:rPr>
              <a:t>Determine level of motivation for change</a:t>
            </a:r>
          </a:p>
          <a:p>
            <a:pPr lvl="1"/>
            <a:r>
              <a:rPr lang="en-US" sz="1200" b="1" dirty="0">
                <a:solidFill>
                  <a:schemeClr val="bg1"/>
                </a:solidFill>
              </a:rPr>
              <a:t>Move past resistance and engagement challenges with clients</a:t>
            </a:r>
          </a:p>
        </p:txBody>
      </p:sp>
    </p:spTree>
    <p:extLst>
      <p:ext uri="{BB962C8B-B14F-4D97-AF65-F5344CB8AC3E}">
        <p14:creationId xmlns:p14="http://schemas.microsoft.com/office/powerpoint/2010/main" val="231375299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spc="225" dirty="0"/>
              <a:t>Three Houses Assessment Tool</a:t>
            </a:r>
          </a:p>
        </p:txBody>
      </p:sp>
      <p:pic>
        <p:nvPicPr>
          <p:cNvPr id="4" name="Content Placeholder 3"/>
          <p:cNvPicPr>
            <a:picLocks noGrp="1" noChangeAspect="1"/>
          </p:cNvPicPr>
          <p:nvPr>
            <p:ph idx="1"/>
          </p:nvPr>
        </p:nvPicPr>
        <p:blipFill>
          <a:blip r:embed="rId2"/>
          <a:stretch>
            <a:fillRect/>
          </a:stretch>
        </p:blipFill>
        <p:spPr>
          <a:xfrm>
            <a:off x="3265312" y="2226469"/>
            <a:ext cx="2613377" cy="3263504"/>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725" y="1868365"/>
            <a:ext cx="2944402" cy="3676876"/>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23300" y="1868366"/>
            <a:ext cx="2907625" cy="3676876"/>
          </a:xfrm>
          <a:prstGeom prst="rect">
            <a:avLst/>
          </a:prstGeom>
        </p:spPr>
      </p:pic>
      <p:sp>
        <p:nvSpPr>
          <p:cNvPr id="12" name="TextBox 11"/>
          <p:cNvSpPr txBox="1"/>
          <p:nvPr/>
        </p:nvSpPr>
        <p:spPr>
          <a:xfrm>
            <a:off x="219808" y="5545241"/>
            <a:ext cx="8786489" cy="473206"/>
          </a:xfrm>
          <a:prstGeom prst="rect">
            <a:avLst/>
          </a:prstGeom>
          <a:noFill/>
        </p:spPr>
        <p:txBody>
          <a:bodyPr wrap="square" rtlCol="0">
            <a:spAutoFit/>
          </a:bodyPr>
          <a:lstStyle/>
          <a:p>
            <a:pPr defTabSz="685800" fontAlgn="auto">
              <a:spcBef>
                <a:spcPts val="0"/>
              </a:spcBef>
              <a:spcAft>
                <a:spcPts val="0"/>
              </a:spcAft>
            </a:pPr>
            <a:r>
              <a:rPr lang="en-US" sz="825" dirty="0">
                <a:solidFill>
                  <a:prstClr val="black"/>
                </a:solidFill>
                <a:latin typeface="Calibri" panose="020F0502020204030204"/>
              </a:rPr>
              <a:t>Found on page 40 of the Caseworker Assessment and </a:t>
            </a:r>
            <a:r>
              <a:rPr lang="en-US" sz="825">
                <a:solidFill>
                  <a:prstClr val="black"/>
                </a:solidFill>
                <a:latin typeface="Calibri" panose="020F0502020204030204"/>
              </a:rPr>
              <a:t>Field Tools, JFS 01055.</a:t>
            </a:r>
            <a:endParaRPr lang="en-US" sz="825" dirty="0">
              <a:solidFill>
                <a:prstClr val="black"/>
              </a:solidFill>
              <a:latin typeface="Calibri" panose="020F0502020204030204"/>
            </a:endParaRPr>
          </a:p>
          <a:p>
            <a:pPr defTabSz="685800" fontAlgn="auto">
              <a:spcBef>
                <a:spcPts val="0"/>
              </a:spcBef>
              <a:spcAft>
                <a:spcPts val="0"/>
              </a:spcAft>
            </a:pPr>
            <a:r>
              <a:rPr lang="en-US" sz="825" dirty="0">
                <a:solidFill>
                  <a:prstClr val="black"/>
                </a:solidFill>
                <a:latin typeface="Calibri" panose="020F0502020204030204"/>
              </a:rPr>
              <a:t>Adapted from Weld, N. (2008) The three houses tool: building safety and positive change. In M. Calder (Ed.) Contemporary risk assessment in safeguarding children, Lyme Regis,:  Russell House Publishing</a:t>
            </a:r>
          </a:p>
        </p:txBody>
      </p:sp>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51424" y="1868365"/>
            <a:ext cx="2857899" cy="3622387"/>
          </a:xfrm>
          <a:prstGeom prst="rect">
            <a:avLst/>
          </a:prstGeom>
        </p:spPr>
      </p:pic>
    </p:spTree>
    <p:extLst>
      <p:ext uri="{BB962C8B-B14F-4D97-AF65-F5344CB8AC3E}">
        <p14:creationId xmlns:p14="http://schemas.microsoft.com/office/powerpoint/2010/main" val="96492589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077200" cy="792162"/>
          </a:xfrm>
        </p:spPr>
        <p:style>
          <a:lnRef idx="2">
            <a:schemeClr val="accent5">
              <a:shade val="50000"/>
            </a:schemeClr>
          </a:lnRef>
          <a:fillRef idx="1">
            <a:schemeClr val="accent5"/>
          </a:fillRef>
          <a:effectRef idx="0">
            <a:schemeClr val="accent5"/>
          </a:effectRef>
          <a:fontRef idx="minor">
            <a:schemeClr val="lt1"/>
          </a:fontRef>
        </p:style>
        <p:txBody>
          <a:bodyPr>
            <a:noAutofit/>
          </a:bodyPr>
          <a:lstStyle/>
          <a:p>
            <a:pPr algn="ctr"/>
            <a:r>
              <a:rPr lang="en-US" sz="4800" b="1" dirty="0">
                <a:solidFill>
                  <a:schemeClr val="bg1"/>
                </a:solidFill>
              </a:rPr>
              <a:t>Thompson Family Video</a:t>
            </a:r>
          </a:p>
        </p:txBody>
      </p:sp>
      <p:sp>
        <p:nvSpPr>
          <p:cNvPr id="3" name="Content Placeholder 2"/>
          <p:cNvSpPr>
            <a:spLocks noGrp="1"/>
          </p:cNvSpPr>
          <p:nvPr>
            <p:ph sz="quarter" idx="1"/>
          </p:nvPr>
        </p:nvSpPr>
        <p:spPr>
          <a:xfrm>
            <a:off x="685800" y="1828800"/>
            <a:ext cx="7696200" cy="3733800"/>
          </a:xfrm>
        </p:spPr>
        <p:txBody>
          <a:bodyPr>
            <a:noAutofit/>
          </a:bodyPr>
          <a:lstStyle/>
          <a:p>
            <a:pPr marL="573087" indent="-457200">
              <a:spcBef>
                <a:spcPts val="0"/>
              </a:spcBef>
              <a:spcAft>
                <a:spcPts val="1800"/>
              </a:spcAft>
              <a:buSzPct val="97000"/>
              <a:buFont typeface="+mj-lt"/>
              <a:buAutoNum type="arabicParenR"/>
            </a:pPr>
            <a:r>
              <a:rPr lang="en-US" sz="2800" dirty="0">
                <a:latin typeface="Arial" panose="020B0604020202020204" pitchFamily="34" charset="0"/>
                <a:cs typeface="Arial" panose="020B0604020202020204" pitchFamily="34" charset="0"/>
              </a:rPr>
              <a:t>Watch the video</a:t>
            </a:r>
          </a:p>
          <a:p>
            <a:pPr marL="573087" indent="-457200">
              <a:spcBef>
                <a:spcPts val="0"/>
              </a:spcBef>
              <a:spcAft>
                <a:spcPts val="1800"/>
              </a:spcAft>
              <a:buSzPct val="97000"/>
              <a:buFont typeface="+mj-lt"/>
              <a:buAutoNum type="arabicParenR"/>
            </a:pPr>
            <a:r>
              <a:rPr lang="en-US" sz="2800" dirty="0">
                <a:latin typeface="Arial" panose="020B0604020202020204" pitchFamily="34" charset="0"/>
                <a:cs typeface="Arial" panose="020B0604020202020204" pitchFamily="34" charset="0"/>
              </a:rPr>
              <a:t>In your small group complete the </a:t>
            </a:r>
            <a:r>
              <a:rPr lang="en-US" sz="2800" i="1" dirty="0">
                <a:latin typeface="Arial" panose="020B0604020202020204" pitchFamily="34" charset="0"/>
                <a:cs typeface="Arial" panose="020B0604020202020204" pitchFamily="34" charset="0"/>
              </a:rPr>
              <a:t>Strengths and Needs Assessment – Thompson </a:t>
            </a:r>
            <a:r>
              <a:rPr lang="en-US" sz="2800" dirty="0">
                <a:latin typeface="Arial" panose="020B0604020202020204" pitchFamily="34" charset="0"/>
                <a:cs typeface="Arial" panose="020B0604020202020204" pitchFamily="34" charset="0"/>
              </a:rPr>
              <a:t>handout</a:t>
            </a:r>
          </a:p>
          <a:p>
            <a:pPr marL="573087" indent="-457200">
              <a:spcBef>
                <a:spcPts val="0"/>
              </a:spcBef>
              <a:spcAft>
                <a:spcPts val="1800"/>
              </a:spcAft>
              <a:buSzPct val="97000"/>
              <a:buFont typeface="+mj-lt"/>
              <a:buAutoNum type="arabicParenR"/>
            </a:pPr>
            <a:r>
              <a:rPr lang="en-US" sz="2800" dirty="0">
                <a:latin typeface="Arial" panose="020B0604020202020204" pitchFamily="34" charset="0"/>
                <a:cs typeface="Arial" panose="020B0604020202020204" pitchFamily="34" charset="0"/>
              </a:rPr>
              <a:t>Use the handouts:  </a:t>
            </a:r>
            <a:r>
              <a:rPr lang="en-US" sz="2800" i="1" dirty="0">
                <a:latin typeface="Arial" panose="020B0604020202020204" pitchFamily="34" charset="0"/>
                <a:cs typeface="Arial" panose="020B0604020202020204" pitchFamily="34" charset="0"/>
              </a:rPr>
              <a:t>Strengths and Needs Field Guide Chart, </a:t>
            </a:r>
            <a:r>
              <a:rPr lang="en-US" sz="2800" dirty="0">
                <a:latin typeface="Arial" panose="020B0604020202020204" pitchFamily="34" charset="0"/>
                <a:cs typeface="Arial" panose="020B0604020202020204" pitchFamily="34" charset="0"/>
              </a:rPr>
              <a:t>and </a:t>
            </a:r>
            <a:r>
              <a:rPr lang="en-US" sz="2800" i="1" dirty="0">
                <a:latin typeface="Arial" panose="020B0604020202020204" pitchFamily="34" charset="0"/>
                <a:cs typeface="Arial" panose="020B0604020202020204" pitchFamily="34" charset="0"/>
              </a:rPr>
              <a:t>Adult Protective Capacities  </a:t>
            </a:r>
            <a:r>
              <a:rPr lang="en-US" sz="2800" dirty="0">
                <a:latin typeface="Arial" panose="020B0604020202020204" pitchFamily="34" charset="0"/>
                <a:cs typeface="Arial" panose="020B0604020202020204" pitchFamily="34" charset="0"/>
              </a:rPr>
              <a:t>as references</a:t>
            </a:r>
          </a:p>
          <a:p>
            <a:pPr marL="573087" indent="-457200">
              <a:spcBef>
                <a:spcPts val="0"/>
              </a:spcBef>
              <a:spcAft>
                <a:spcPts val="1800"/>
              </a:spcAft>
              <a:buSzPct val="97000"/>
              <a:buFont typeface="+mj-lt"/>
              <a:buAutoNum type="arabicParenR"/>
            </a:pPr>
            <a:r>
              <a:rPr lang="en-US" sz="2800" dirty="0">
                <a:latin typeface="Arial" panose="020B0604020202020204" pitchFamily="34" charset="0"/>
                <a:cs typeface="Arial" panose="020B0604020202020204" pitchFamily="34" charset="0"/>
              </a:rPr>
              <a:t>Be sure to include your rationale for your ratings.</a:t>
            </a:r>
          </a:p>
          <a:p>
            <a:pPr marL="573087" indent="-457200">
              <a:buSzPct val="97000"/>
              <a:buFont typeface="+mj-lt"/>
              <a:buAutoNum type="arabicParenR"/>
            </a:pP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99645600"/>
      </p:ext>
    </p:extLst>
  </p:cSld>
  <p:clrMapOvr>
    <a:masterClrMapping/>
  </p:clrMapOvr>
  <p:transition spd="slow">
    <p:random/>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838200"/>
            <a:ext cx="7772400" cy="5635752"/>
          </a:xfrm>
          <a:solidFill>
            <a:schemeClr val="accent5">
              <a:lumMod val="40000"/>
              <a:lumOff val="60000"/>
            </a:schemeClr>
          </a:solidFill>
        </p:spPr>
        <p:txBody>
          <a:bodyPr>
            <a:normAutofit/>
          </a:bodyPr>
          <a:lstStyle/>
          <a:p>
            <a:pPr marL="0" indent="0">
              <a:buNone/>
            </a:pPr>
            <a:r>
              <a:rPr lang="en-US" b="1" i="1" dirty="0"/>
              <a:t>Section 3: Assessing Reunification Readiness</a:t>
            </a:r>
          </a:p>
          <a:p>
            <a:pPr lvl="0"/>
            <a:r>
              <a:rPr lang="en-US" b="1" i="1" dirty="0"/>
              <a:t>Does the child(ren) demonstrate an acceptance of the reunification plan?</a:t>
            </a:r>
            <a:endParaRPr lang="en-US" i="1" dirty="0"/>
          </a:p>
          <a:p>
            <a:pPr>
              <a:buNone/>
            </a:pPr>
            <a:endParaRPr lang="en-US" sz="2800" b="1" i="1" dirty="0">
              <a:solidFill>
                <a:schemeClr val="tx2">
                  <a:lumMod val="50000"/>
                </a:schemeClr>
              </a:solidFill>
              <a:effectLst>
                <a:outerShdw blurRad="38100" dist="38100" dir="2700000" algn="tl">
                  <a:srgbClr val="000000">
                    <a:alpha val="43137"/>
                  </a:srgbClr>
                </a:outerShdw>
              </a:effectLst>
              <a:latin typeface="Tahoma" pitchFamily="34" charset="0"/>
              <a:cs typeface="Tahoma" pitchFamily="34" charset="0"/>
            </a:endParaRPr>
          </a:p>
          <a:p>
            <a:pPr lvl="0"/>
            <a:r>
              <a:rPr lang="en-US" b="1" i="1" dirty="0"/>
              <a:t>Does the parent/guardian/custodian demonstrate an acceptance of the reunification plan?</a:t>
            </a:r>
            <a:endParaRPr lang="en-US" i="1" dirty="0"/>
          </a:p>
          <a:p>
            <a:pPr>
              <a:buNone/>
            </a:pPr>
            <a:endParaRPr lang="en-US" sz="2800" b="1" i="1" dirty="0">
              <a:solidFill>
                <a:schemeClr val="tx2">
                  <a:lumMod val="50000"/>
                </a:schemeClr>
              </a:solidFill>
              <a:latin typeface="Tahoma" pitchFamily="34" charset="0"/>
              <a:cs typeface="Tahoma" pitchFamily="34" charset="0"/>
            </a:endParaRPr>
          </a:p>
          <a:p>
            <a:r>
              <a:rPr lang="en-US" b="1" i="1" dirty="0"/>
              <a:t>Does the parent/guardian/custodian have the capacity to provide for the child(ren)’s basic needs (e.g., food, clothing, shelter, medical care)?</a:t>
            </a:r>
            <a:endParaRPr lang="en-US" i="1" dirty="0"/>
          </a:p>
        </p:txBody>
      </p:sp>
      <p:sp>
        <p:nvSpPr>
          <p:cNvPr id="5" name="Rectangle 4"/>
          <p:cNvSpPr/>
          <p:nvPr/>
        </p:nvSpPr>
        <p:spPr>
          <a:xfrm>
            <a:off x="0" y="0"/>
            <a:ext cx="8629542" cy="923330"/>
          </a:xfrm>
          <a:prstGeom prst="rect">
            <a:avLst/>
          </a:prstGeom>
          <a:noFill/>
          <a:effectLst>
            <a:glow rad="228600">
              <a:schemeClr val="accent1">
                <a:satMod val="175000"/>
                <a:alpha val="40000"/>
              </a:schemeClr>
            </a:glow>
            <a:outerShdw blurRad="50800" dist="38100" dir="13500000" algn="br" rotWithShape="0">
              <a:prstClr val="black">
                <a:alpha val="40000"/>
              </a:prstClr>
            </a:outerShdw>
          </a:effectLst>
        </p:spPr>
        <p:txBody>
          <a:bodyPr wrap="none" lIns="91440" tIns="45720" rIns="91440" bIns="45720">
            <a:spAutoFit/>
          </a:bodyPr>
          <a:lstStyle/>
          <a:p>
            <a:pPr algn="ctr"/>
            <a:r>
              <a:rPr lang="en-US" sz="5400" b="1" i="1" spc="300" dirty="0">
                <a:ln w="11430" cmpd="sng">
                  <a:solidFill>
                    <a:schemeClr val="accent1">
                      <a:tint val="10000"/>
                    </a:schemeClr>
                  </a:solidFill>
                  <a:prstDash val="solid"/>
                  <a:miter lim="800000"/>
                </a:ln>
                <a:solidFill>
                  <a:schemeClr val="accent5">
                    <a:lumMod val="50000"/>
                  </a:schemeClr>
                </a:solidFill>
                <a:effectLst>
                  <a:glow rad="45500">
                    <a:schemeClr val="accent1">
                      <a:satMod val="220000"/>
                      <a:alpha val="35000"/>
                    </a:schemeClr>
                  </a:glow>
                </a:effectLst>
              </a:rPr>
              <a:t>Reunification Assessment</a:t>
            </a:r>
            <a:endParaRPr lang="en-US" sz="5400" b="1" i="1" cap="none" spc="300" dirty="0">
              <a:ln w="11430" cmpd="sng">
                <a:solidFill>
                  <a:schemeClr val="accent1">
                    <a:tint val="10000"/>
                  </a:schemeClr>
                </a:solidFill>
                <a:prstDash val="solid"/>
                <a:miter lim="800000"/>
              </a:ln>
              <a:solidFill>
                <a:schemeClr val="accent5">
                  <a:lumMod val="50000"/>
                </a:schemeClr>
              </a:solidFill>
              <a:effectLst>
                <a:glow rad="45500">
                  <a:schemeClr val="accent1">
                    <a:satMod val="220000"/>
                    <a:alpha val="35000"/>
                  </a:schemeClr>
                </a:glow>
              </a:effectLst>
            </a:endParaRPr>
          </a:p>
        </p:txBody>
      </p:sp>
    </p:spTree>
    <p:extLst>
      <p:ext uri="{BB962C8B-B14F-4D97-AF65-F5344CB8AC3E}">
        <p14:creationId xmlns:p14="http://schemas.microsoft.com/office/powerpoint/2010/main" val="2560320482"/>
      </p:ext>
    </p:extLst>
  </p:cSld>
  <p:clrMapOvr>
    <a:masterClrMapping/>
  </p:clrMapOvr>
  <p:transition spd="slow">
    <p:random/>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838200"/>
            <a:ext cx="7772400" cy="5635752"/>
          </a:xfrm>
          <a:solidFill>
            <a:schemeClr val="accent5">
              <a:lumMod val="40000"/>
              <a:lumOff val="60000"/>
            </a:schemeClr>
          </a:solidFill>
        </p:spPr>
        <p:txBody>
          <a:bodyPr>
            <a:normAutofit/>
          </a:bodyPr>
          <a:lstStyle/>
          <a:p>
            <a:pPr lvl="0"/>
            <a:r>
              <a:rPr lang="en-US" b="1" i="1" dirty="0"/>
              <a:t>Are the parent/guardian/custodian and/or other household members willing and able to use their protective capacities, resources and strengths to provide sufficient support to the child(ren)?</a:t>
            </a:r>
            <a:endParaRPr lang="en-US" i="1" dirty="0"/>
          </a:p>
          <a:p>
            <a:pPr>
              <a:buNone/>
            </a:pPr>
            <a:endParaRPr lang="en-US" sz="2800" b="1" i="1" dirty="0">
              <a:solidFill>
                <a:schemeClr val="tx2">
                  <a:lumMod val="50000"/>
                </a:schemeClr>
              </a:solidFill>
              <a:effectLst>
                <a:outerShdw blurRad="38100" dist="38100" dir="2700000" algn="tl">
                  <a:srgbClr val="000000">
                    <a:alpha val="43137"/>
                  </a:srgbClr>
                </a:outerShdw>
              </a:effectLst>
              <a:latin typeface="Tahoma" pitchFamily="34" charset="0"/>
              <a:cs typeface="Tahoma" pitchFamily="34" charset="0"/>
            </a:endParaRPr>
          </a:p>
          <a:p>
            <a:pPr lvl="0"/>
            <a:r>
              <a:rPr lang="en-US" b="1" i="1"/>
              <a:t>Are </a:t>
            </a:r>
            <a:r>
              <a:rPr lang="en-US" b="1" i="1" dirty="0"/>
              <a:t>there any issues or concerns related to other children or adults in the family that may impact the child(ren)’s return?</a:t>
            </a:r>
            <a:endParaRPr lang="en-US" i="1" dirty="0"/>
          </a:p>
          <a:p>
            <a:pPr>
              <a:buNone/>
            </a:pPr>
            <a:endParaRPr lang="en-US" sz="2800" b="1" i="1" dirty="0">
              <a:solidFill>
                <a:schemeClr val="tx2">
                  <a:lumMod val="50000"/>
                </a:schemeClr>
              </a:solidFill>
              <a:latin typeface="Tahoma" pitchFamily="34" charset="0"/>
              <a:cs typeface="Tahoma" pitchFamily="34" charset="0"/>
            </a:endParaRPr>
          </a:p>
          <a:p>
            <a:pPr lvl="0"/>
            <a:r>
              <a:rPr lang="en-US" b="1" i="1" dirty="0"/>
              <a:t>Describe how the family dynamics will change when the child(ren) returns.</a:t>
            </a:r>
            <a:endParaRPr lang="en-US" i="1" dirty="0"/>
          </a:p>
        </p:txBody>
      </p:sp>
      <p:sp>
        <p:nvSpPr>
          <p:cNvPr id="5" name="Rectangle 4"/>
          <p:cNvSpPr/>
          <p:nvPr/>
        </p:nvSpPr>
        <p:spPr>
          <a:xfrm>
            <a:off x="0" y="0"/>
            <a:ext cx="8629542" cy="923330"/>
          </a:xfrm>
          <a:prstGeom prst="rect">
            <a:avLst/>
          </a:prstGeom>
          <a:noFill/>
          <a:effectLst>
            <a:glow rad="228600">
              <a:schemeClr val="accent1">
                <a:satMod val="175000"/>
                <a:alpha val="40000"/>
              </a:schemeClr>
            </a:glow>
            <a:outerShdw blurRad="50800" dist="38100" dir="13500000" algn="br" rotWithShape="0">
              <a:prstClr val="black">
                <a:alpha val="40000"/>
              </a:prstClr>
            </a:outerShdw>
          </a:effectLst>
        </p:spPr>
        <p:txBody>
          <a:bodyPr wrap="none" lIns="91440" tIns="45720" rIns="91440" bIns="45720">
            <a:spAutoFit/>
          </a:bodyPr>
          <a:lstStyle/>
          <a:p>
            <a:pPr algn="ctr"/>
            <a:r>
              <a:rPr lang="en-US" sz="5400" b="1" i="1" spc="300" dirty="0">
                <a:ln w="11430" cmpd="sng">
                  <a:solidFill>
                    <a:schemeClr val="accent1">
                      <a:tint val="10000"/>
                    </a:schemeClr>
                  </a:solidFill>
                  <a:prstDash val="solid"/>
                  <a:miter lim="800000"/>
                </a:ln>
                <a:solidFill>
                  <a:schemeClr val="accent5">
                    <a:lumMod val="50000"/>
                  </a:schemeClr>
                </a:solidFill>
                <a:effectLst>
                  <a:glow rad="45500">
                    <a:schemeClr val="accent1">
                      <a:satMod val="220000"/>
                      <a:alpha val="35000"/>
                    </a:schemeClr>
                  </a:glow>
                </a:effectLst>
              </a:rPr>
              <a:t>Reunification Assessment</a:t>
            </a:r>
            <a:endParaRPr lang="en-US" sz="5400" b="1" i="1" cap="none" spc="300" dirty="0">
              <a:ln w="11430" cmpd="sng">
                <a:solidFill>
                  <a:schemeClr val="accent1">
                    <a:tint val="10000"/>
                  </a:schemeClr>
                </a:solidFill>
                <a:prstDash val="solid"/>
                <a:miter lim="800000"/>
              </a:ln>
              <a:solidFill>
                <a:schemeClr val="accent5">
                  <a:lumMod val="50000"/>
                </a:schemeClr>
              </a:solidFill>
              <a:effectLst>
                <a:glow rad="45500">
                  <a:schemeClr val="accent1">
                    <a:satMod val="220000"/>
                    <a:alpha val="35000"/>
                  </a:schemeClr>
                </a:glow>
              </a:effectLst>
            </a:endParaRPr>
          </a:p>
        </p:txBody>
      </p:sp>
    </p:spTree>
    <p:extLst>
      <p:ext uri="{BB962C8B-B14F-4D97-AF65-F5344CB8AC3E}">
        <p14:creationId xmlns:p14="http://schemas.microsoft.com/office/powerpoint/2010/main" val="1872842268"/>
      </p:ext>
    </p:extLst>
  </p:cSld>
  <p:clrMapOvr>
    <a:masterClrMapping/>
  </p:clrMapOvr>
  <p:transition spd="slow">
    <p:random/>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4"/>
          </p:nvPr>
        </p:nvSpPr>
        <p:spPr/>
        <p:txBody>
          <a:bodyPr/>
          <a:lstStyle/>
          <a:p>
            <a:endParaRPr lang="en-US" dirty="0"/>
          </a:p>
        </p:txBody>
      </p:sp>
      <p:pic>
        <p:nvPicPr>
          <p:cNvPr id="5" name="Content Placeholder 4"/>
          <p:cNvPicPr>
            <a:picLocks noGrp="1"/>
          </p:cNvPicPr>
          <p:nvPr>
            <p:ph sz="quarter" idx="1"/>
          </p:nvPr>
        </p:nvPicPr>
        <p:blipFill>
          <a:blip r:embed="rId2" cstate="print"/>
          <a:srcRect/>
          <a:stretch>
            <a:fillRect/>
          </a:stretch>
        </p:blipFill>
        <p:spPr bwMode="auto">
          <a:xfrm>
            <a:off x="0" y="-990600"/>
            <a:ext cx="9144000" cy="8001000"/>
          </a:xfrm>
          <a:prstGeom prst="rect">
            <a:avLst/>
          </a:prstGeom>
          <a:noFill/>
          <a:ln w="9525">
            <a:noFill/>
            <a:miter lim="800000"/>
            <a:headEnd/>
            <a:tailEnd/>
          </a:ln>
        </p:spPr>
      </p:pic>
      <p:sp>
        <p:nvSpPr>
          <p:cNvPr id="6" name="TextBox 5"/>
          <p:cNvSpPr txBox="1"/>
          <p:nvPr/>
        </p:nvSpPr>
        <p:spPr>
          <a:xfrm>
            <a:off x="304800" y="4419600"/>
            <a:ext cx="8153400" cy="762000"/>
          </a:xfrm>
          <a:prstGeom prst="rect">
            <a:avLst/>
          </a:prstGeom>
          <a:solidFill>
            <a:schemeClr val="accent1">
              <a:lumMod val="20000"/>
              <a:lumOff val="80000"/>
            </a:schemeClr>
          </a:solidFill>
        </p:spPr>
        <p:txBody>
          <a:bodyPr wrap="square" rtlCol="0">
            <a:spAutoFit/>
          </a:bodyPr>
          <a:lstStyle/>
          <a:p>
            <a:r>
              <a:rPr lang="en-US" sz="1400" dirty="0">
                <a:solidFill>
                  <a:schemeClr val="accent1">
                    <a:lumMod val="75000"/>
                  </a:schemeClr>
                </a:solidFill>
                <a:latin typeface="Arial" pitchFamily="34" charset="0"/>
                <a:cs typeface="Arial" pitchFamily="34" charset="0"/>
              </a:rPr>
              <a:t>The narrative assessment information entered in this section should support the RC and NRC rating assigned within each element for each child. Additionally the text should contain assessment information of how each element within the Child Functioning category impacts one another.</a:t>
            </a:r>
          </a:p>
        </p:txBody>
      </p:sp>
    </p:spTree>
  </p:cSld>
  <p:clrMapOvr>
    <a:masterClrMapping/>
  </p:clrMapOvr>
  <p:transition spd="slow">
    <p:random/>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Date Placeholder 3"/>
          <p:cNvSpPr>
            <a:spLocks noGrp="1"/>
          </p:cNvSpPr>
          <p:nvPr>
            <p:ph type="dt" sz="half" idx="14"/>
          </p:nvPr>
        </p:nvSpPr>
        <p:spPr/>
        <p:txBody>
          <a:bodyPr/>
          <a:lstStyle/>
          <a:p>
            <a:endParaRPr lang="en-US" dirty="0"/>
          </a:p>
        </p:txBody>
      </p:sp>
      <p:pic>
        <p:nvPicPr>
          <p:cNvPr id="5" name="Content Placeholder 4"/>
          <p:cNvPicPr>
            <a:picLocks noGrp="1"/>
          </p:cNvPicPr>
          <p:nvPr>
            <p:ph sz="quarter" idx="1"/>
          </p:nvPr>
        </p:nvPicPr>
        <p:blipFill>
          <a:blip r:embed="rId2" cstate="print"/>
          <a:srcRect/>
          <a:stretch>
            <a:fillRect/>
          </a:stretch>
        </p:blipFill>
        <p:spPr bwMode="auto">
          <a:xfrm>
            <a:off x="0" y="-228600"/>
            <a:ext cx="9372600" cy="7315200"/>
          </a:xfrm>
          <a:prstGeom prst="rect">
            <a:avLst/>
          </a:prstGeom>
          <a:noFill/>
          <a:ln w="9525">
            <a:noFill/>
            <a:miter lim="800000"/>
            <a:headEnd/>
            <a:tailEnd/>
          </a:ln>
        </p:spPr>
      </p:pic>
      <p:sp>
        <p:nvSpPr>
          <p:cNvPr id="6" name="TextBox 5"/>
          <p:cNvSpPr txBox="1"/>
          <p:nvPr/>
        </p:nvSpPr>
        <p:spPr>
          <a:xfrm>
            <a:off x="228600" y="1752600"/>
            <a:ext cx="8686800" cy="923330"/>
          </a:xfrm>
          <a:prstGeom prst="rect">
            <a:avLst/>
          </a:prstGeom>
          <a:solidFill>
            <a:schemeClr val="accent2"/>
          </a:solidFill>
        </p:spPr>
        <p:txBody>
          <a:bodyPr wrap="square" rtlCol="0">
            <a:spAutoFit/>
          </a:bodyPr>
          <a:lstStyle/>
          <a:p>
            <a:r>
              <a:rPr lang="en-US" sz="1800" dirty="0">
                <a:solidFill>
                  <a:schemeClr val="accent1">
                    <a:lumMod val="75000"/>
                  </a:schemeClr>
                </a:solidFill>
                <a:latin typeface="Arial" pitchFamily="34" charset="0"/>
                <a:cs typeface="Arial" pitchFamily="34" charset="0"/>
              </a:rPr>
              <a:t>The case review assignment of RC/NRC to each element is different from the Family Assessment as the assignment is not per child and per adult for each element. </a:t>
            </a:r>
          </a:p>
        </p:txBody>
      </p:sp>
    </p:spTree>
  </p:cSld>
  <p:clrMapOvr>
    <a:masterClrMapping/>
  </p:clrMapOvr>
  <p:transition spd="slow">
    <p:rand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quarter" idx="1"/>
          </p:nvPr>
        </p:nvGraphicFramePr>
        <p:xfrm>
          <a:off x="228600" y="1066800"/>
          <a:ext cx="8382000" cy="54070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half" idx="14"/>
          </p:nvPr>
        </p:nvSpPr>
        <p:spPr/>
        <p:txBody>
          <a:bodyPr/>
          <a:lstStyle/>
          <a:p>
            <a:endParaRPr lang="en-US" dirty="0"/>
          </a:p>
        </p:txBody>
      </p:sp>
      <p:sp>
        <p:nvSpPr>
          <p:cNvPr id="6" name="Title 5"/>
          <p:cNvSpPr>
            <a:spLocks noGrp="1"/>
          </p:cNvSpPr>
          <p:nvPr>
            <p:ph type="title"/>
          </p:nvPr>
        </p:nvSpPr>
        <p:spPr>
          <a:xfrm>
            <a:off x="0" y="67270"/>
            <a:ext cx="8763000" cy="923330"/>
          </a:xfrm>
          <a:prstGeom prst="rect">
            <a:avLst/>
          </a:prstGeom>
          <a:noFill/>
        </p:spPr>
        <p:txBody>
          <a:bodyPr wrap="square" lIns="91440" tIns="45720" rIns="91440" bIns="45720">
            <a:spAutoFit/>
          </a:bodyPr>
          <a:lstStyle/>
          <a:p>
            <a:pPr algn="ctr"/>
            <a:r>
              <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139700">
                    <a:schemeClr val="accent1">
                      <a:satMod val="175000"/>
                      <a:alpha val="40000"/>
                    </a:schemeClr>
                  </a:glow>
                </a:effectLst>
              </a:rPr>
              <a:t>Strengths and Needs</a:t>
            </a:r>
          </a:p>
        </p:txBody>
      </p:sp>
    </p:spTree>
  </p:cSld>
  <p:clrMapOvr>
    <a:masterClrMapping/>
  </p:clrMapOvr>
  <p:transition spd="slow">
    <p:random/>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31838" y="3125788"/>
            <a:ext cx="7224712" cy="1827212"/>
          </a:xfrm>
        </p:spPr>
        <p:txBody>
          <a:bodyPr>
            <a:normAutofit fontScale="90000"/>
          </a:bodyPr>
          <a:lstStyle/>
          <a:p>
            <a:pPr algn="ctr" eaLnBrk="1" hangingPunct="1">
              <a:defRPr/>
            </a:pPr>
            <a:r>
              <a:rPr lang="en-US" sz="6700" dirty="0">
                <a:solidFill>
                  <a:schemeClr val="accent2">
                    <a:lumMod val="50000"/>
                  </a:schemeClr>
                </a:solidFill>
                <a:cs typeface="Calibri" panose="020F0502020204030204" pitchFamily="34" charset="0"/>
              </a:rPr>
              <a:t>Evaluating: </a:t>
            </a:r>
            <a:br>
              <a:rPr lang="en-US" sz="6700" dirty="0">
                <a:solidFill>
                  <a:schemeClr val="accent2">
                    <a:lumMod val="75000"/>
                  </a:schemeClr>
                </a:solidFill>
                <a:cs typeface="Calibri" panose="020F0502020204030204" pitchFamily="34" charset="0"/>
              </a:rPr>
            </a:br>
            <a:r>
              <a:rPr lang="en-US" sz="3100" dirty="0"/>
              <a:t>Monitoring outcomes of service plans and system programs to determine if the desired goals are being achieved and, if not, using this information to reconsider either goals and strategies developed in the planning phase, or services and resources identified in the implementation stage.</a:t>
            </a:r>
          </a:p>
        </p:txBody>
      </p:sp>
      <p:sp>
        <p:nvSpPr>
          <p:cNvPr id="6" name="Text Placeholder 5"/>
          <p:cNvSpPr>
            <a:spLocks noGrp="1"/>
          </p:cNvSpPr>
          <p:nvPr>
            <p:ph type="body" idx="1"/>
          </p:nvPr>
        </p:nvSpPr>
        <p:spPr>
          <a:xfrm>
            <a:off x="809625" y="5156200"/>
            <a:ext cx="6810375" cy="995363"/>
          </a:xfrm>
        </p:spPr>
        <p:txBody>
          <a:bodyPr>
            <a:normAutofit fontScale="85000" lnSpcReduction="20000"/>
          </a:bodyPr>
          <a:lstStyle/>
          <a:p>
            <a:pPr eaLnBrk="1" hangingPunct="1">
              <a:defRPr/>
            </a:pPr>
            <a:r>
              <a:rPr lang="en-US" dirty="0">
                <a:solidFill>
                  <a:schemeClr val="bg2">
                    <a:lumMod val="50000"/>
                  </a:schemeClr>
                </a:solidFill>
              </a:rPr>
              <a:t>“This is the stage of the CPS case process where the CPS caseworker measures changes in family behaviors and conditions (risk factors), monitors risk elimination or reduction, assesses strengths, and determines case closure.”	-</a:t>
            </a:r>
            <a:r>
              <a:rPr lang="en-US" dirty="0" err="1">
                <a:solidFill>
                  <a:schemeClr val="bg2">
                    <a:lumMod val="50000"/>
                  </a:schemeClr>
                </a:solidFill>
              </a:rPr>
              <a:t>DePanfilis</a:t>
            </a:r>
            <a:r>
              <a:rPr lang="en-US" dirty="0">
                <a:solidFill>
                  <a:schemeClr val="bg2">
                    <a:lumMod val="50000"/>
                  </a:schemeClr>
                </a:solidFill>
              </a:rPr>
              <a:t>, D. and </a:t>
            </a:r>
            <a:r>
              <a:rPr lang="en-US" dirty="0" err="1">
                <a:solidFill>
                  <a:schemeClr val="bg2">
                    <a:lumMod val="50000"/>
                  </a:schemeClr>
                </a:solidFill>
              </a:rPr>
              <a:t>Salus</a:t>
            </a:r>
            <a:r>
              <a:rPr lang="en-US" dirty="0">
                <a:solidFill>
                  <a:schemeClr val="bg2">
                    <a:lumMod val="50000"/>
                  </a:schemeClr>
                </a:solidFill>
              </a:rPr>
              <a:t>, M.K., 2003</a:t>
            </a:r>
          </a:p>
        </p:txBody>
      </p:sp>
      <p:pic>
        <p:nvPicPr>
          <p:cNvPr id="10244" name="Picture 2" descr="Image result for evaluati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7225" y="134938"/>
            <a:ext cx="1684338" cy="187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438315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Date Placeholder 3"/>
          <p:cNvSpPr>
            <a:spLocks noGrp="1"/>
          </p:cNvSpPr>
          <p:nvPr>
            <p:ph type="dt" sz="half" idx="14"/>
          </p:nvPr>
        </p:nvSpPr>
        <p:spPr/>
        <p:txBody>
          <a:bodyPr/>
          <a:lstStyle/>
          <a:p>
            <a:endParaRPr lang="en-US" dirty="0"/>
          </a:p>
        </p:txBody>
      </p:sp>
      <p:pic>
        <p:nvPicPr>
          <p:cNvPr id="5" name="Content Placeholder 4"/>
          <p:cNvPicPr>
            <a:picLocks noGrp="1"/>
          </p:cNvPicPr>
          <p:nvPr>
            <p:ph sz="quarter" idx="1"/>
          </p:nvPr>
        </p:nvPicPr>
        <p:blipFill>
          <a:blip r:embed="rId2" cstate="print"/>
          <a:srcRect/>
          <a:stretch>
            <a:fillRect/>
          </a:stretch>
        </p:blipFill>
        <p:spPr bwMode="auto">
          <a:xfrm>
            <a:off x="0" y="-685800"/>
            <a:ext cx="9144000" cy="8077200"/>
          </a:xfrm>
          <a:prstGeom prst="rect">
            <a:avLst/>
          </a:prstGeom>
          <a:noFill/>
          <a:ln w="9525">
            <a:noFill/>
            <a:miter lim="800000"/>
            <a:headEnd/>
            <a:tailEnd/>
          </a:ln>
        </p:spPr>
      </p:pic>
      <p:sp>
        <p:nvSpPr>
          <p:cNvPr id="6" name="TextBox 5"/>
          <p:cNvSpPr txBox="1"/>
          <p:nvPr/>
        </p:nvSpPr>
        <p:spPr>
          <a:xfrm>
            <a:off x="304800" y="3276600"/>
            <a:ext cx="8153400" cy="461665"/>
          </a:xfrm>
          <a:prstGeom prst="rect">
            <a:avLst/>
          </a:prstGeom>
          <a:solidFill>
            <a:schemeClr val="bg2"/>
          </a:solidFill>
        </p:spPr>
        <p:txBody>
          <a:bodyPr wrap="square" rtlCol="0">
            <a:spAutoFit/>
          </a:bodyPr>
          <a:lstStyle/>
          <a:p>
            <a:r>
              <a:rPr lang="en-US" sz="1200" dirty="0">
                <a:solidFill>
                  <a:schemeClr val="accent1">
                    <a:lumMod val="75000"/>
                  </a:schemeClr>
                </a:solidFill>
                <a:latin typeface="Arial" pitchFamily="34" charset="0"/>
                <a:cs typeface="Arial" pitchFamily="34" charset="0"/>
              </a:rPr>
              <a:t>The information recorded  here should be an assessment of the impact the services provided during the period under review has had on the elements previously identified as a risk contributor (RC). </a:t>
            </a:r>
          </a:p>
        </p:txBody>
      </p:sp>
      <p:sp>
        <p:nvSpPr>
          <p:cNvPr id="7" name="TextBox 6"/>
          <p:cNvSpPr txBox="1"/>
          <p:nvPr/>
        </p:nvSpPr>
        <p:spPr>
          <a:xfrm>
            <a:off x="304800" y="4495800"/>
            <a:ext cx="8305800" cy="461665"/>
          </a:xfrm>
          <a:prstGeom prst="rect">
            <a:avLst/>
          </a:prstGeom>
          <a:solidFill>
            <a:schemeClr val="bg2"/>
          </a:solidFill>
        </p:spPr>
        <p:txBody>
          <a:bodyPr wrap="square" rtlCol="0">
            <a:spAutoFit/>
          </a:bodyPr>
          <a:lstStyle/>
          <a:p>
            <a:r>
              <a:rPr lang="en-US" sz="1200" dirty="0">
                <a:solidFill>
                  <a:schemeClr val="accent1">
                    <a:lumMod val="75000"/>
                  </a:schemeClr>
                </a:solidFill>
                <a:latin typeface="Arial" pitchFamily="34" charset="0"/>
                <a:cs typeface="Arial" pitchFamily="34" charset="0"/>
              </a:rPr>
              <a:t>This section should include assessment information to support the reassessment of each element and the assigned rating (RC/NRC).  The criteria listed above serve as prompts to be considered in the reassessment of each element.</a:t>
            </a:r>
          </a:p>
        </p:txBody>
      </p:sp>
      <p:graphicFrame>
        <p:nvGraphicFramePr>
          <p:cNvPr id="9" name="Diagram 8"/>
          <p:cNvGraphicFramePr/>
          <p:nvPr/>
        </p:nvGraphicFramePr>
        <p:xfrm>
          <a:off x="2514600" y="3657600"/>
          <a:ext cx="3200400" cy="60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random/>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C:\Documents and Settings\ELLRID\Local Settings\Temporary Internet Files\Content.IE5\5VMDEPPO\MP900438625[1].jpg"/>
          <p:cNvPicPr>
            <a:picLocks noChangeAspect="1" noChangeArrowheads="1"/>
          </p:cNvPicPr>
          <p:nvPr/>
        </p:nvPicPr>
        <p:blipFill>
          <a:blip r:embed="rId2" cstate="print"/>
          <a:srcRect/>
          <a:stretch>
            <a:fillRect/>
          </a:stretch>
        </p:blipFill>
        <p:spPr bwMode="auto">
          <a:xfrm>
            <a:off x="-304800" y="0"/>
            <a:ext cx="9448800" cy="6858000"/>
          </a:xfrm>
          <a:prstGeom prst="rect">
            <a:avLst/>
          </a:prstGeom>
          <a:noFill/>
        </p:spPr>
      </p:pic>
      <p:sp>
        <p:nvSpPr>
          <p:cNvPr id="2" name="Title 1"/>
          <p:cNvSpPr>
            <a:spLocks noGrp="1"/>
          </p:cNvSpPr>
          <p:nvPr>
            <p:ph type="title"/>
          </p:nvPr>
        </p:nvSpPr>
        <p:spPr>
          <a:xfrm>
            <a:off x="0" y="533400"/>
            <a:ext cx="8686800" cy="1706562"/>
          </a:xfrm>
        </p:spPr>
        <p:txBody>
          <a:bodyPr>
            <a:noAutofit/>
          </a:bodyPr>
          <a:lstStyle/>
          <a:p>
            <a:pPr algn="ctr"/>
            <a:r>
              <a:rPr lang="en-US" sz="7200" b="1" u="sng" dirty="0">
                <a:solidFill>
                  <a:schemeClr val="accent5">
                    <a:lumMod val="50000"/>
                  </a:schemeClr>
                </a:solidFill>
                <a:effectLst>
                  <a:glow rad="101600">
                    <a:schemeClr val="accent5">
                      <a:lumMod val="60000"/>
                      <a:lumOff val="40000"/>
                      <a:alpha val="60000"/>
                    </a:schemeClr>
                  </a:glow>
                </a:effectLst>
              </a:rPr>
              <a:t>CPS policy </a:t>
            </a:r>
            <a:br>
              <a:rPr lang="en-US" sz="7200" b="1" u="sng" dirty="0">
                <a:solidFill>
                  <a:schemeClr val="accent5">
                    <a:lumMod val="50000"/>
                  </a:schemeClr>
                </a:solidFill>
                <a:effectLst>
                  <a:glow rad="101600">
                    <a:schemeClr val="accent5">
                      <a:lumMod val="60000"/>
                      <a:lumOff val="40000"/>
                      <a:alpha val="60000"/>
                    </a:schemeClr>
                  </a:glow>
                </a:effectLst>
              </a:rPr>
            </a:br>
            <a:r>
              <a:rPr lang="en-US" sz="7200" b="1" u="sng" dirty="0">
                <a:solidFill>
                  <a:schemeClr val="accent5">
                    <a:lumMod val="50000"/>
                  </a:schemeClr>
                </a:solidFill>
                <a:effectLst>
                  <a:glow rad="101600">
                    <a:schemeClr val="accent5">
                      <a:lumMod val="60000"/>
                      <a:lumOff val="40000"/>
                      <a:alpha val="60000"/>
                    </a:schemeClr>
                  </a:glow>
                </a:effectLst>
              </a:rPr>
              <a:t>capmis mailbox</a:t>
            </a:r>
          </a:p>
        </p:txBody>
      </p:sp>
      <p:sp>
        <p:nvSpPr>
          <p:cNvPr id="7" name="TextBox 6"/>
          <p:cNvSpPr txBox="1"/>
          <p:nvPr/>
        </p:nvSpPr>
        <p:spPr>
          <a:xfrm>
            <a:off x="0" y="3962400"/>
            <a:ext cx="8839200" cy="1015663"/>
          </a:xfrm>
          <a:prstGeom prst="rect">
            <a:avLst/>
          </a:prstGeom>
          <a:noFill/>
        </p:spPr>
        <p:txBody>
          <a:bodyPr wrap="square" rtlCol="0">
            <a:spAutoFit/>
          </a:bodyPr>
          <a:lstStyle/>
          <a:p>
            <a:r>
              <a:rPr lang="en-US" sz="6000" b="1" dirty="0">
                <a:solidFill>
                  <a:schemeClr val="accent5">
                    <a:lumMod val="50000"/>
                  </a:schemeClr>
                </a:solidFill>
                <a:latin typeface="Arial Black" pitchFamily="34" charset="0"/>
              </a:rPr>
              <a:t>CAPMIS@jfs.ohio.gov</a:t>
            </a:r>
          </a:p>
        </p:txBody>
      </p:sp>
    </p:spTree>
  </p:cSld>
  <p:clrMapOvr>
    <a:masterClrMapping/>
  </p:clrMapOvr>
  <p:transition spd="slow">
    <p:random/>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2A68C-A1CE-42D2-86BA-31BFDE1DFB19}"/>
              </a:ext>
            </a:extLst>
          </p:cNvPr>
          <p:cNvSpPr>
            <a:spLocks noGrp="1"/>
          </p:cNvSpPr>
          <p:nvPr>
            <p:ph type="title"/>
          </p:nvPr>
        </p:nvSpPr>
        <p:spPr/>
        <p:txBody>
          <a:bodyPr>
            <a:normAutofit/>
          </a:bodyPr>
          <a:lstStyle/>
          <a:p>
            <a:r>
              <a:rPr lang="en-US" sz="6600" dirty="0">
                <a:solidFill>
                  <a:schemeClr val="bg1"/>
                </a:solidFill>
              </a:rPr>
              <a:t>Reminder!</a:t>
            </a:r>
          </a:p>
        </p:txBody>
      </p:sp>
      <p:sp>
        <p:nvSpPr>
          <p:cNvPr id="3" name="Content Placeholder 2">
            <a:extLst>
              <a:ext uri="{FF2B5EF4-FFF2-40B4-BE49-F238E27FC236}">
                <a16:creationId xmlns:a16="http://schemas.microsoft.com/office/drawing/2014/main" id="{2D0BC12B-ED85-4BCB-AE8D-0E441317CF10}"/>
              </a:ext>
            </a:extLst>
          </p:cNvPr>
          <p:cNvSpPr>
            <a:spLocks noGrp="1"/>
          </p:cNvSpPr>
          <p:nvPr>
            <p:ph idx="1"/>
          </p:nvPr>
        </p:nvSpPr>
        <p:spPr>
          <a:xfrm>
            <a:off x="457200" y="1600200"/>
            <a:ext cx="8229600" cy="4525963"/>
          </a:xfrm>
        </p:spPr>
        <p:txBody>
          <a:bodyPr>
            <a:normAutofit/>
          </a:bodyPr>
          <a:lstStyle/>
          <a:p>
            <a:pPr marL="0" indent="0" algn="ctr">
              <a:buNone/>
            </a:pPr>
            <a:r>
              <a:rPr lang="en-US" sz="4800" dirty="0"/>
              <a:t>Your E-Track Certificate email will have a link to the correct survey answers so you can check your work! </a:t>
            </a:r>
          </a:p>
        </p:txBody>
      </p:sp>
      <p:pic>
        <p:nvPicPr>
          <p:cNvPr id="5" name="Picture 4">
            <a:extLst>
              <a:ext uri="{FF2B5EF4-FFF2-40B4-BE49-F238E27FC236}">
                <a16:creationId xmlns:a16="http://schemas.microsoft.com/office/drawing/2014/main" id="{51033A85-A1DE-4023-B335-9D3FA302848B}"/>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190332" y="4724400"/>
            <a:ext cx="2067468" cy="2067468"/>
          </a:xfrm>
          <a:prstGeom prst="rect">
            <a:avLst/>
          </a:prstGeom>
        </p:spPr>
      </p:pic>
      <p:sp>
        <p:nvSpPr>
          <p:cNvPr id="6" name="TextBox 5">
            <a:extLst>
              <a:ext uri="{FF2B5EF4-FFF2-40B4-BE49-F238E27FC236}">
                <a16:creationId xmlns:a16="http://schemas.microsoft.com/office/drawing/2014/main" id="{B3497CF3-8958-4124-9A1F-9479505651FE}"/>
              </a:ext>
            </a:extLst>
          </p:cNvPr>
          <p:cNvSpPr txBox="1"/>
          <p:nvPr/>
        </p:nvSpPr>
        <p:spPr>
          <a:xfrm>
            <a:off x="6762750" y="6988188"/>
            <a:ext cx="2381250" cy="369332"/>
          </a:xfrm>
          <a:prstGeom prst="rect">
            <a:avLst/>
          </a:prstGeom>
          <a:noFill/>
        </p:spPr>
        <p:txBody>
          <a:bodyPr wrap="square" rtlCol="0">
            <a:spAutoFit/>
          </a:bodyPr>
          <a:lstStyle/>
          <a:p>
            <a:r>
              <a:rPr lang="en-US" sz="900">
                <a:hlinkClick r:id="rId3" tooltip="http://mediacause.org/5-essential-easy-nonprofit-email-marketing-best-practices/"/>
              </a:rPr>
              <a:t>This Photo</a:t>
            </a:r>
            <a:r>
              <a:rPr lang="en-US" sz="900"/>
              <a:t> by Unknown Author is licensed under </a:t>
            </a:r>
            <a:r>
              <a:rPr lang="en-US" sz="900">
                <a:hlinkClick r:id="rId4" tooltip="https://creativecommons.org/licenses/by/3.0/"/>
              </a:rPr>
              <a:t>CC BY</a:t>
            </a:r>
            <a:endParaRPr lang="en-US" sz="900"/>
          </a:p>
        </p:txBody>
      </p:sp>
      <p:pic>
        <p:nvPicPr>
          <p:cNvPr id="8" name="Picture 7">
            <a:extLst>
              <a:ext uri="{FF2B5EF4-FFF2-40B4-BE49-F238E27FC236}">
                <a16:creationId xmlns:a16="http://schemas.microsoft.com/office/drawing/2014/main" id="{51C54973-D6A3-402F-A0D0-EC311F296E2D}"/>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98306" y="76200"/>
            <a:ext cx="1349494" cy="1560053"/>
          </a:xfrm>
          <a:prstGeom prst="rect">
            <a:avLst/>
          </a:prstGeom>
        </p:spPr>
      </p:pic>
    </p:spTree>
    <p:extLst>
      <p:ext uri="{BB962C8B-B14F-4D97-AF65-F5344CB8AC3E}">
        <p14:creationId xmlns:p14="http://schemas.microsoft.com/office/powerpoint/2010/main" val="4029953139"/>
      </p:ext>
    </p:extLst>
  </p:cSld>
  <p:clrMapOvr>
    <a:masterClrMapping/>
  </p:clrMapOvr>
  <p:transition spd="slow">
    <p:rand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pPr>
              <a:buNone/>
            </a:pPr>
            <a:r>
              <a:rPr lang="en-US" i="1" u="sng" dirty="0">
                <a:effectLst>
                  <a:outerShdw blurRad="38100" dist="38100" dir="2700000" algn="tl">
                    <a:srgbClr val="000000">
                      <a:alpha val="43137"/>
                    </a:srgbClr>
                  </a:outerShdw>
                </a:effectLst>
              </a:rPr>
              <a:t>Risk Contributor:</a:t>
            </a:r>
          </a:p>
          <a:p>
            <a:pPr lvl="0">
              <a:buNone/>
            </a:pPr>
            <a:r>
              <a:rPr lang="en-US" dirty="0"/>
              <a:t>   “An assessment standard used to identify the  conditions existing in the individual or family that create the likelihood of maltreatment to a child.”</a:t>
            </a:r>
          </a:p>
          <a:p>
            <a:pPr>
              <a:buNone/>
            </a:pPr>
            <a:endParaRPr lang="en-US" dirty="0"/>
          </a:p>
          <a:p>
            <a:pPr>
              <a:buNone/>
            </a:pPr>
            <a:r>
              <a:rPr lang="en-US" i="1" u="sng" dirty="0">
                <a:effectLst>
                  <a:outerShdw blurRad="38100" dist="38100" dir="2700000" algn="tl">
                    <a:srgbClr val="000000">
                      <a:alpha val="43137"/>
                    </a:srgbClr>
                  </a:outerShdw>
                </a:effectLst>
              </a:rPr>
              <a:t>Non Risk Contributor:</a:t>
            </a:r>
          </a:p>
          <a:p>
            <a:pPr marL="274320" lvl="1">
              <a:spcBef>
                <a:spcPts val="600"/>
              </a:spcBef>
              <a:buSzPct val="70000"/>
              <a:buNone/>
            </a:pPr>
            <a:r>
              <a:rPr lang="en-US" sz="2400" dirty="0"/>
              <a:t>   “An assessment standard used to identify the conditions existing in the individual or family that do </a:t>
            </a:r>
            <a:r>
              <a:rPr lang="en-US" sz="2400" b="1" dirty="0"/>
              <a:t>not</a:t>
            </a:r>
            <a:r>
              <a:rPr lang="en-US" sz="2400" dirty="0"/>
              <a:t> increase the likelihood of maltreatment to a child.”</a:t>
            </a:r>
          </a:p>
          <a:p>
            <a:pPr>
              <a:buNone/>
            </a:pPr>
            <a:endParaRPr lang="en-US" dirty="0"/>
          </a:p>
        </p:txBody>
      </p:sp>
      <p:sp>
        <p:nvSpPr>
          <p:cNvPr id="4" name="Date Placeholder 3"/>
          <p:cNvSpPr>
            <a:spLocks noGrp="1"/>
          </p:cNvSpPr>
          <p:nvPr>
            <p:ph type="dt" sz="half" idx="14"/>
          </p:nvPr>
        </p:nvSpPr>
        <p:spPr/>
        <p:txBody>
          <a:bodyPr/>
          <a:lstStyle/>
          <a:p>
            <a:endParaRPr lang="en-US" dirty="0"/>
          </a:p>
        </p:txBody>
      </p:sp>
      <p:sp>
        <p:nvSpPr>
          <p:cNvPr id="5" name="Rectangle 4"/>
          <p:cNvSpPr/>
          <p:nvPr/>
        </p:nvSpPr>
        <p:spPr>
          <a:xfrm>
            <a:off x="381000" y="228600"/>
            <a:ext cx="7467600" cy="1323439"/>
          </a:xfrm>
          <a:prstGeom prst="rect">
            <a:avLst/>
          </a:prstGeom>
          <a:noFill/>
        </p:spPr>
        <p:txBody>
          <a:bodyPr wrap="square" lIns="91440" tIns="45720" rIns="91440" bIns="45720">
            <a:spAutoFit/>
          </a:bodyPr>
          <a:lstStyle/>
          <a:p>
            <a:pPr algn="ctr"/>
            <a:r>
              <a:rPr lang="en-US" sz="80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75057" dist="38100" dir="5400000" sy="-20000" rotWithShape="0">
                    <a:prstClr val="black">
                      <a:alpha val="25000"/>
                    </a:prstClr>
                  </a:outerShdw>
                </a:effectLst>
              </a:rPr>
              <a:t>RC vs. NRC?</a:t>
            </a:r>
          </a:p>
        </p:txBody>
      </p:sp>
    </p:spTree>
  </p:cSld>
  <p:clrMapOvr>
    <a:masterClrMapping/>
  </p:clrMapOvr>
  <p:transition spd="slow">
    <p:rand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ELLRID\Local Settings\Temporary Internet Files\Content.IE5\PRV7DHOE\MP900309459[1].jpg"/>
          <p:cNvPicPr>
            <a:picLocks noChangeAspect="1" noChangeArrowheads="1"/>
          </p:cNvPicPr>
          <p:nvPr/>
        </p:nvPicPr>
        <p:blipFill>
          <a:blip r:embed="rId2" cstate="print"/>
          <a:srcRect/>
          <a:stretch>
            <a:fillRect/>
          </a:stretch>
        </p:blipFill>
        <p:spPr bwMode="auto">
          <a:xfrm>
            <a:off x="228600" y="0"/>
            <a:ext cx="7759348" cy="6353302"/>
          </a:xfrm>
          <a:prstGeom prst="rect">
            <a:avLst/>
          </a:prstGeom>
          <a:ln>
            <a:noFill/>
          </a:ln>
          <a:effectLst>
            <a:softEdge rad="112500"/>
          </a:effectLst>
        </p:spPr>
      </p:pic>
      <p:sp>
        <p:nvSpPr>
          <p:cNvPr id="3" name="Content Placeholder 2"/>
          <p:cNvSpPr>
            <a:spLocks noGrp="1"/>
          </p:cNvSpPr>
          <p:nvPr>
            <p:ph sz="quarter" idx="1"/>
          </p:nvPr>
        </p:nvSpPr>
        <p:spPr>
          <a:xfrm>
            <a:off x="457200" y="1600200"/>
            <a:ext cx="7467600" cy="5105400"/>
          </a:xfrm>
        </p:spPr>
        <p:txBody>
          <a:bodyPr>
            <a:normAutofit/>
          </a:bodyPr>
          <a:lstStyle/>
          <a:p>
            <a:pPr>
              <a:buNone/>
            </a:pPr>
            <a:endParaRPr lang="en-US" dirty="0"/>
          </a:p>
          <a:p>
            <a:pPr marL="274320" lvl="1">
              <a:spcBef>
                <a:spcPts val="600"/>
              </a:spcBef>
              <a:buSzPct val="70000"/>
              <a:buNone/>
            </a:pPr>
            <a:endParaRPr lang="en-US" sz="2400" dirty="0"/>
          </a:p>
          <a:p>
            <a:pPr>
              <a:buNone/>
            </a:pPr>
            <a:endParaRPr lang="en-US" dirty="0"/>
          </a:p>
        </p:txBody>
      </p:sp>
      <p:sp>
        <p:nvSpPr>
          <p:cNvPr id="4" name="Date Placeholder 3"/>
          <p:cNvSpPr>
            <a:spLocks noGrp="1"/>
          </p:cNvSpPr>
          <p:nvPr>
            <p:ph type="dt" sz="half" idx="14"/>
          </p:nvPr>
        </p:nvSpPr>
        <p:spPr/>
        <p:txBody>
          <a:bodyPr/>
          <a:lstStyle/>
          <a:p>
            <a:endParaRPr lang="en-US" dirty="0"/>
          </a:p>
        </p:txBody>
      </p:sp>
      <p:sp>
        <p:nvSpPr>
          <p:cNvPr id="6" name="TextBox 5"/>
          <p:cNvSpPr txBox="1"/>
          <p:nvPr/>
        </p:nvSpPr>
        <p:spPr>
          <a:xfrm>
            <a:off x="533400" y="1066800"/>
            <a:ext cx="3048000" cy="2062103"/>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dirty="0">
                <a:solidFill>
                  <a:schemeClr val="bg1"/>
                </a:solidFill>
                <a:latin typeface="Ravie" pitchFamily="82" charset="0"/>
              </a:rPr>
              <a:t> </a:t>
            </a:r>
          </a:p>
          <a:p>
            <a:pPr algn="ctr"/>
            <a:r>
              <a:rPr lang="en-US" sz="4000" b="1" dirty="0">
                <a:solidFill>
                  <a:schemeClr val="bg1"/>
                </a:solidFill>
                <a:latin typeface="Informal Roman" pitchFamily="66" charset="0"/>
              </a:rPr>
              <a:t>IS IT WORKING?</a:t>
            </a:r>
          </a:p>
          <a:p>
            <a:pPr algn="ctr"/>
            <a:endParaRPr lang="en-US" b="1" dirty="0">
              <a:solidFill>
                <a:schemeClr val="bg1"/>
              </a:solidFill>
              <a:latin typeface="Informal Roman" pitchFamily="66" charset="0"/>
            </a:endParaRPr>
          </a:p>
        </p:txBody>
      </p:sp>
      <p:sp>
        <p:nvSpPr>
          <p:cNvPr id="7" name="TextBox 6"/>
          <p:cNvSpPr txBox="1"/>
          <p:nvPr/>
        </p:nvSpPr>
        <p:spPr>
          <a:xfrm>
            <a:off x="5334000" y="5334000"/>
            <a:ext cx="2286000" cy="707886"/>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4000" b="1" dirty="0">
                <a:solidFill>
                  <a:schemeClr val="bg1"/>
                </a:solidFill>
                <a:latin typeface="Informal Roman" pitchFamily="66" charset="0"/>
              </a:rPr>
              <a:t>WHY?</a:t>
            </a:r>
          </a:p>
        </p:txBody>
      </p:sp>
    </p:spTree>
  </p:cSld>
  <p:clrMapOvr>
    <a:masterClrMapping/>
  </p:clrMapOvr>
  <p:transition spd="slow">
    <p:random/>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Risk">
      <a:dk1>
        <a:srgbClr val="4B1D1A"/>
      </a:dk1>
      <a:lt1>
        <a:sysClr val="window" lastClr="FFFFFF"/>
      </a:lt1>
      <a:dk2>
        <a:srgbClr val="973A36"/>
      </a:dk2>
      <a:lt2>
        <a:srgbClr val="E5B9B7"/>
      </a:lt2>
      <a:accent1>
        <a:srgbClr val="632423"/>
      </a:accent1>
      <a:accent2>
        <a:srgbClr val="D99694"/>
      </a:accent2>
      <a:accent3>
        <a:srgbClr val="9BBB59"/>
      </a:accent3>
      <a:accent4>
        <a:srgbClr val="8064A2"/>
      </a:accent4>
      <a:accent5>
        <a:srgbClr val="4BACC6"/>
      </a:accent5>
      <a:accent6>
        <a:srgbClr val="F79646"/>
      </a:accent6>
      <a:hlink>
        <a:srgbClr val="0000FF"/>
      </a:hlink>
      <a:folHlink>
        <a:srgbClr val="800080"/>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3.xml><?xml version="1.0" encoding="utf-8"?>
<a:theme xmlns:a="http://schemas.openxmlformats.org/drawingml/2006/main" name="1_Facet">
  <a:themeElements>
    <a:clrScheme name="Custom 8">
      <a:dk1>
        <a:sysClr val="windowText" lastClr="000000"/>
      </a:dk1>
      <a:lt1>
        <a:sysClr val="window" lastClr="FFFFFF"/>
      </a:lt1>
      <a:dk2>
        <a:srgbClr val="525051"/>
      </a:dk2>
      <a:lt2>
        <a:srgbClr val="A1A1A1"/>
      </a:lt2>
      <a:accent1>
        <a:srgbClr val="AAC9E0"/>
      </a:accent1>
      <a:accent2>
        <a:srgbClr val="C7DBEA"/>
      </a:accent2>
      <a:accent3>
        <a:srgbClr val="A1A1A1"/>
      </a:accent3>
      <a:accent4>
        <a:srgbClr val="FFBF0F"/>
      </a:accent4>
      <a:accent5>
        <a:srgbClr val="73A5CC"/>
      </a:accent5>
      <a:accent6>
        <a:srgbClr val="B5DC10"/>
      </a:accent6>
      <a:hlink>
        <a:srgbClr val="000000"/>
      </a:hlink>
      <a:folHlink>
        <a:srgbClr val="00000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Module 6 Implementing [Compatibility Mode]" id="{57EAE367-A392-4D70-9B14-1D1EA3AA129B}" vid="{1675B10D-5F14-413E-BC36-A5A7819EF7E3}"/>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49DDA6CBA345A45BA8F0FB21AEDF0BB" ma:contentTypeVersion="13" ma:contentTypeDescription="Create a new document." ma:contentTypeScope="" ma:versionID="907f0a6d82eed395150b952528fff393">
  <xsd:schema xmlns:xsd="http://www.w3.org/2001/XMLSchema" xmlns:xs="http://www.w3.org/2001/XMLSchema" xmlns:p="http://schemas.microsoft.com/office/2006/metadata/properties" xmlns:ns2="3b8b6fbb-6fae-465a-bb9a-d9f57bc9dfb3" xmlns:ns3="f71b60b7-c8d2-4708-bb7c-44ab06404cbb" targetNamespace="http://schemas.microsoft.com/office/2006/metadata/properties" ma:root="true" ma:fieldsID="db08380ded9be02e3b9c78f6b6caccb2" ns2:_="" ns3:_="">
    <xsd:import namespace="3b8b6fbb-6fae-465a-bb9a-d9f57bc9dfb3"/>
    <xsd:import namespace="f71b60b7-c8d2-4708-bb7c-44ab06404cb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8b6fbb-6fae-465a-bb9a-d9f57bc9dfb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71b60b7-c8d2-4708-bb7c-44ab06404cb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052F693-E66B-491E-ADFF-75367FE5CDA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b8b6fbb-6fae-465a-bb9a-d9f57bc9dfb3"/>
    <ds:schemaRef ds:uri="f71b60b7-c8d2-4708-bb7c-44ab06404cb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5834EAA-C5FC-4BEB-8FE5-E3F1076E52BB}">
  <ds:schemaRefs>
    <ds:schemaRef ds:uri="http://schemas.microsoft.com/sharepoint/v3/contenttype/forms"/>
  </ds:schemaRefs>
</ds:datastoreItem>
</file>

<file path=customXml/itemProps3.xml><?xml version="1.0" encoding="utf-8"?>
<ds:datastoreItem xmlns:ds="http://schemas.openxmlformats.org/officeDocument/2006/customXml" ds:itemID="{671DB6F4-CA4A-4985-BA37-217729BAF788}">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17716</TotalTime>
  <Words>5455</Words>
  <Application>Microsoft Office PowerPoint</Application>
  <PresentationFormat>On-screen Show (4:3)</PresentationFormat>
  <Paragraphs>693</Paragraphs>
  <Slides>73</Slides>
  <Notes>12</Notes>
  <HiddenSlides>0</HiddenSlides>
  <MMClips>0</MMClips>
  <ScaleCrop>false</ScaleCrop>
  <HeadingPairs>
    <vt:vector size="6" baseType="variant">
      <vt:variant>
        <vt:lpstr>Fonts Used</vt:lpstr>
      </vt:variant>
      <vt:variant>
        <vt:i4>29</vt:i4>
      </vt:variant>
      <vt:variant>
        <vt:lpstr>Theme</vt:lpstr>
      </vt:variant>
      <vt:variant>
        <vt:i4>5</vt:i4>
      </vt:variant>
      <vt:variant>
        <vt:lpstr>Slide Titles</vt:lpstr>
      </vt:variant>
      <vt:variant>
        <vt:i4>73</vt:i4>
      </vt:variant>
    </vt:vector>
  </HeadingPairs>
  <TitlesOfParts>
    <vt:vector size="107" baseType="lpstr">
      <vt:lpstr>Arial</vt:lpstr>
      <vt:lpstr>Arial Black</vt:lpstr>
      <vt:lpstr>Arial Narrow</vt:lpstr>
      <vt:lpstr>Berlin Sans FB Demi</vt:lpstr>
      <vt:lpstr>Brush Script MT</vt:lpstr>
      <vt:lpstr>Calibri</vt:lpstr>
      <vt:lpstr>Calibri Light</vt:lpstr>
      <vt:lpstr>Cambria Math</vt:lpstr>
      <vt:lpstr>Century Schoolbook</vt:lpstr>
      <vt:lpstr>Comic Sans MS</vt:lpstr>
      <vt:lpstr>Courier New</vt:lpstr>
      <vt:lpstr>Impact</vt:lpstr>
      <vt:lpstr>Informal Roman</vt:lpstr>
      <vt:lpstr>Monotype Corsiva</vt:lpstr>
      <vt:lpstr>Open Sans Semibold</vt:lpstr>
      <vt:lpstr>Pristina</vt:lpstr>
      <vt:lpstr>Rage Italic</vt:lpstr>
      <vt:lpstr>Ravie</vt:lpstr>
      <vt:lpstr>Rockwell Extra Bold</vt:lpstr>
      <vt:lpstr>Script MT Bold</vt:lpstr>
      <vt:lpstr>Stencil</vt:lpstr>
      <vt:lpstr>Sylfaen</vt:lpstr>
      <vt:lpstr>Tahoma</vt:lpstr>
      <vt:lpstr>Tempus Sans ITC</vt:lpstr>
      <vt:lpstr>Times New Roman</vt:lpstr>
      <vt:lpstr>Trebuchet MS</vt:lpstr>
      <vt:lpstr>Wingdings</vt:lpstr>
      <vt:lpstr>Wingdings 2</vt:lpstr>
      <vt:lpstr>Wingdings 3</vt:lpstr>
      <vt:lpstr>Oriel</vt:lpstr>
      <vt:lpstr>Facet</vt:lpstr>
      <vt:lpstr>1_Facet</vt:lpstr>
      <vt:lpstr>Office Theme</vt:lpstr>
      <vt:lpstr>1_Office Theme</vt:lpstr>
      <vt:lpstr>PowerPoint Presentation</vt:lpstr>
      <vt:lpstr>ASSESSING: IDEAL PRACTICE</vt:lpstr>
      <vt:lpstr>PowerPoint Presentation</vt:lpstr>
      <vt:lpstr>PowerPoint Presentation</vt:lpstr>
      <vt:lpstr>PowerPoint Presentation</vt:lpstr>
      <vt:lpstr>PowerPoint Presentation</vt:lpstr>
      <vt:lpstr>Strengths and Needs</vt:lpstr>
      <vt:lpstr>PowerPoint Presentation</vt:lpstr>
      <vt:lpstr>PowerPoint Presentation</vt:lpstr>
      <vt:lpstr>Strengths and Needs</vt:lpstr>
      <vt:lpstr>PowerPoint Presentation</vt:lpstr>
      <vt:lpstr>PowerPoint Presentation</vt:lpstr>
      <vt:lpstr>PowerPoint Presentation</vt:lpstr>
      <vt:lpstr>PowerPoint Presentation</vt:lpstr>
      <vt:lpstr>Strengths and Needs</vt:lpstr>
      <vt:lpstr>PowerPoint Presentation</vt:lpstr>
      <vt:lpstr>PowerPoint Presentation</vt:lpstr>
      <vt:lpstr>PowerPoint Presentation</vt:lpstr>
      <vt:lpstr>EVALUATING: IDEAL PRACTICE</vt:lpstr>
      <vt:lpstr>EVALUATING: IDEAL PRACTICE</vt:lpstr>
      <vt:lpstr>PowerPoint Presentation</vt:lpstr>
      <vt:lpstr>PowerPoint Presentation</vt:lpstr>
      <vt:lpstr>PowerPoint Presentation</vt:lpstr>
      <vt:lpstr>PowerPoint Presentation</vt:lpstr>
      <vt:lpstr>PowerPoint Presentation</vt:lpstr>
      <vt:lpstr>PowerPoint Presentation</vt:lpstr>
      <vt:lpstr>Sawyer Case Example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Are we addressing the “root cause” or just the symptoms?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Family Circles Tool</vt:lpstr>
      <vt:lpstr>Family Circles Tool</vt:lpstr>
      <vt:lpstr>Scaling Questions</vt:lpstr>
      <vt:lpstr>Three Houses Assessment Tool</vt:lpstr>
      <vt:lpstr>Thompson Family Video</vt:lpstr>
      <vt:lpstr>PowerPoint Presentation</vt:lpstr>
      <vt:lpstr>PowerPoint Presentation</vt:lpstr>
      <vt:lpstr>PowerPoint Presentation</vt:lpstr>
      <vt:lpstr>PowerPoint Presentation</vt:lpstr>
      <vt:lpstr>Evaluating:  Monitoring outcomes of service plans and system programs to determine if the desired goals are being achieved and, if not, using this information to reconsider either goals and strategies developed in the planning phase, or services and resources identified in the implementation stage.</vt:lpstr>
      <vt:lpstr>PowerPoint Presentation</vt:lpstr>
      <vt:lpstr>CPS policy  capmis mailbox</vt:lpstr>
      <vt:lpstr>Reminder!</vt:lpstr>
    </vt:vector>
  </TitlesOfParts>
  <Company>Ohio Department of Job and Family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[Product Name]</dc:title>
  <dc:creator>ODJFS</dc:creator>
  <cp:lastModifiedBy>Wooddell, Rachel</cp:lastModifiedBy>
  <cp:revision>916</cp:revision>
  <cp:lastPrinted>2018-08-02T13:24:40Z</cp:lastPrinted>
  <dcterms:created xsi:type="dcterms:W3CDTF">2007-11-27T17:10:58Z</dcterms:created>
  <dcterms:modified xsi:type="dcterms:W3CDTF">2022-03-09T16:23:49Z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2</vt:i4>
  </property>
  <property fmtid="{D5CDD505-2E9C-101B-9397-08002B2CF9AE}" pid="3" name="LCID">
    <vt:i4>1033</vt:i4>
  </property>
  <property fmtid="{D5CDD505-2E9C-101B-9397-08002B2CF9AE}" pid="4" name="ContentTypeId">
    <vt:lpwstr>0x010100A49DDA6CBA345A45BA8F0FB21AEDF0BB</vt:lpwstr>
  </property>
</Properties>
</file>