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pos="7296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39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22"/>
    <p:restoredTop sz="94643"/>
  </p:normalViewPr>
  <p:slideViewPr>
    <p:cSldViewPr snapToGrid="0" snapToObjects="1" showGuides="1">
      <p:cViewPr varScale="1">
        <p:scale>
          <a:sx n="138" d="100"/>
          <a:sy n="138" d="100"/>
        </p:scale>
        <p:origin x="184" y="248"/>
      </p:cViewPr>
      <p:guideLst>
        <p:guide orient="horz" pos="576"/>
        <p:guide pos="7296"/>
        <p:guide pos="384"/>
        <p:guide orient="horz" pos="39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A1C8F-CE26-1340-A83E-1F6D56F6A848}" type="datetimeFigureOut">
              <a:rPr lang="en-US" smtClean="0"/>
              <a:t>9/21/17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06172-3D22-C04D-B9CB-1EC426E8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0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36EE-BD5A-F745-AFA1-31F102B4627D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6833-493E-9841-9982-0B8688427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39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36EE-BD5A-F745-AFA1-31F102B4627D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6833-493E-9841-9982-0B8688427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0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36EE-BD5A-F745-AFA1-31F102B4627D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6833-493E-9841-9982-0B8688427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36EE-BD5A-F745-AFA1-31F102B4627D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6833-493E-9841-9982-0B8688427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1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36EE-BD5A-F745-AFA1-31F102B4627D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6833-493E-9841-9982-0B8688427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1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36EE-BD5A-F745-AFA1-31F102B4627D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6833-493E-9841-9982-0B8688427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4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36EE-BD5A-F745-AFA1-31F102B4627D}" type="datetimeFigureOut">
              <a:rPr lang="en-US" smtClean="0"/>
              <a:t>9/21/17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6833-493E-9841-9982-0B8688427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8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36EE-BD5A-F745-AFA1-31F102B4627D}" type="datetimeFigureOut">
              <a:rPr lang="en-US" smtClean="0"/>
              <a:t>9/21/17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6833-493E-9841-9982-0B8688427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1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36EE-BD5A-F745-AFA1-31F102B4627D}" type="datetimeFigureOut">
              <a:rPr lang="en-US" smtClean="0"/>
              <a:t>9/21/17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6833-493E-9841-9982-0B8688427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36EE-BD5A-F745-AFA1-31F102B4627D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6833-493E-9841-9982-0B8688427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5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36EE-BD5A-F745-AFA1-31F102B4627D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6833-493E-9841-9982-0B8688427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7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E36EE-BD5A-F745-AFA1-31F102B4627D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76833-493E-9841-9982-0B8688427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9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42062"/>
            <a:ext cx="12192000" cy="515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183" y="6445392"/>
            <a:ext cx="1143217" cy="2545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884" y="934632"/>
            <a:ext cx="5039674" cy="48914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062465" y="1818747"/>
            <a:ext cx="61908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[Logo here]</a:t>
            </a:r>
            <a:endParaRPr lang="en-US" sz="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97040" y="2076189"/>
            <a:ext cx="1836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KEYWORD 500 Your Name</a:t>
            </a:r>
            <a:endParaRPr lang="en-US" sz="10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40287" y="2564088"/>
            <a:ext cx="18376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Thanks for your pledge to Organization.</a:t>
            </a:r>
          </a:p>
          <a:p>
            <a:endParaRPr 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sz="1000" dirty="0" smtClean="0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Click here </a:t>
            </a:r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to complete</a:t>
            </a:r>
          </a:p>
          <a:p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your gift.</a:t>
            </a: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15132" y="2600663"/>
            <a:ext cx="39305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500 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998" y="2493729"/>
            <a:ext cx="4783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Make a donation from your smartphone and see your name appear on screen!</a:t>
            </a:r>
            <a:endParaRPr lang="en-US" sz="28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4932" y="4185484"/>
            <a:ext cx="5791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Step 1 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Send a new text message to </a:t>
            </a:r>
            <a:r>
              <a:rPr lang="en-US" sz="140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#####</a:t>
            </a:r>
          </a:p>
          <a:p>
            <a:endParaRPr lang="en-US" sz="1400" b="1" dirty="0" smtClean="0">
              <a:solidFill>
                <a:srgbClr val="00B0F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Step 2 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Text </a:t>
            </a:r>
            <a:r>
              <a:rPr lang="en-US" sz="140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KEYWORD</a:t>
            </a:r>
            <a:r>
              <a:rPr lang="en-US" sz="1400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&lt;space&gt; pledge amount &lt;space&gt; your name</a:t>
            </a:r>
          </a:p>
          <a:p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Step 3 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Click the link in the reply message to fulfill your pledge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45682" y="1634269"/>
            <a:ext cx="5373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#####</a:t>
            </a:r>
            <a:endParaRPr lang="en-US" sz="1000" dirty="0"/>
          </a:p>
        </p:txBody>
      </p:sp>
      <p:sp>
        <p:nvSpPr>
          <p:cNvPr id="16" name="Rectangle 15"/>
          <p:cNvSpPr/>
          <p:nvPr/>
        </p:nvSpPr>
        <p:spPr>
          <a:xfrm>
            <a:off x="905932" y="1303865"/>
            <a:ext cx="7649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[Logo here]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78</Words>
  <Application>Microsoft Macintosh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Koenig</dc:creator>
  <cp:lastModifiedBy>Scott Couchman</cp:lastModifiedBy>
  <cp:revision>10</cp:revision>
  <dcterms:created xsi:type="dcterms:W3CDTF">2017-08-03T20:18:45Z</dcterms:created>
  <dcterms:modified xsi:type="dcterms:W3CDTF">2017-09-21T22:33:36Z</dcterms:modified>
</cp:coreProperties>
</file>