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3767138" cy="5595938"/>
  <p:notesSz cx="6858000" cy="9144000"/>
  <p:defaultTextStyle>
    <a:defPPr>
      <a:defRPr lang="en-US"/>
    </a:defPPr>
    <a:lvl1pPr marL="0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224714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449428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674141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898855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123569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1348283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1572997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1797710" algn="l" defTabSz="449428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" userDrawn="1">
          <p15:clr>
            <a:srgbClr val="A4A3A4"/>
          </p15:clr>
        </p15:guide>
        <p15:guide id="2" pos="2147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orient="horz" pos="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 showGuides="1">
      <p:cViewPr>
        <p:scale>
          <a:sx n="180" d="100"/>
          <a:sy n="180" d="100"/>
        </p:scale>
        <p:origin x="1424" y="144"/>
      </p:cViewPr>
      <p:guideLst>
        <p:guide orient="horz" pos="1331"/>
        <p:guide pos="2147"/>
        <p:guide pos="227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33D-DA73-A14A-94BF-4E820A7B6F17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0775" y="1143000"/>
            <a:ext cx="2076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5997C-F38E-594F-B3D3-E5393BCB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36" y="915817"/>
            <a:ext cx="3202067" cy="1948215"/>
          </a:xfrm>
        </p:spPr>
        <p:txBody>
          <a:bodyPr anchor="b"/>
          <a:lstStyle>
            <a:lvl1pPr algn="ctr"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92" y="2939163"/>
            <a:ext cx="2825354" cy="1351056"/>
          </a:xfrm>
        </p:spPr>
        <p:txBody>
          <a:bodyPr/>
          <a:lstStyle>
            <a:lvl1pPr marL="0" indent="0" algn="ctr">
              <a:buNone/>
              <a:defRPr sz="989"/>
            </a:lvl1pPr>
            <a:lvl2pPr marL="188366" indent="0" algn="ctr">
              <a:buNone/>
              <a:defRPr sz="824"/>
            </a:lvl2pPr>
            <a:lvl3pPr marL="376733" indent="0" algn="ctr">
              <a:buNone/>
              <a:defRPr sz="742"/>
            </a:lvl3pPr>
            <a:lvl4pPr marL="565099" indent="0" algn="ctr">
              <a:buNone/>
              <a:defRPr sz="659"/>
            </a:lvl4pPr>
            <a:lvl5pPr marL="753466" indent="0" algn="ctr">
              <a:buNone/>
              <a:defRPr sz="659"/>
            </a:lvl5pPr>
            <a:lvl6pPr marL="941832" indent="0" algn="ctr">
              <a:buNone/>
              <a:defRPr sz="659"/>
            </a:lvl6pPr>
            <a:lvl7pPr marL="1130198" indent="0" algn="ctr">
              <a:buNone/>
              <a:defRPr sz="659"/>
            </a:lvl7pPr>
            <a:lvl8pPr marL="1318565" indent="0" algn="ctr">
              <a:buNone/>
              <a:defRPr sz="659"/>
            </a:lvl8pPr>
            <a:lvl9pPr marL="1506931" indent="0" algn="ctr">
              <a:buNone/>
              <a:defRPr sz="65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5858" y="297932"/>
            <a:ext cx="812289" cy="47422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91" y="297932"/>
            <a:ext cx="2389778" cy="4742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9" y="1395100"/>
            <a:ext cx="3249157" cy="2327754"/>
          </a:xfrm>
        </p:spPr>
        <p:txBody>
          <a:bodyPr anchor="b"/>
          <a:lstStyle>
            <a:lvl1pPr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029" y="3744876"/>
            <a:ext cx="3249157" cy="1224111"/>
          </a:xfrm>
        </p:spPr>
        <p:txBody>
          <a:bodyPr/>
          <a:lstStyle>
            <a:lvl1pPr marL="0" indent="0">
              <a:buNone/>
              <a:defRPr sz="989">
                <a:solidFill>
                  <a:schemeClr val="tx1"/>
                </a:solidFill>
              </a:defRPr>
            </a:lvl1pPr>
            <a:lvl2pPr marL="188366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376733" indent="0">
              <a:buNone/>
              <a:defRPr sz="742">
                <a:solidFill>
                  <a:schemeClr val="tx1">
                    <a:tint val="75000"/>
                  </a:schemeClr>
                </a:solidFill>
              </a:defRPr>
            </a:lvl3pPr>
            <a:lvl4pPr marL="565099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4pPr>
            <a:lvl5pPr marL="753466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5pPr>
            <a:lvl6pPr marL="941832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6pPr>
            <a:lvl7pPr marL="1130198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7pPr>
            <a:lvl8pPr marL="1318565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8pPr>
            <a:lvl9pPr marL="1506931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91" y="1489660"/>
            <a:ext cx="1601034" cy="355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7113" y="1489660"/>
            <a:ext cx="1601034" cy="355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297933"/>
            <a:ext cx="3249157" cy="1081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82" y="1371783"/>
            <a:ext cx="1593676" cy="67228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82" y="2044072"/>
            <a:ext cx="1593676" cy="3006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7114" y="1371783"/>
            <a:ext cx="1601524" cy="67228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7114" y="2044072"/>
            <a:ext cx="1601524" cy="3006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73062"/>
            <a:ext cx="1215000" cy="130571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24" y="805713"/>
            <a:ext cx="1907114" cy="3976743"/>
          </a:xfrm>
        </p:spPr>
        <p:txBody>
          <a:bodyPr/>
          <a:lstStyle>
            <a:lvl1pPr>
              <a:defRPr sz="1318"/>
            </a:lvl1pPr>
            <a:lvl2pPr>
              <a:defRPr sz="1154"/>
            </a:lvl2pPr>
            <a:lvl3pPr>
              <a:defRPr sz="989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1678782"/>
            <a:ext cx="1215000" cy="3110150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73062"/>
            <a:ext cx="1215000" cy="130571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1524" y="805713"/>
            <a:ext cx="1907114" cy="3976743"/>
          </a:xfrm>
        </p:spPr>
        <p:txBody>
          <a:bodyPr anchor="t"/>
          <a:lstStyle>
            <a:lvl1pPr marL="0" indent="0">
              <a:buNone/>
              <a:defRPr sz="1318"/>
            </a:lvl1pPr>
            <a:lvl2pPr marL="188366" indent="0">
              <a:buNone/>
              <a:defRPr sz="1154"/>
            </a:lvl2pPr>
            <a:lvl3pPr marL="376733" indent="0">
              <a:buNone/>
              <a:defRPr sz="989"/>
            </a:lvl3pPr>
            <a:lvl4pPr marL="565099" indent="0">
              <a:buNone/>
              <a:defRPr sz="824"/>
            </a:lvl4pPr>
            <a:lvl5pPr marL="753466" indent="0">
              <a:buNone/>
              <a:defRPr sz="824"/>
            </a:lvl5pPr>
            <a:lvl6pPr marL="941832" indent="0">
              <a:buNone/>
              <a:defRPr sz="824"/>
            </a:lvl6pPr>
            <a:lvl7pPr marL="1130198" indent="0">
              <a:buNone/>
              <a:defRPr sz="824"/>
            </a:lvl7pPr>
            <a:lvl8pPr marL="1318565" indent="0">
              <a:buNone/>
              <a:defRPr sz="824"/>
            </a:lvl8pPr>
            <a:lvl9pPr marL="1506931" indent="0">
              <a:buNone/>
              <a:defRPr sz="82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1678782"/>
            <a:ext cx="1215000" cy="3110150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991" y="297933"/>
            <a:ext cx="3249157" cy="108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91" y="1489660"/>
            <a:ext cx="3249157" cy="355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991" y="5186607"/>
            <a:ext cx="847606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4553-C19D-BA4D-877D-804A1AF1A80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865" y="5186607"/>
            <a:ext cx="1271409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0541" y="5186607"/>
            <a:ext cx="847606" cy="29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A168-CD87-2D41-B2DD-DB6D5193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6733" rtl="0" eaLnBrk="1" latinLnBrk="0" hangingPunct="1">
        <a:lnSpc>
          <a:spcPct val="90000"/>
        </a:lnSpc>
        <a:spcBef>
          <a:spcPct val="0"/>
        </a:spcBef>
        <a:buNone/>
        <a:defRPr sz="1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183" indent="-94183" algn="l" defTabSz="376733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82550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89" kern="1200">
          <a:solidFill>
            <a:schemeClr val="tx1"/>
          </a:solidFill>
          <a:latin typeface="+mn-lt"/>
          <a:ea typeface="+mn-ea"/>
          <a:cs typeface="+mn-cs"/>
        </a:defRPr>
      </a:lvl2pPr>
      <a:lvl3pPr marL="470916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592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847649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1036015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2243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412748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601114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1pPr>
      <a:lvl2pPr marL="1883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2pPr>
      <a:lvl3pPr marL="376733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3pPr>
      <a:lvl4pPr marL="565099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7534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941832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130198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318565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506931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9399" y="1054398"/>
            <a:ext cx="31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274733"/>
            <a:ext cx="3767138" cy="32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7" y="5342549"/>
            <a:ext cx="775229" cy="172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8" y="2110658"/>
            <a:ext cx="3061855" cy="297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398" y="1526957"/>
            <a:ext cx="31289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  <a:endParaRPr lang="en-US" sz="75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Click the link in the reply message to make a donation</a:t>
            </a:r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0843" y="539315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8312" y="2583319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540" y="2788917"/>
            <a:ext cx="11390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</a:t>
            </a:r>
            <a:endParaRPr lang="en-US" sz="600" b="1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332" y="3103563"/>
            <a:ext cx="11154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pPr>
              <a:lnSpc>
                <a:spcPts val="700"/>
              </a:lnSpc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722" y="2512242"/>
            <a:ext cx="3930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14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64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11</cp:revision>
  <cp:lastPrinted>2017-08-03T20:11:30Z</cp:lastPrinted>
  <dcterms:created xsi:type="dcterms:W3CDTF">2017-08-03T19:16:47Z</dcterms:created>
  <dcterms:modified xsi:type="dcterms:W3CDTF">2017-09-21T22:31:30Z</dcterms:modified>
</cp:coreProperties>
</file>