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767138" cy="74247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9" userDrawn="1">
          <p15:clr>
            <a:srgbClr val="A4A3A4"/>
          </p15:clr>
        </p15:guide>
        <p15:guide id="2" pos="227" userDrawn="1">
          <p15:clr>
            <a:srgbClr val="A4A3A4"/>
          </p15:clr>
        </p15:guide>
        <p15:guide id="3" pos="2147" userDrawn="1">
          <p15:clr>
            <a:srgbClr val="A4A3A4"/>
          </p15:clr>
        </p15:guide>
        <p15:guide id="4" orient="horz" pos="4091" userDrawn="1">
          <p15:clr>
            <a:srgbClr val="A4A3A4"/>
          </p15:clr>
        </p15:guide>
        <p15:guide id="5" orient="horz" pos="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/>
    <p:restoredTop sz="94643"/>
  </p:normalViewPr>
  <p:slideViewPr>
    <p:cSldViewPr snapToGrid="0" snapToObjects="1" showGuides="1">
      <p:cViewPr>
        <p:scale>
          <a:sx n="235" d="100"/>
          <a:sy n="235" d="100"/>
        </p:scale>
        <p:origin x="2680" y="-4080"/>
      </p:cViewPr>
      <p:guideLst>
        <p:guide orient="horz" pos="2219"/>
        <p:guide pos="227"/>
        <p:guide pos="2147"/>
        <p:guide orient="horz" pos="4091"/>
        <p:guide orient="horz" pos="2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62A1-29BB-2F42-9DFA-A7907C35AA2A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1143000"/>
            <a:ext cx="1565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EFD0-97C3-DD49-BD0F-20D665B7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4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36" y="1215114"/>
            <a:ext cx="3202067" cy="2584909"/>
          </a:xfrm>
        </p:spPr>
        <p:txBody>
          <a:bodyPr anchor="b"/>
          <a:lstStyle>
            <a:lvl1pPr algn="ctr"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892" y="3899707"/>
            <a:ext cx="2825354" cy="1792592"/>
          </a:xfrm>
        </p:spPr>
        <p:txBody>
          <a:bodyPr/>
          <a:lstStyle>
            <a:lvl1pPr marL="0" indent="0" algn="ctr">
              <a:buNone/>
              <a:defRPr sz="989"/>
            </a:lvl1pPr>
            <a:lvl2pPr marL="188366" indent="0" algn="ctr">
              <a:buNone/>
              <a:defRPr sz="824"/>
            </a:lvl2pPr>
            <a:lvl3pPr marL="376733" indent="0" algn="ctr">
              <a:buNone/>
              <a:defRPr sz="742"/>
            </a:lvl3pPr>
            <a:lvl4pPr marL="565099" indent="0" algn="ctr">
              <a:buNone/>
              <a:defRPr sz="659"/>
            </a:lvl4pPr>
            <a:lvl5pPr marL="753466" indent="0" algn="ctr">
              <a:buNone/>
              <a:defRPr sz="659"/>
            </a:lvl5pPr>
            <a:lvl6pPr marL="941832" indent="0" algn="ctr">
              <a:buNone/>
              <a:defRPr sz="659"/>
            </a:lvl6pPr>
            <a:lvl7pPr marL="1130198" indent="0" algn="ctr">
              <a:buNone/>
              <a:defRPr sz="659"/>
            </a:lvl7pPr>
            <a:lvl8pPr marL="1318565" indent="0" algn="ctr">
              <a:buNone/>
              <a:defRPr sz="659"/>
            </a:lvl8pPr>
            <a:lvl9pPr marL="1506931" indent="0" algn="ctr">
              <a:buNone/>
              <a:defRPr sz="65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8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5858" y="395299"/>
            <a:ext cx="812289" cy="62921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91" y="395299"/>
            <a:ext cx="2389778" cy="62921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9" y="1851031"/>
            <a:ext cx="3249157" cy="3088484"/>
          </a:xfrm>
        </p:spPr>
        <p:txBody>
          <a:bodyPr anchor="b"/>
          <a:lstStyle>
            <a:lvl1pPr>
              <a:defRPr sz="24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029" y="4968733"/>
            <a:ext cx="3249157" cy="1624161"/>
          </a:xfrm>
        </p:spPr>
        <p:txBody>
          <a:bodyPr/>
          <a:lstStyle>
            <a:lvl1pPr marL="0" indent="0">
              <a:buNone/>
              <a:defRPr sz="989">
                <a:solidFill>
                  <a:schemeClr val="tx1"/>
                </a:solidFill>
              </a:defRPr>
            </a:lvl1pPr>
            <a:lvl2pPr marL="188366" indent="0">
              <a:buNone/>
              <a:defRPr sz="824">
                <a:solidFill>
                  <a:schemeClr val="tx1">
                    <a:tint val="75000"/>
                  </a:schemeClr>
                </a:solidFill>
              </a:defRPr>
            </a:lvl2pPr>
            <a:lvl3pPr marL="376733" indent="0">
              <a:buNone/>
              <a:defRPr sz="742">
                <a:solidFill>
                  <a:schemeClr val="tx1">
                    <a:tint val="75000"/>
                  </a:schemeClr>
                </a:solidFill>
              </a:defRPr>
            </a:lvl3pPr>
            <a:lvl4pPr marL="565099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4pPr>
            <a:lvl5pPr marL="753466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5pPr>
            <a:lvl6pPr marL="941832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6pPr>
            <a:lvl7pPr marL="1130198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7pPr>
            <a:lvl8pPr marL="1318565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8pPr>
            <a:lvl9pPr marL="1506931" indent="0">
              <a:buNone/>
              <a:defRPr sz="6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91" y="1976493"/>
            <a:ext cx="1601034" cy="4710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7113" y="1976493"/>
            <a:ext cx="1601034" cy="4710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1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395300"/>
            <a:ext cx="3249157" cy="1435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82" y="1820093"/>
            <a:ext cx="1593676" cy="89199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82" y="2712092"/>
            <a:ext cx="1593676" cy="3989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7114" y="1820093"/>
            <a:ext cx="1601524" cy="891999"/>
          </a:xfrm>
        </p:spPr>
        <p:txBody>
          <a:bodyPr anchor="b"/>
          <a:lstStyle>
            <a:lvl1pPr marL="0" indent="0">
              <a:buNone/>
              <a:defRPr sz="989" b="1"/>
            </a:lvl1pPr>
            <a:lvl2pPr marL="188366" indent="0">
              <a:buNone/>
              <a:defRPr sz="824" b="1"/>
            </a:lvl2pPr>
            <a:lvl3pPr marL="376733" indent="0">
              <a:buNone/>
              <a:defRPr sz="742" b="1"/>
            </a:lvl3pPr>
            <a:lvl4pPr marL="565099" indent="0">
              <a:buNone/>
              <a:defRPr sz="659" b="1"/>
            </a:lvl4pPr>
            <a:lvl5pPr marL="753466" indent="0">
              <a:buNone/>
              <a:defRPr sz="659" b="1"/>
            </a:lvl5pPr>
            <a:lvl6pPr marL="941832" indent="0">
              <a:buNone/>
              <a:defRPr sz="659" b="1"/>
            </a:lvl6pPr>
            <a:lvl7pPr marL="1130198" indent="0">
              <a:buNone/>
              <a:defRPr sz="659" b="1"/>
            </a:lvl7pPr>
            <a:lvl8pPr marL="1318565" indent="0">
              <a:buNone/>
              <a:defRPr sz="659" b="1"/>
            </a:lvl8pPr>
            <a:lvl9pPr marL="1506931" indent="0">
              <a:buNone/>
              <a:defRPr sz="6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7114" y="2712092"/>
            <a:ext cx="1601524" cy="39890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494982"/>
            <a:ext cx="1215000" cy="173243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24" y="1069027"/>
            <a:ext cx="1907114" cy="5276376"/>
          </a:xfrm>
        </p:spPr>
        <p:txBody>
          <a:bodyPr/>
          <a:lstStyle>
            <a:lvl1pPr>
              <a:defRPr sz="1318"/>
            </a:lvl1pPr>
            <a:lvl2pPr>
              <a:defRPr sz="1154"/>
            </a:lvl2pPr>
            <a:lvl3pPr>
              <a:defRPr sz="989"/>
            </a:lvl3pPr>
            <a:lvl4pPr>
              <a:defRPr sz="824"/>
            </a:lvl4pPr>
            <a:lvl5pPr>
              <a:defRPr sz="824"/>
            </a:lvl5pPr>
            <a:lvl6pPr>
              <a:defRPr sz="824"/>
            </a:lvl6pPr>
            <a:lvl7pPr>
              <a:defRPr sz="824"/>
            </a:lvl7pPr>
            <a:lvl8pPr>
              <a:defRPr sz="824"/>
            </a:lvl8pPr>
            <a:lvl9pPr>
              <a:defRPr sz="8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2227421"/>
            <a:ext cx="1215000" cy="4126574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81" y="494982"/>
            <a:ext cx="1215000" cy="1732439"/>
          </a:xfrm>
        </p:spPr>
        <p:txBody>
          <a:bodyPr anchor="b"/>
          <a:lstStyle>
            <a:lvl1pPr>
              <a:defRPr sz="13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1524" y="1069027"/>
            <a:ext cx="1907114" cy="5276376"/>
          </a:xfrm>
        </p:spPr>
        <p:txBody>
          <a:bodyPr anchor="t"/>
          <a:lstStyle>
            <a:lvl1pPr marL="0" indent="0">
              <a:buNone/>
              <a:defRPr sz="1318"/>
            </a:lvl1pPr>
            <a:lvl2pPr marL="188366" indent="0">
              <a:buNone/>
              <a:defRPr sz="1154"/>
            </a:lvl2pPr>
            <a:lvl3pPr marL="376733" indent="0">
              <a:buNone/>
              <a:defRPr sz="989"/>
            </a:lvl3pPr>
            <a:lvl4pPr marL="565099" indent="0">
              <a:buNone/>
              <a:defRPr sz="824"/>
            </a:lvl4pPr>
            <a:lvl5pPr marL="753466" indent="0">
              <a:buNone/>
              <a:defRPr sz="824"/>
            </a:lvl5pPr>
            <a:lvl6pPr marL="941832" indent="0">
              <a:buNone/>
              <a:defRPr sz="824"/>
            </a:lvl6pPr>
            <a:lvl7pPr marL="1130198" indent="0">
              <a:buNone/>
              <a:defRPr sz="824"/>
            </a:lvl7pPr>
            <a:lvl8pPr marL="1318565" indent="0">
              <a:buNone/>
              <a:defRPr sz="824"/>
            </a:lvl8pPr>
            <a:lvl9pPr marL="1506931" indent="0">
              <a:buNone/>
              <a:defRPr sz="82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481" y="2227421"/>
            <a:ext cx="1215000" cy="4126574"/>
          </a:xfrm>
        </p:spPr>
        <p:txBody>
          <a:bodyPr/>
          <a:lstStyle>
            <a:lvl1pPr marL="0" indent="0">
              <a:buNone/>
              <a:defRPr sz="659"/>
            </a:lvl1pPr>
            <a:lvl2pPr marL="188366" indent="0">
              <a:buNone/>
              <a:defRPr sz="577"/>
            </a:lvl2pPr>
            <a:lvl3pPr marL="376733" indent="0">
              <a:buNone/>
              <a:defRPr sz="494"/>
            </a:lvl3pPr>
            <a:lvl4pPr marL="565099" indent="0">
              <a:buNone/>
              <a:defRPr sz="412"/>
            </a:lvl4pPr>
            <a:lvl5pPr marL="753466" indent="0">
              <a:buNone/>
              <a:defRPr sz="412"/>
            </a:lvl5pPr>
            <a:lvl6pPr marL="941832" indent="0">
              <a:buNone/>
              <a:defRPr sz="412"/>
            </a:lvl6pPr>
            <a:lvl7pPr marL="1130198" indent="0">
              <a:buNone/>
              <a:defRPr sz="412"/>
            </a:lvl7pPr>
            <a:lvl8pPr marL="1318565" indent="0">
              <a:buNone/>
              <a:defRPr sz="412"/>
            </a:lvl8pPr>
            <a:lvl9pPr marL="1506931" indent="0">
              <a:buNone/>
              <a:defRPr sz="4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991" y="395300"/>
            <a:ext cx="3249157" cy="143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91" y="1976493"/>
            <a:ext cx="3249157" cy="471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991" y="6881634"/>
            <a:ext cx="847606" cy="395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00128-D348-8642-BDE4-3F3C08BEEE30}" type="datetimeFigureOut">
              <a:rPr lang="en-US" smtClean="0"/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7865" y="6881634"/>
            <a:ext cx="1271409" cy="395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0541" y="6881634"/>
            <a:ext cx="847606" cy="3952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D5FA-80FE-E140-B85E-EC49DDCBA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76733" rtl="0" eaLnBrk="1" latinLnBrk="0" hangingPunct="1">
        <a:lnSpc>
          <a:spcPct val="90000"/>
        </a:lnSpc>
        <a:spcBef>
          <a:spcPct val="0"/>
        </a:spcBef>
        <a:buNone/>
        <a:defRPr sz="1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183" indent="-94183" algn="l" defTabSz="376733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82550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989" kern="1200">
          <a:solidFill>
            <a:schemeClr val="tx1"/>
          </a:solidFill>
          <a:latin typeface="+mn-lt"/>
          <a:ea typeface="+mn-ea"/>
          <a:cs typeface="+mn-cs"/>
        </a:defRPr>
      </a:lvl2pPr>
      <a:lvl3pPr marL="470916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824" kern="1200">
          <a:solidFill>
            <a:schemeClr val="tx1"/>
          </a:solidFill>
          <a:latin typeface="+mn-lt"/>
          <a:ea typeface="+mn-ea"/>
          <a:cs typeface="+mn-cs"/>
        </a:defRPr>
      </a:lvl3pPr>
      <a:lvl4pPr marL="6592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847649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1036015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224382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412748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601114" indent="-94183" algn="l" defTabSz="376733" rtl="0" eaLnBrk="1" latinLnBrk="0" hangingPunct="1">
        <a:lnSpc>
          <a:spcPct val="90000"/>
        </a:lnSpc>
        <a:spcBef>
          <a:spcPts val="206"/>
        </a:spcBef>
        <a:buFont typeface="Arial" panose="020B0604020202020204" pitchFamily="34" charset="0"/>
        <a:buChar char="•"/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1pPr>
      <a:lvl2pPr marL="1883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2pPr>
      <a:lvl3pPr marL="376733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3pPr>
      <a:lvl4pPr marL="565099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4pPr>
      <a:lvl5pPr marL="753466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5pPr>
      <a:lvl6pPr marL="941832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6pPr>
      <a:lvl7pPr marL="1130198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7pPr>
      <a:lvl8pPr marL="1318565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8pPr>
      <a:lvl9pPr marL="1506931" algn="l" defTabSz="376733" rtl="0" eaLnBrk="1" latinLnBrk="0" hangingPunct="1">
        <a:defRPr sz="7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2239729"/>
            <a:ext cx="312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Make a donation from your smartphone and see your name appear on screen!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908800"/>
            <a:ext cx="3767138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79" y="7032978"/>
            <a:ext cx="1143217" cy="254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99" y="2712288"/>
            <a:ext cx="34877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1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Send a new text message to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#####</a:t>
            </a: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2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Text </a:t>
            </a:r>
            <a:r>
              <a:rPr lang="en-US" sz="750" b="1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KEYWORD</a:t>
            </a:r>
            <a:r>
              <a:rPr lang="en-US" sz="750" dirty="0" smtClean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&lt;space&gt; pledge amount &lt;space&gt; your name</a:t>
            </a:r>
          </a:p>
          <a:p>
            <a:r>
              <a:rPr lang="en-US" sz="750" b="1" dirty="0" smtClean="0">
                <a:latin typeface="Arial" charset="0"/>
                <a:ea typeface="Arial" charset="0"/>
                <a:cs typeface="Arial" charset="0"/>
              </a:rPr>
              <a:t>Step 3  </a:t>
            </a:r>
            <a:r>
              <a:rPr lang="en-US" sz="750" dirty="0" smtClean="0">
                <a:latin typeface="Arial" charset="0"/>
                <a:ea typeface="Arial" charset="0"/>
                <a:cs typeface="Arial" charset="0"/>
              </a:rPr>
              <a:t>Click the link in the reply message to fulfill your pledge</a:t>
            </a:r>
            <a:endParaRPr lang="en-US" sz="7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8265" y="1176742"/>
            <a:ext cx="7649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58" y="3521234"/>
            <a:ext cx="3061855" cy="2971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8312" y="3994429"/>
            <a:ext cx="6190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[Logo here]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19" y="4206751"/>
            <a:ext cx="11862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KEYWORD 500 Your Name</a:t>
            </a:r>
            <a:endParaRPr lang="en-US" sz="6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32" y="4514673"/>
            <a:ext cx="111543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Thanks for your pledge to Organization.</a:t>
            </a:r>
          </a:p>
          <a:p>
            <a:pPr>
              <a:lnSpc>
                <a:spcPts val="700"/>
              </a:lnSpc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rgbClr val="0070C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here </a:t>
            </a: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complete</a:t>
            </a:r>
          </a:p>
          <a:p>
            <a:pPr>
              <a:lnSpc>
                <a:spcPts val="700"/>
              </a:lnSpc>
            </a:pPr>
            <a:r>
              <a:rPr 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your gift.</a:t>
            </a:r>
            <a:endParaRPr lang="en-US" sz="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7898" y="4512007"/>
            <a:ext cx="3433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500 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6800" y="3935054"/>
            <a:ext cx="39305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dirty="0" smtClean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#####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856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78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Koenig</dc:creator>
  <cp:lastModifiedBy>Scott Couchman</cp:lastModifiedBy>
  <cp:revision>9</cp:revision>
  <cp:lastPrinted>2017-08-03T20:01:32Z</cp:lastPrinted>
  <dcterms:created xsi:type="dcterms:W3CDTF">2017-08-03T19:47:37Z</dcterms:created>
  <dcterms:modified xsi:type="dcterms:W3CDTF">2017-09-21T22:26:41Z</dcterms:modified>
</cp:coreProperties>
</file>