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5"/>
  </p:sldMasterIdLst>
  <p:notesMasterIdLst>
    <p:notesMasterId r:id="rId43"/>
  </p:notesMasterIdLst>
  <p:sldIdLst>
    <p:sldId id="288" r:id="rId6"/>
    <p:sldId id="289" r:id="rId7"/>
    <p:sldId id="281" r:id="rId8"/>
    <p:sldId id="300" r:id="rId9"/>
    <p:sldId id="290" r:id="rId10"/>
    <p:sldId id="291" r:id="rId11"/>
    <p:sldId id="292" r:id="rId12"/>
    <p:sldId id="293" r:id="rId13"/>
    <p:sldId id="294" r:id="rId14"/>
    <p:sldId id="282" r:id="rId15"/>
    <p:sldId id="295" r:id="rId16"/>
    <p:sldId id="296" r:id="rId17"/>
    <p:sldId id="321" r:id="rId18"/>
    <p:sldId id="297" r:id="rId19"/>
    <p:sldId id="298" r:id="rId20"/>
    <p:sldId id="299" r:id="rId21"/>
    <p:sldId id="312" r:id="rId22"/>
    <p:sldId id="313" r:id="rId23"/>
    <p:sldId id="314" r:id="rId24"/>
    <p:sldId id="316" r:id="rId25"/>
    <p:sldId id="317" r:id="rId26"/>
    <p:sldId id="315" r:id="rId27"/>
    <p:sldId id="283" r:id="rId28"/>
    <p:sldId id="284" r:id="rId29"/>
    <p:sldId id="303" r:id="rId30"/>
    <p:sldId id="302" r:id="rId31"/>
    <p:sldId id="320" r:id="rId32"/>
    <p:sldId id="308" r:id="rId33"/>
    <p:sldId id="301" r:id="rId34"/>
    <p:sldId id="304" r:id="rId35"/>
    <p:sldId id="309" r:id="rId36"/>
    <p:sldId id="305" r:id="rId37"/>
    <p:sldId id="310" r:id="rId38"/>
    <p:sldId id="311" r:id="rId39"/>
    <p:sldId id="319" r:id="rId40"/>
    <p:sldId id="287" r:id="rId41"/>
    <p:sldId id="28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8"/>
    <a:srgbClr val="B30838"/>
    <a:srgbClr val="F1C585"/>
    <a:srgbClr val="F1C521"/>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A97A9-0D02-49D4-B0CE-CC7D405AF743}" v="1" dt="2023-01-30T17:31:06.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od, Tamara" userId="1d3cdaa2-f751-4c4e-a93a-710ce4b28ab0" providerId="ADAL" clId="{449A97A9-0D02-49D4-B0CE-CC7D405AF743}"/>
    <pc:docChg chg="custSel modSld">
      <pc:chgData name="Herod, Tamara" userId="1d3cdaa2-f751-4c4e-a93a-710ce4b28ab0" providerId="ADAL" clId="{449A97A9-0D02-49D4-B0CE-CC7D405AF743}" dt="2023-01-30T17:31:50.279" v="5" actId="14100"/>
      <pc:docMkLst>
        <pc:docMk/>
      </pc:docMkLst>
      <pc:sldChg chg="addSp delSp modSp mod">
        <pc:chgData name="Herod, Tamara" userId="1d3cdaa2-f751-4c4e-a93a-710ce4b28ab0" providerId="ADAL" clId="{449A97A9-0D02-49D4-B0CE-CC7D405AF743}" dt="2023-01-30T17:31:22.422" v="4" actId="14100"/>
        <pc:sldMkLst>
          <pc:docMk/>
          <pc:sldMk cId="3273793926" sldId="282"/>
        </pc:sldMkLst>
        <pc:spChg chg="add del mod">
          <ac:chgData name="Herod, Tamara" userId="1d3cdaa2-f751-4c4e-a93a-710ce4b28ab0" providerId="ADAL" clId="{449A97A9-0D02-49D4-B0CE-CC7D405AF743}" dt="2023-01-30T17:31:18.563" v="3" actId="21"/>
          <ac:spMkLst>
            <pc:docMk/>
            <pc:sldMk cId="3273793926" sldId="282"/>
            <ac:spMk id="4" creationId="{2BED46B2-B643-48B3-8C79-24C702B949BC}"/>
          </ac:spMkLst>
        </pc:spChg>
        <pc:picChg chg="del">
          <ac:chgData name="Herod, Tamara" userId="1d3cdaa2-f751-4c4e-a93a-710ce4b28ab0" providerId="ADAL" clId="{449A97A9-0D02-49D4-B0CE-CC7D405AF743}" dt="2023-01-30T17:31:03.205" v="0" actId="478"/>
          <ac:picMkLst>
            <pc:docMk/>
            <pc:sldMk cId="3273793926" sldId="282"/>
            <ac:picMk id="5" creationId="{C5EA9382-875D-186E-AE91-FAAA8AF4EF01}"/>
          </ac:picMkLst>
        </pc:picChg>
        <pc:picChg chg="add mod">
          <ac:chgData name="Herod, Tamara" userId="1d3cdaa2-f751-4c4e-a93a-710ce4b28ab0" providerId="ADAL" clId="{449A97A9-0D02-49D4-B0CE-CC7D405AF743}" dt="2023-01-30T17:31:22.422" v="4" actId="14100"/>
          <ac:picMkLst>
            <pc:docMk/>
            <pc:sldMk cId="3273793926" sldId="282"/>
            <ac:picMk id="6" creationId="{870A7057-7F61-4A48-9939-C4C1854A5948}"/>
          </ac:picMkLst>
        </pc:picChg>
      </pc:sldChg>
      <pc:sldChg chg="modSp mod">
        <pc:chgData name="Herod, Tamara" userId="1d3cdaa2-f751-4c4e-a93a-710ce4b28ab0" providerId="ADAL" clId="{449A97A9-0D02-49D4-B0CE-CC7D405AF743}" dt="2023-01-30T17:31:50.279" v="5" actId="14100"/>
        <pc:sldMkLst>
          <pc:docMk/>
          <pc:sldMk cId="3363416118" sldId="296"/>
        </pc:sldMkLst>
        <pc:picChg chg="mod">
          <ac:chgData name="Herod, Tamara" userId="1d3cdaa2-f751-4c4e-a93a-710ce4b28ab0" providerId="ADAL" clId="{449A97A9-0D02-49D4-B0CE-CC7D405AF743}" dt="2023-01-30T17:31:50.279" v="5" actId="14100"/>
          <ac:picMkLst>
            <pc:docMk/>
            <pc:sldMk cId="3363416118" sldId="296"/>
            <ac:picMk id="5" creationId="{8A08FCF6-0EE5-7059-4B22-AAC3288B519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48B7E4-76FF-4F40-91EE-2D6BEF1FDB74}" type="datetimeFigureOut">
              <a:rPr lang="en-US" smtClean="0"/>
              <a:t>1/30/2023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0A1785-7F85-44C5-BA85-91CB018682DB}" type="slidenum">
              <a:rPr lang="en-US" smtClean="0"/>
              <a:t>‹#›</a:t>
            </a:fld>
            <a:endParaRPr lang="en-US"/>
          </a:p>
        </p:txBody>
      </p:sp>
    </p:spTree>
    <p:extLst>
      <p:ext uri="{BB962C8B-B14F-4D97-AF65-F5344CB8AC3E}">
        <p14:creationId xmlns:p14="http://schemas.microsoft.com/office/powerpoint/2010/main" val="250161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tac.lonestar.edu/help/creating-an-accessible-pdf-from-a-word-documen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vtac.lonestar.edu/help/a201"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tac.lonestar.edu/help/a02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mj-lt"/>
              <a:buNone/>
            </a:pPr>
            <a:r>
              <a:rPr lang="en-US"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Create an Accessible PDF from a Microsoft Word Document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Make a Google Slides Presentation Accessible</a:t>
            </a:r>
            <a:endParaRPr lang="en-US"/>
          </a:p>
        </p:txBody>
      </p:sp>
      <p:sp>
        <p:nvSpPr>
          <p:cNvPr id="4" name="Slide Number Placeholder 3"/>
          <p:cNvSpPr>
            <a:spLocks noGrp="1"/>
          </p:cNvSpPr>
          <p:nvPr>
            <p:ph type="sldNum" sz="quarter" idx="5"/>
          </p:nvPr>
        </p:nvSpPr>
        <p:spPr/>
        <p:txBody>
          <a:bodyPr/>
          <a:lstStyle/>
          <a:p>
            <a:fld id="{4B0A1785-7F85-44C5-BA85-91CB018682DB}" type="slidenum">
              <a:rPr lang="en-US" smtClean="0"/>
              <a:t>23</a:t>
            </a:fld>
            <a:endParaRPr lang="en-US"/>
          </a:p>
        </p:txBody>
      </p:sp>
    </p:spTree>
    <p:extLst>
      <p:ext uri="{BB962C8B-B14F-4D97-AF65-F5344CB8AC3E}">
        <p14:creationId xmlns:p14="http://schemas.microsoft.com/office/powerpoint/2010/main" val="406585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Make Complex Images Accessible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B0A1785-7F85-44C5-BA85-91CB018682DB}" type="slidenum">
              <a:rPr lang="en-US" smtClean="0"/>
              <a:t>24</a:t>
            </a:fld>
            <a:endParaRPr lang="en-US"/>
          </a:p>
        </p:txBody>
      </p:sp>
    </p:spTree>
    <p:extLst>
      <p:ext uri="{BB962C8B-B14F-4D97-AF65-F5344CB8AC3E}">
        <p14:creationId xmlns:p14="http://schemas.microsoft.com/office/powerpoint/2010/main" val="1433848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EC6DAE5D-605A-B201-A60C-271C04AF10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88952" cy="6856286"/>
          </a:xfrm>
          <a:prstGeom prst="rect">
            <a:avLst/>
          </a:prstGeom>
        </p:spPr>
      </p:pic>
      <p:sp>
        <p:nvSpPr>
          <p:cNvPr id="2" name="Date Placeholder 1">
            <a:extLst>
              <a:ext uri="{FF2B5EF4-FFF2-40B4-BE49-F238E27FC236}">
                <a16:creationId xmlns:a16="http://schemas.microsoft.com/office/drawing/2014/main" id="{61586995-57F9-8F43-A5BF-8C377DF9004C}"/>
              </a:ext>
            </a:extLst>
          </p:cNvPr>
          <p:cNvSpPr>
            <a:spLocks noGrp="1"/>
          </p:cNvSpPr>
          <p:nvPr>
            <p:ph type="dt" sz="half" idx="10"/>
          </p:nvPr>
        </p:nvSpPr>
        <p:spPr>
          <a:xfrm>
            <a:off x="1267032" y="6356350"/>
            <a:ext cx="2314368" cy="365125"/>
          </a:xfrm>
        </p:spPr>
        <p:txBody>
          <a:bodyPr/>
          <a:lstStyle/>
          <a:p>
            <a:fld id="{B6D8A8D5-5FB6-D141-97E0-BCF6E6E07EC1}" type="datetimeFigureOut">
              <a:rPr lang="en-US" smtClean="0"/>
              <a:t>1/30/2023</a:t>
            </a:fld>
            <a:endParaRPr lang="en-US"/>
          </a:p>
        </p:txBody>
      </p:sp>
      <p:sp>
        <p:nvSpPr>
          <p:cNvPr id="3" name="Footer Placeholder 2">
            <a:extLst>
              <a:ext uri="{FF2B5EF4-FFF2-40B4-BE49-F238E27FC236}">
                <a16:creationId xmlns:a16="http://schemas.microsoft.com/office/drawing/2014/main" id="{E88DB121-B493-4C49-A6AD-36C5775527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86524-8436-C447-BD54-62CA6D0A67E1}"/>
              </a:ext>
            </a:extLst>
          </p:cNvPr>
          <p:cNvSpPr>
            <a:spLocks noGrp="1"/>
          </p:cNvSpPr>
          <p:nvPr>
            <p:ph type="sldNum" sz="quarter" idx="12"/>
          </p:nvPr>
        </p:nvSpPr>
        <p:spPr/>
        <p:txBody>
          <a:bodyPr/>
          <a:lstStyle/>
          <a:p>
            <a:fld id="{3785FCFC-7593-A04F-8620-568B5C032FC0}" type="slidenum">
              <a:rPr lang="en-US" smtClean="0"/>
              <a:t>‹#›</a:t>
            </a:fld>
            <a:endParaRPr lang="en-US"/>
          </a:p>
        </p:txBody>
      </p:sp>
    </p:spTree>
    <p:extLst>
      <p:ext uri="{BB962C8B-B14F-4D97-AF65-F5344CB8AC3E}">
        <p14:creationId xmlns:p14="http://schemas.microsoft.com/office/powerpoint/2010/main" val="1226961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A8BBA970-DFA7-EB4E-955F-81891C71F0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61586995-57F9-8F43-A5BF-8C377DF9004C}"/>
              </a:ext>
            </a:extLst>
          </p:cNvPr>
          <p:cNvSpPr>
            <a:spLocks noGrp="1"/>
          </p:cNvSpPr>
          <p:nvPr>
            <p:ph type="dt" sz="half" idx="10"/>
          </p:nvPr>
        </p:nvSpPr>
        <p:spPr>
          <a:xfrm>
            <a:off x="1267032" y="6356350"/>
            <a:ext cx="2314368" cy="365125"/>
          </a:xfrm>
        </p:spPr>
        <p:txBody>
          <a:bodyPr/>
          <a:lstStyle/>
          <a:p>
            <a:fld id="{B6D8A8D5-5FB6-D141-97E0-BCF6E6E07EC1}" type="datetimeFigureOut">
              <a:rPr lang="en-US" smtClean="0"/>
              <a:t>1/30/2023</a:t>
            </a:fld>
            <a:endParaRPr lang="en-US"/>
          </a:p>
        </p:txBody>
      </p:sp>
      <p:sp>
        <p:nvSpPr>
          <p:cNvPr id="3" name="Footer Placeholder 2">
            <a:extLst>
              <a:ext uri="{FF2B5EF4-FFF2-40B4-BE49-F238E27FC236}">
                <a16:creationId xmlns:a16="http://schemas.microsoft.com/office/drawing/2014/main" id="{E88DB121-B493-4C49-A6AD-36C5775527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286524-8436-C447-BD54-62CA6D0A67E1}"/>
              </a:ext>
            </a:extLst>
          </p:cNvPr>
          <p:cNvSpPr>
            <a:spLocks noGrp="1"/>
          </p:cNvSpPr>
          <p:nvPr>
            <p:ph type="sldNum" sz="quarter" idx="12"/>
          </p:nvPr>
        </p:nvSpPr>
        <p:spPr/>
        <p:txBody>
          <a:bodyPr/>
          <a:lstStyle/>
          <a:p>
            <a:fld id="{3785FCFC-7593-A04F-8620-568B5C032FC0}" type="slidenum">
              <a:rPr lang="en-US" smtClean="0"/>
              <a:t>‹#›</a:t>
            </a:fld>
            <a:endParaRPr lang="en-US"/>
          </a:p>
        </p:txBody>
      </p:sp>
      <p:pic>
        <p:nvPicPr>
          <p:cNvPr id="5" name="Picture 4" descr="A picture containing logo&#10;&#10;Description automatically generated">
            <a:extLst>
              <a:ext uri="{FF2B5EF4-FFF2-40B4-BE49-F238E27FC236}">
                <a16:creationId xmlns:a16="http://schemas.microsoft.com/office/drawing/2014/main" id="{B0F14813-D9FE-AB33-921B-1AAC334156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047" y="6096000"/>
            <a:ext cx="982938" cy="655292"/>
          </a:xfrm>
          <a:prstGeom prst="rect">
            <a:avLst/>
          </a:prstGeom>
        </p:spPr>
      </p:pic>
    </p:spTree>
    <p:extLst>
      <p:ext uri="{BB962C8B-B14F-4D97-AF65-F5344CB8AC3E}">
        <p14:creationId xmlns:p14="http://schemas.microsoft.com/office/powerpoint/2010/main" val="3869366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EBA2A-5064-5644-BC3B-812B586C8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CBBE03-7730-894A-A3C8-9E1F92A894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F86ACB-1C88-D84D-8EF0-D894567A8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41C06-7354-5B4A-886F-81006E471D63}"/>
              </a:ext>
            </a:extLst>
          </p:cNvPr>
          <p:cNvSpPr>
            <a:spLocks noGrp="1"/>
          </p:cNvSpPr>
          <p:nvPr>
            <p:ph type="dt" sz="half" idx="10"/>
          </p:nvPr>
        </p:nvSpPr>
        <p:spPr/>
        <p:txBody>
          <a:bodyPr/>
          <a:lstStyle/>
          <a:p>
            <a:fld id="{B6D8A8D5-5FB6-D141-97E0-BCF6E6E07EC1}" type="datetimeFigureOut">
              <a:rPr lang="en-US" smtClean="0"/>
              <a:t>1/30/2023</a:t>
            </a:fld>
            <a:endParaRPr lang="en-US"/>
          </a:p>
        </p:txBody>
      </p:sp>
      <p:sp>
        <p:nvSpPr>
          <p:cNvPr id="6" name="Footer Placeholder 5">
            <a:extLst>
              <a:ext uri="{FF2B5EF4-FFF2-40B4-BE49-F238E27FC236}">
                <a16:creationId xmlns:a16="http://schemas.microsoft.com/office/drawing/2014/main" id="{7FBE9DBF-25C6-EA42-A2D6-EB3459F4A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86EFF-0BCF-E44F-879B-C2DD7CA17BB9}"/>
              </a:ext>
            </a:extLst>
          </p:cNvPr>
          <p:cNvSpPr>
            <a:spLocks noGrp="1"/>
          </p:cNvSpPr>
          <p:nvPr>
            <p:ph type="sldNum" sz="quarter" idx="12"/>
          </p:nvPr>
        </p:nvSpPr>
        <p:spPr/>
        <p:txBody>
          <a:bodyPr/>
          <a:lstStyle/>
          <a:p>
            <a:fld id="{3785FCFC-7593-A04F-8620-568B5C032FC0}" type="slidenum">
              <a:rPr lang="en-US" smtClean="0"/>
              <a:t>‹#›</a:t>
            </a:fld>
            <a:endParaRPr lang="en-US"/>
          </a:p>
        </p:txBody>
      </p:sp>
    </p:spTree>
    <p:extLst>
      <p:ext uri="{BB962C8B-B14F-4D97-AF65-F5344CB8AC3E}">
        <p14:creationId xmlns:p14="http://schemas.microsoft.com/office/powerpoint/2010/main" val="2544594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4BBDF-5AE1-9F4F-820B-4A42548A25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020547-6D95-734E-B3A3-FD9B9AB0ED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34A9A64-0F01-774B-AEBA-06D06E167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C0EE3F-E6FC-274B-868D-619D24784ACE}"/>
              </a:ext>
            </a:extLst>
          </p:cNvPr>
          <p:cNvSpPr>
            <a:spLocks noGrp="1"/>
          </p:cNvSpPr>
          <p:nvPr>
            <p:ph type="dt" sz="half" idx="10"/>
          </p:nvPr>
        </p:nvSpPr>
        <p:spPr/>
        <p:txBody>
          <a:bodyPr/>
          <a:lstStyle/>
          <a:p>
            <a:fld id="{B6D8A8D5-5FB6-D141-97E0-BCF6E6E07EC1}" type="datetimeFigureOut">
              <a:rPr lang="en-US" smtClean="0"/>
              <a:t>1/30/2023</a:t>
            </a:fld>
            <a:endParaRPr lang="en-US"/>
          </a:p>
        </p:txBody>
      </p:sp>
      <p:sp>
        <p:nvSpPr>
          <p:cNvPr id="6" name="Footer Placeholder 5">
            <a:extLst>
              <a:ext uri="{FF2B5EF4-FFF2-40B4-BE49-F238E27FC236}">
                <a16:creationId xmlns:a16="http://schemas.microsoft.com/office/drawing/2014/main" id="{9A5777ED-0C10-5C4B-973C-89913B3BE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B271AD-9D6A-A44A-9DCD-7C9862A7CA6B}"/>
              </a:ext>
            </a:extLst>
          </p:cNvPr>
          <p:cNvSpPr>
            <a:spLocks noGrp="1"/>
          </p:cNvSpPr>
          <p:nvPr>
            <p:ph type="sldNum" sz="quarter" idx="12"/>
          </p:nvPr>
        </p:nvSpPr>
        <p:spPr/>
        <p:txBody>
          <a:bodyPr/>
          <a:lstStyle/>
          <a:p>
            <a:fld id="{3785FCFC-7593-A04F-8620-568B5C032FC0}" type="slidenum">
              <a:rPr lang="en-US" smtClean="0"/>
              <a:t>‹#›</a:t>
            </a:fld>
            <a:endParaRPr lang="en-US"/>
          </a:p>
        </p:txBody>
      </p:sp>
    </p:spTree>
    <p:extLst>
      <p:ext uri="{BB962C8B-B14F-4D97-AF65-F5344CB8AC3E}">
        <p14:creationId xmlns:p14="http://schemas.microsoft.com/office/powerpoint/2010/main" val="3718467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A68A-8881-9341-875A-393EB8469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AB0CBA-2D8F-B249-8E1E-4A6CECE4C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06066-C435-2741-AD2A-6910F954A70F}"/>
              </a:ext>
            </a:extLst>
          </p:cNvPr>
          <p:cNvSpPr>
            <a:spLocks noGrp="1"/>
          </p:cNvSpPr>
          <p:nvPr>
            <p:ph type="dt" sz="half" idx="10"/>
          </p:nvPr>
        </p:nvSpPr>
        <p:spPr/>
        <p:txBody>
          <a:bodyPr/>
          <a:lstStyle/>
          <a:p>
            <a:fld id="{B6D8A8D5-5FB6-D141-97E0-BCF6E6E07EC1}" type="datetimeFigureOut">
              <a:rPr lang="en-US" smtClean="0"/>
              <a:t>1/30/2023</a:t>
            </a:fld>
            <a:endParaRPr lang="en-US"/>
          </a:p>
        </p:txBody>
      </p:sp>
      <p:sp>
        <p:nvSpPr>
          <p:cNvPr id="5" name="Footer Placeholder 4">
            <a:extLst>
              <a:ext uri="{FF2B5EF4-FFF2-40B4-BE49-F238E27FC236}">
                <a16:creationId xmlns:a16="http://schemas.microsoft.com/office/drawing/2014/main" id="{A5649556-781A-6945-9068-E3056E352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C5F8D-FD5A-FA47-A377-091967968E7E}"/>
              </a:ext>
            </a:extLst>
          </p:cNvPr>
          <p:cNvSpPr>
            <a:spLocks noGrp="1"/>
          </p:cNvSpPr>
          <p:nvPr>
            <p:ph type="sldNum" sz="quarter" idx="12"/>
          </p:nvPr>
        </p:nvSpPr>
        <p:spPr/>
        <p:txBody>
          <a:bodyPr/>
          <a:lstStyle/>
          <a:p>
            <a:fld id="{3785FCFC-7593-A04F-8620-568B5C032FC0}" type="slidenum">
              <a:rPr lang="en-US" smtClean="0"/>
              <a:t>‹#›</a:t>
            </a:fld>
            <a:endParaRPr lang="en-US"/>
          </a:p>
        </p:txBody>
      </p:sp>
    </p:spTree>
    <p:extLst>
      <p:ext uri="{BB962C8B-B14F-4D97-AF65-F5344CB8AC3E}">
        <p14:creationId xmlns:p14="http://schemas.microsoft.com/office/powerpoint/2010/main" val="3817861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525353-7D98-EE48-9B82-B67668401B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E6AEBD-6EB8-0343-80EF-3BD442263A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3E457-E7D9-2145-8537-734E88FE428E}"/>
              </a:ext>
            </a:extLst>
          </p:cNvPr>
          <p:cNvSpPr>
            <a:spLocks noGrp="1"/>
          </p:cNvSpPr>
          <p:nvPr>
            <p:ph type="dt" sz="half" idx="10"/>
          </p:nvPr>
        </p:nvSpPr>
        <p:spPr/>
        <p:txBody>
          <a:bodyPr/>
          <a:lstStyle/>
          <a:p>
            <a:fld id="{B6D8A8D5-5FB6-D141-97E0-BCF6E6E07EC1}" type="datetimeFigureOut">
              <a:rPr lang="en-US" smtClean="0"/>
              <a:t>1/30/2023</a:t>
            </a:fld>
            <a:endParaRPr lang="en-US"/>
          </a:p>
        </p:txBody>
      </p:sp>
      <p:sp>
        <p:nvSpPr>
          <p:cNvPr id="5" name="Footer Placeholder 4">
            <a:extLst>
              <a:ext uri="{FF2B5EF4-FFF2-40B4-BE49-F238E27FC236}">
                <a16:creationId xmlns:a16="http://schemas.microsoft.com/office/drawing/2014/main" id="{BCFB2E25-6F1E-2E4D-B7DE-83636163B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D4D327-55F1-D74B-A400-4B513421B591}"/>
              </a:ext>
            </a:extLst>
          </p:cNvPr>
          <p:cNvSpPr>
            <a:spLocks noGrp="1"/>
          </p:cNvSpPr>
          <p:nvPr>
            <p:ph type="sldNum" sz="quarter" idx="12"/>
          </p:nvPr>
        </p:nvSpPr>
        <p:spPr/>
        <p:txBody>
          <a:bodyPr/>
          <a:lstStyle/>
          <a:p>
            <a:fld id="{3785FCFC-7593-A04F-8620-568B5C032FC0}" type="slidenum">
              <a:rPr lang="en-US" smtClean="0"/>
              <a:t>‹#›</a:t>
            </a:fld>
            <a:endParaRPr lang="en-US"/>
          </a:p>
        </p:txBody>
      </p:sp>
    </p:spTree>
    <p:extLst>
      <p:ext uri="{BB962C8B-B14F-4D97-AF65-F5344CB8AC3E}">
        <p14:creationId xmlns:p14="http://schemas.microsoft.com/office/powerpoint/2010/main" val="399357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52600"/>
            <a:ext cx="10972800" cy="4373564"/>
          </a:xfrm>
          <a:prstGeom prst="rect">
            <a:avLst/>
          </a:prstGeom>
        </p:spPr>
        <p:txBody>
          <a:bodyPr/>
          <a:lstStyle>
            <a:lvl1pPr>
              <a:defRPr sz="2400" b="1">
                <a:solidFill>
                  <a:srgbClr val="003768"/>
                </a:solidFill>
                <a:latin typeface="Arial" panose="020B0604020202020204" pitchFamily="34" charset="0"/>
                <a:cs typeface="Arial" panose="020B0604020202020204" pitchFamily="34" charset="0"/>
              </a:defRPr>
            </a:lvl1pPr>
            <a:lvl2pPr>
              <a:defRPr sz="2000">
                <a:solidFill>
                  <a:srgbClr val="003768"/>
                </a:solidFill>
                <a:latin typeface="Arial" panose="020B0604020202020204" pitchFamily="34" charset="0"/>
                <a:cs typeface="Arial" panose="020B0604020202020204" pitchFamily="34" charset="0"/>
              </a:defRPr>
            </a:lvl2pPr>
            <a:lvl3pPr>
              <a:defRPr sz="1800">
                <a:solidFill>
                  <a:srgbClr val="003768"/>
                </a:solidFill>
                <a:latin typeface="Arial" panose="020B0604020202020204" pitchFamily="34" charset="0"/>
                <a:cs typeface="Arial" panose="020B0604020202020204" pitchFamily="34" charset="0"/>
              </a:defRPr>
            </a:lvl3pPr>
            <a:lvl4pPr>
              <a:defRPr sz="1600">
                <a:solidFill>
                  <a:srgbClr val="003768"/>
                </a:solidFill>
                <a:latin typeface="Arial" panose="020B0604020202020204" pitchFamily="34" charset="0"/>
                <a:cs typeface="Arial" panose="020B0604020202020204" pitchFamily="34" charset="0"/>
              </a:defRPr>
            </a:lvl4pPr>
            <a:lvl5pPr>
              <a:defRPr sz="1600">
                <a:solidFill>
                  <a:srgbClr val="00376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609600" y="304800"/>
            <a:ext cx="8229600" cy="1066800"/>
          </a:xfrm>
          <a:prstGeom prst="rect">
            <a:avLst/>
          </a:prstGeom>
        </p:spPr>
        <p:txBody>
          <a:bodyPr lIns="0" tIns="0" rIns="0" bIns="0" anchor="b" anchorCtr="0"/>
          <a:lstStyle>
            <a:lvl1pPr algn="l">
              <a:defRPr sz="4400" b="1" i="0">
                <a:solidFill>
                  <a:srgbClr val="00376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71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609600" y="304799"/>
            <a:ext cx="8991600" cy="1066801"/>
          </a:xfrm>
          <a:prstGeom prst="rect">
            <a:avLst/>
          </a:prstGeom>
        </p:spPr>
        <p:txBody>
          <a:bodyPr lIns="0" tIns="0" rIns="0" bIns="0" anchor="b" anchorCtr="0"/>
          <a:lstStyle>
            <a:lvl1pPr algn="l">
              <a:defRPr sz="4400" b="1" i="0">
                <a:solidFill>
                  <a:srgbClr val="003768"/>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2"/>
          <p:cNvSpPr>
            <a:spLocks noGrp="1"/>
          </p:cNvSpPr>
          <p:nvPr>
            <p:ph idx="1"/>
          </p:nvPr>
        </p:nvSpPr>
        <p:spPr>
          <a:xfrm>
            <a:off x="609600" y="1761309"/>
            <a:ext cx="10972800" cy="4373564"/>
          </a:xfrm>
          <a:prstGeom prst="rect">
            <a:avLst/>
          </a:prstGeom>
        </p:spPr>
        <p:txBody>
          <a:bodyPr/>
          <a:lstStyle>
            <a:lvl1pPr>
              <a:defRPr sz="2400" b="1">
                <a:solidFill>
                  <a:srgbClr val="003768"/>
                </a:solidFill>
                <a:latin typeface="Arial" panose="020B0604020202020204" pitchFamily="34" charset="0"/>
                <a:cs typeface="Arial" panose="020B0604020202020204" pitchFamily="34" charset="0"/>
              </a:defRPr>
            </a:lvl1pPr>
            <a:lvl2pPr>
              <a:defRPr sz="2000">
                <a:solidFill>
                  <a:srgbClr val="003768"/>
                </a:solidFill>
                <a:latin typeface="Arial" panose="020B0604020202020204" pitchFamily="34" charset="0"/>
                <a:cs typeface="Arial" panose="020B0604020202020204" pitchFamily="34" charset="0"/>
              </a:defRPr>
            </a:lvl2pPr>
            <a:lvl3pPr>
              <a:defRPr sz="1800">
                <a:solidFill>
                  <a:srgbClr val="003768"/>
                </a:solidFill>
                <a:latin typeface="Arial" panose="020B0604020202020204" pitchFamily="34" charset="0"/>
                <a:cs typeface="Arial" panose="020B0604020202020204" pitchFamily="34" charset="0"/>
              </a:defRPr>
            </a:lvl3pPr>
            <a:lvl4pPr>
              <a:defRPr sz="1600">
                <a:solidFill>
                  <a:srgbClr val="003768"/>
                </a:solidFill>
                <a:latin typeface="Arial" panose="020B0604020202020204" pitchFamily="34" charset="0"/>
                <a:cs typeface="Arial" panose="020B0604020202020204" pitchFamily="34" charset="0"/>
              </a:defRPr>
            </a:lvl4pPr>
            <a:lvl5pPr>
              <a:defRPr sz="1600">
                <a:solidFill>
                  <a:srgbClr val="00376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11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picture containing square&#10;&#10;Description automatically generated">
            <a:extLst>
              <a:ext uri="{FF2B5EF4-FFF2-40B4-BE49-F238E27FC236}">
                <a16:creationId xmlns:a16="http://schemas.microsoft.com/office/drawing/2014/main" id="{0F5583D4-0D36-FA45-9845-2341FD4B5E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5A580B-EDD4-F147-8CBB-63F118FA22DA}"/>
              </a:ext>
            </a:extLst>
          </p:cNvPr>
          <p:cNvSpPr>
            <a:spLocks noGrp="1"/>
          </p:cNvSpPr>
          <p:nvPr>
            <p:ph type="ctrTitle" hasCustomPrompt="1"/>
          </p:nvPr>
        </p:nvSpPr>
        <p:spPr>
          <a:xfrm>
            <a:off x="3448877" y="1122363"/>
            <a:ext cx="8282609" cy="2387600"/>
          </a:xfrm>
        </p:spPr>
        <p:txBody>
          <a:bodyPr anchor="b">
            <a:normAutofit/>
          </a:bodyPr>
          <a:lstStyle>
            <a:lvl1pPr algn="ctr">
              <a:defRPr sz="4800" b="1" i="0">
                <a:solidFill>
                  <a:srgbClr val="003768"/>
                </a:solidFill>
                <a:latin typeface="+mn-lt"/>
              </a:defRPr>
            </a:lvl1pPr>
          </a:lstStyle>
          <a:p>
            <a:r>
              <a:rPr lang="en-US"/>
              <a:t>Click to edit title style</a:t>
            </a:r>
          </a:p>
        </p:txBody>
      </p:sp>
      <p:sp>
        <p:nvSpPr>
          <p:cNvPr id="3" name="Subtitle 2">
            <a:extLst>
              <a:ext uri="{FF2B5EF4-FFF2-40B4-BE49-F238E27FC236}">
                <a16:creationId xmlns:a16="http://schemas.microsoft.com/office/drawing/2014/main" id="{BEFE1BA6-0853-1B43-9A1D-FB0EDEAC6EF6}"/>
              </a:ext>
            </a:extLst>
          </p:cNvPr>
          <p:cNvSpPr>
            <a:spLocks noGrp="1"/>
          </p:cNvSpPr>
          <p:nvPr>
            <p:ph type="subTitle" idx="1" hasCustomPrompt="1"/>
          </p:nvPr>
        </p:nvSpPr>
        <p:spPr>
          <a:xfrm>
            <a:off x="3448877" y="3602038"/>
            <a:ext cx="8282609" cy="1655762"/>
          </a:xfrm>
        </p:spPr>
        <p:txBody>
          <a:bodyPr>
            <a:normAutofit/>
          </a:bodyPr>
          <a:lstStyle>
            <a:lvl1pPr marL="0" indent="0" algn="ctr">
              <a:buNone/>
              <a:defRPr sz="2800" b="0" i="0">
                <a:solidFill>
                  <a:srgbClr val="B30838"/>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
        <p:nvSpPr>
          <p:cNvPr id="4" name="Date Placeholder 3">
            <a:extLst>
              <a:ext uri="{FF2B5EF4-FFF2-40B4-BE49-F238E27FC236}">
                <a16:creationId xmlns:a16="http://schemas.microsoft.com/office/drawing/2014/main" id="{5828D4BB-0956-9D4A-9E8E-017185AFDE4E}"/>
              </a:ext>
            </a:extLst>
          </p:cNvPr>
          <p:cNvSpPr>
            <a:spLocks noGrp="1"/>
          </p:cNvSpPr>
          <p:nvPr>
            <p:ph type="dt" sz="half" idx="10"/>
          </p:nvPr>
        </p:nvSpPr>
        <p:spPr>
          <a:xfrm>
            <a:off x="3352800" y="6416675"/>
            <a:ext cx="1679712" cy="365125"/>
          </a:xfrm>
        </p:spPr>
        <p:txBody>
          <a:bodyPr/>
          <a:lstStyle/>
          <a:p>
            <a:fld id="{B6D8A8D5-5FB6-D141-97E0-BCF6E6E07EC1}" type="datetimeFigureOut">
              <a:rPr lang="en-US" smtClean="0"/>
              <a:t>1/30/2023</a:t>
            </a:fld>
            <a:endParaRPr lang="en-US"/>
          </a:p>
        </p:txBody>
      </p:sp>
      <p:sp>
        <p:nvSpPr>
          <p:cNvPr id="5" name="Footer Placeholder 4">
            <a:extLst>
              <a:ext uri="{FF2B5EF4-FFF2-40B4-BE49-F238E27FC236}">
                <a16:creationId xmlns:a16="http://schemas.microsoft.com/office/drawing/2014/main" id="{7908B951-B314-5D43-8479-F5999D0B7B5D}"/>
              </a:ext>
            </a:extLst>
          </p:cNvPr>
          <p:cNvSpPr>
            <a:spLocks noGrp="1"/>
          </p:cNvSpPr>
          <p:nvPr>
            <p:ph type="ftr" sz="quarter" idx="11"/>
          </p:nvPr>
        </p:nvSpPr>
        <p:spPr>
          <a:xfrm>
            <a:off x="5165033" y="6416675"/>
            <a:ext cx="4850296" cy="365125"/>
          </a:xfrm>
        </p:spPr>
        <p:txBody>
          <a:bodyPr/>
          <a:lstStyle/>
          <a:p>
            <a:endParaRPr lang="en-US"/>
          </a:p>
        </p:txBody>
      </p:sp>
      <p:sp>
        <p:nvSpPr>
          <p:cNvPr id="6" name="Slide Number Placeholder 5">
            <a:extLst>
              <a:ext uri="{FF2B5EF4-FFF2-40B4-BE49-F238E27FC236}">
                <a16:creationId xmlns:a16="http://schemas.microsoft.com/office/drawing/2014/main" id="{BE3D5273-462A-6D4A-B016-A4E249C4ED69}"/>
              </a:ext>
            </a:extLst>
          </p:cNvPr>
          <p:cNvSpPr>
            <a:spLocks noGrp="1"/>
          </p:cNvSpPr>
          <p:nvPr>
            <p:ph type="sldNum" sz="quarter" idx="12"/>
          </p:nvPr>
        </p:nvSpPr>
        <p:spPr>
          <a:xfrm>
            <a:off x="10147850" y="6416675"/>
            <a:ext cx="748747" cy="365125"/>
          </a:xfrm>
        </p:spPr>
        <p:txBody>
          <a:bodyPr/>
          <a:lstStyle/>
          <a:p>
            <a:fld id="{3785FCFC-7593-A04F-8620-568B5C032FC0}" type="slidenum">
              <a:rPr lang="en-US" smtClean="0"/>
              <a:t>‹#›</a:t>
            </a:fld>
            <a:endParaRPr lang="en-US"/>
          </a:p>
        </p:txBody>
      </p:sp>
      <p:sp>
        <p:nvSpPr>
          <p:cNvPr id="7" name="Rectangle 6">
            <a:extLst>
              <a:ext uri="{FF2B5EF4-FFF2-40B4-BE49-F238E27FC236}">
                <a16:creationId xmlns:a16="http://schemas.microsoft.com/office/drawing/2014/main" id="{8D306320-C0B2-C867-2F56-206241C44AC7}"/>
              </a:ext>
            </a:extLst>
          </p:cNvPr>
          <p:cNvSpPr/>
          <p:nvPr userDrawn="1"/>
        </p:nvSpPr>
        <p:spPr>
          <a:xfrm>
            <a:off x="10896600" y="5943600"/>
            <a:ext cx="685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Description automatically generated">
            <a:extLst>
              <a:ext uri="{FF2B5EF4-FFF2-40B4-BE49-F238E27FC236}">
                <a16:creationId xmlns:a16="http://schemas.microsoft.com/office/drawing/2014/main" id="{044F58F9-9505-8B83-DED0-74DA0B0DC9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3809" y="5485551"/>
            <a:ext cx="1272744" cy="854924"/>
          </a:xfrm>
          <a:prstGeom prst="rect">
            <a:avLst/>
          </a:prstGeom>
        </p:spPr>
      </p:pic>
    </p:spTree>
    <p:extLst>
      <p:ext uri="{BB962C8B-B14F-4D97-AF65-F5344CB8AC3E}">
        <p14:creationId xmlns:p14="http://schemas.microsoft.com/office/powerpoint/2010/main" val="38640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E817A056-E2B1-C64F-B99F-AE95112F77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D16881-7B0D-6343-972C-BFC13ECE4A70}"/>
              </a:ext>
            </a:extLst>
          </p:cNvPr>
          <p:cNvSpPr>
            <a:spLocks noGrp="1"/>
          </p:cNvSpPr>
          <p:nvPr>
            <p:ph type="title" hasCustomPrompt="1"/>
          </p:nvPr>
        </p:nvSpPr>
        <p:spPr>
          <a:xfrm>
            <a:off x="1335156" y="643420"/>
            <a:ext cx="10542104" cy="1325563"/>
          </a:xfrm>
        </p:spPr>
        <p:txBody>
          <a:bodyPr>
            <a:normAutofit/>
          </a:bodyPr>
          <a:lstStyle>
            <a:lvl1pPr>
              <a:defRPr sz="3200" b="1" i="0">
                <a:solidFill>
                  <a:srgbClr val="B30838"/>
                </a:solidFill>
                <a:latin typeface="+mn-lt"/>
              </a:defRPr>
            </a:lvl1pPr>
          </a:lstStyle>
          <a:p>
            <a:r>
              <a:rPr lang="en-US"/>
              <a:t>Click to edit title style</a:t>
            </a:r>
          </a:p>
        </p:txBody>
      </p:sp>
      <p:sp>
        <p:nvSpPr>
          <p:cNvPr id="3" name="Content Placeholder 2">
            <a:extLst>
              <a:ext uri="{FF2B5EF4-FFF2-40B4-BE49-F238E27FC236}">
                <a16:creationId xmlns:a16="http://schemas.microsoft.com/office/drawing/2014/main" id="{E41E66EF-12E3-BC4C-BCE1-F813E3EE612F}"/>
              </a:ext>
            </a:extLst>
          </p:cNvPr>
          <p:cNvSpPr>
            <a:spLocks noGrp="1"/>
          </p:cNvSpPr>
          <p:nvPr>
            <p:ph idx="1" hasCustomPrompt="1"/>
          </p:nvPr>
        </p:nvSpPr>
        <p:spPr>
          <a:xfrm>
            <a:off x="1431235" y="2286000"/>
            <a:ext cx="10446025" cy="3687417"/>
          </a:xfrm>
        </p:spPr>
        <p:txBody>
          <a:bodyPr/>
          <a:lstStyle>
            <a:lvl1pPr>
              <a:defRPr sz="1800" b="0" i="0">
                <a:solidFill>
                  <a:srgbClr val="002E51"/>
                </a:solidFill>
                <a:latin typeface="+mn-lt"/>
              </a:defRPr>
            </a:lvl1pPr>
            <a:lvl2pPr>
              <a:defRPr sz="1600" b="0" i="0">
                <a:solidFill>
                  <a:srgbClr val="002E51"/>
                </a:solidFill>
                <a:latin typeface="+mn-lt"/>
              </a:defRPr>
            </a:lvl2pPr>
            <a:lvl3pPr>
              <a:defRPr sz="1400" b="0" i="0">
                <a:solidFill>
                  <a:srgbClr val="002E51"/>
                </a:solidFill>
                <a:latin typeface="+mn-lt"/>
              </a:defRPr>
            </a:lvl3pPr>
            <a:lvl4pPr>
              <a:defRPr sz="1400" b="0" i="0">
                <a:solidFill>
                  <a:srgbClr val="002E51"/>
                </a:solidFill>
                <a:latin typeface="+mn-lt"/>
              </a:defRPr>
            </a:lvl4pPr>
            <a:lvl5pPr>
              <a:defRPr sz="1400" b="0" i="0">
                <a:solidFill>
                  <a:srgbClr val="002E51"/>
                </a:solidFill>
                <a:latin typeface="+mn-lt"/>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9AF78-D304-6543-83F9-1184169F00D8}"/>
              </a:ext>
            </a:extLst>
          </p:cNvPr>
          <p:cNvSpPr>
            <a:spLocks noGrp="1"/>
          </p:cNvSpPr>
          <p:nvPr>
            <p:ph type="dt" sz="half" idx="10"/>
          </p:nvPr>
        </p:nvSpPr>
        <p:spPr>
          <a:xfrm>
            <a:off x="1335156" y="6356350"/>
            <a:ext cx="1179444" cy="365125"/>
          </a:xfrm>
        </p:spPr>
        <p:txBody>
          <a:bodyPr/>
          <a:lstStyle/>
          <a:p>
            <a:fld id="{B6D8A8D5-5FB6-D141-97E0-BCF6E6E07EC1}" type="datetimeFigureOut">
              <a:rPr lang="en-US" smtClean="0"/>
              <a:t>1/30/2023</a:t>
            </a:fld>
            <a:endParaRPr lang="en-US"/>
          </a:p>
        </p:txBody>
      </p:sp>
      <p:sp>
        <p:nvSpPr>
          <p:cNvPr id="5" name="Footer Placeholder 4">
            <a:extLst>
              <a:ext uri="{FF2B5EF4-FFF2-40B4-BE49-F238E27FC236}">
                <a16:creationId xmlns:a16="http://schemas.microsoft.com/office/drawing/2014/main" id="{7A21B477-6F54-134A-B96D-AC90B8C19E20}"/>
              </a:ext>
            </a:extLst>
          </p:cNvPr>
          <p:cNvSpPr>
            <a:spLocks noGrp="1"/>
          </p:cNvSpPr>
          <p:nvPr>
            <p:ph type="ftr" sz="quarter" idx="11"/>
          </p:nvPr>
        </p:nvSpPr>
        <p:spPr>
          <a:xfrm>
            <a:off x="3061252" y="6356350"/>
            <a:ext cx="6245087" cy="365125"/>
          </a:xfrm>
        </p:spPr>
        <p:txBody>
          <a:bodyPr/>
          <a:lstStyle/>
          <a:p>
            <a:endParaRPr lang="en-US"/>
          </a:p>
        </p:txBody>
      </p:sp>
      <p:sp>
        <p:nvSpPr>
          <p:cNvPr id="7" name="Rectangle 6">
            <a:extLst>
              <a:ext uri="{FF2B5EF4-FFF2-40B4-BE49-F238E27FC236}">
                <a16:creationId xmlns:a16="http://schemas.microsoft.com/office/drawing/2014/main" id="{F6599983-2DFE-3C9F-E399-8DF59B1BDB1F}"/>
              </a:ext>
            </a:extLst>
          </p:cNvPr>
          <p:cNvSpPr/>
          <p:nvPr userDrawn="1"/>
        </p:nvSpPr>
        <p:spPr>
          <a:xfrm>
            <a:off x="10287000" y="6356350"/>
            <a:ext cx="16002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8378508-85D3-9B42-BEF1-CB0C4BA5FC43}"/>
              </a:ext>
            </a:extLst>
          </p:cNvPr>
          <p:cNvSpPr>
            <a:spLocks noGrp="1"/>
          </p:cNvSpPr>
          <p:nvPr>
            <p:ph type="sldNum" sz="quarter" idx="12"/>
          </p:nvPr>
        </p:nvSpPr>
        <p:spPr>
          <a:xfrm>
            <a:off x="9849678" y="6356350"/>
            <a:ext cx="974035" cy="365125"/>
          </a:xfrm>
        </p:spPr>
        <p:txBody>
          <a:bodyPr/>
          <a:lstStyle/>
          <a:p>
            <a:fld id="{3785FCFC-7593-A04F-8620-568B5C032FC0}" type="slidenum">
              <a:rPr lang="en-US" smtClean="0"/>
              <a:t>‹#›</a:t>
            </a:fld>
            <a:endParaRPr lang="en-US"/>
          </a:p>
        </p:txBody>
      </p:sp>
      <p:pic>
        <p:nvPicPr>
          <p:cNvPr id="10" name="Picture 9" descr="Logo, company name&#10;&#10;Description automatically generated">
            <a:extLst>
              <a:ext uri="{FF2B5EF4-FFF2-40B4-BE49-F238E27FC236}">
                <a16:creationId xmlns:a16="http://schemas.microsoft.com/office/drawing/2014/main" id="{2D5F0CC5-D1E4-93A2-EFA4-82B3015282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09049" y="5973417"/>
            <a:ext cx="1272744" cy="854924"/>
          </a:xfrm>
          <a:prstGeom prst="rect">
            <a:avLst/>
          </a:prstGeom>
        </p:spPr>
      </p:pic>
    </p:spTree>
    <p:extLst>
      <p:ext uri="{BB962C8B-B14F-4D97-AF65-F5344CB8AC3E}">
        <p14:creationId xmlns:p14="http://schemas.microsoft.com/office/powerpoint/2010/main" val="203802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18" name="Picture 17" descr="Background pattern&#10;&#10;Description automatically generated">
            <a:extLst>
              <a:ext uri="{FF2B5EF4-FFF2-40B4-BE49-F238E27FC236}">
                <a16:creationId xmlns:a16="http://schemas.microsoft.com/office/drawing/2014/main" id="{AE499DEA-B235-F44D-9E0A-CD4931A48783}"/>
              </a:ext>
            </a:extLst>
          </p:cNvPr>
          <p:cNvPicPr>
            <a:picLocks noChangeAspect="1"/>
          </p:cNvPicPr>
          <p:nvPr/>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F89ECBA-4B1C-4D47-903E-4936782EF79F}"/>
              </a:ext>
            </a:extLst>
          </p:cNvPr>
          <p:cNvSpPr>
            <a:spLocks noGrp="1"/>
          </p:cNvSpPr>
          <p:nvPr>
            <p:ph type="dt" sz="half" idx="10"/>
          </p:nvPr>
        </p:nvSpPr>
        <p:spPr>
          <a:xfrm>
            <a:off x="735496" y="6356350"/>
            <a:ext cx="964095" cy="365125"/>
          </a:xfrm>
        </p:spPr>
        <p:txBody>
          <a:bodyPr/>
          <a:lstStyle/>
          <a:p>
            <a:fld id="{B6D8A8D5-5FB6-D141-97E0-BCF6E6E07EC1}" type="datetimeFigureOut">
              <a:rPr lang="en-US" smtClean="0"/>
              <a:t>1/30/2023</a:t>
            </a:fld>
            <a:endParaRPr lang="en-US"/>
          </a:p>
        </p:txBody>
      </p:sp>
      <p:sp>
        <p:nvSpPr>
          <p:cNvPr id="5" name="Footer Placeholder 4">
            <a:extLst>
              <a:ext uri="{FF2B5EF4-FFF2-40B4-BE49-F238E27FC236}">
                <a16:creationId xmlns:a16="http://schemas.microsoft.com/office/drawing/2014/main" id="{66981091-54C9-684F-95A4-B9358339F85B}"/>
              </a:ext>
            </a:extLst>
          </p:cNvPr>
          <p:cNvSpPr>
            <a:spLocks noGrp="1"/>
          </p:cNvSpPr>
          <p:nvPr>
            <p:ph type="ftr" sz="quarter" idx="11"/>
          </p:nvPr>
        </p:nvSpPr>
        <p:spPr>
          <a:xfrm>
            <a:off x="1977887" y="6356350"/>
            <a:ext cx="5734878" cy="365125"/>
          </a:xfrm>
        </p:spPr>
        <p:txBody>
          <a:bodyPr/>
          <a:lstStyle/>
          <a:p>
            <a:endParaRPr lang="en-US"/>
          </a:p>
        </p:txBody>
      </p:sp>
      <p:sp>
        <p:nvSpPr>
          <p:cNvPr id="6" name="Slide Number Placeholder 5">
            <a:extLst>
              <a:ext uri="{FF2B5EF4-FFF2-40B4-BE49-F238E27FC236}">
                <a16:creationId xmlns:a16="http://schemas.microsoft.com/office/drawing/2014/main" id="{66C8D00A-1233-584F-8D25-234BB28A4410}"/>
              </a:ext>
            </a:extLst>
          </p:cNvPr>
          <p:cNvSpPr>
            <a:spLocks noGrp="1"/>
          </p:cNvSpPr>
          <p:nvPr>
            <p:ph type="sldNum" sz="quarter" idx="12"/>
          </p:nvPr>
        </p:nvSpPr>
        <p:spPr>
          <a:xfrm>
            <a:off x="7991061" y="6356350"/>
            <a:ext cx="735496" cy="365125"/>
          </a:xfrm>
        </p:spPr>
        <p:txBody>
          <a:bodyPr/>
          <a:lstStyle/>
          <a:p>
            <a:fld id="{3785FCFC-7593-A04F-8620-568B5C032FC0}" type="slidenum">
              <a:rPr lang="en-US" smtClean="0"/>
              <a:t>‹#›</a:t>
            </a:fld>
            <a:endParaRPr lang="en-US"/>
          </a:p>
        </p:txBody>
      </p:sp>
      <p:sp>
        <p:nvSpPr>
          <p:cNvPr id="11" name="Title 1">
            <a:extLst>
              <a:ext uri="{FF2B5EF4-FFF2-40B4-BE49-F238E27FC236}">
                <a16:creationId xmlns:a16="http://schemas.microsoft.com/office/drawing/2014/main" id="{B5896CCE-9DF2-8948-B4FD-468DFFA7C4F8}"/>
              </a:ext>
            </a:extLst>
          </p:cNvPr>
          <p:cNvSpPr>
            <a:spLocks noGrp="1"/>
          </p:cNvSpPr>
          <p:nvPr>
            <p:ph type="ctrTitle" hasCustomPrompt="1"/>
          </p:nvPr>
        </p:nvSpPr>
        <p:spPr>
          <a:xfrm>
            <a:off x="735496" y="1619320"/>
            <a:ext cx="7991061" cy="2387600"/>
          </a:xfrm>
        </p:spPr>
        <p:txBody>
          <a:bodyPr anchor="b">
            <a:normAutofit/>
          </a:bodyPr>
          <a:lstStyle>
            <a:lvl1pPr algn="ctr">
              <a:defRPr sz="4800" b="1" i="0">
                <a:solidFill>
                  <a:schemeClr val="bg1"/>
                </a:solidFill>
                <a:latin typeface="+mn-lt"/>
              </a:defRPr>
            </a:lvl1pPr>
          </a:lstStyle>
          <a:p>
            <a:r>
              <a:rPr lang="en-US"/>
              <a:t>Click to edit title style</a:t>
            </a:r>
          </a:p>
        </p:txBody>
      </p:sp>
      <p:sp>
        <p:nvSpPr>
          <p:cNvPr id="12" name="Subtitle 2">
            <a:extLst>
              <a:ext uri="{FF2B5EF4-FFF2-40B4-BE49-F238E27FC236}">
                <a16:creationId xmlns:a16="http://schemas.microsoft.com/office/drawing/2014/main" id="{2353C35C-1353-7443-8773-4203E2E639BB}"/>
              </a:ext>
            </a:extLst>
          </p:cNvPr>
          <p:cNvSpPr>
            <a:spLocks noGrp="1"/>
          </p:cNvSpPr>
          <p:nvPr>
            <p:ph type="subTitle" idx="1" hasCustomPrompt="1"/>
          </p:nvPr>
        </p:nvSpPr>
        <p:spPr>
          <a:xfrm>
            <a:off x="735496" y="4098995"/>
            <a:ext cx="7991061" cy="1655762"/>
          </a:xfrm>
        </p:spPr>
        <p:txBody>
          <a:bodyPr>
            <a:normAutofit/>
          </a:bodyPr>
          <a:lstStyle>
            <a:lvl1pPr marL="0" indent="0" algn="ctr">
              <a:buNone/>
              <a:defRPr sz="2800" b="0" i="0">
                <a:solidFill>
                  <a:srgbClr val="ECC28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3" name="Picture 2" descr="A picture containing logo&#10;&#10;Description automatically generated">
            <a:extLst>
              <a:ext uri="{FF2B5EF4-FFF2-40B4-BE49-F238E27FC236}">
                <a16:creationId xmlns:a16="http://schemas.microsoft.com/office/drawing/2014/main" id="{05CE7016-0E1D-1622-339B-1BDD78D46D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8057" y="5410200"/>
            <a:ext cx="1695450" cy="1130300"/>
          </a:xfrm>
          <a:prstGeom prst="rect">
            <a:avLst/>
          </a:prstGeom>
        </p:spPr>
      </p:pic>
    </p:spTree>
    <p:extLst>
      <p:ext uri="{BB962C8B-B14F-4D97-AF65-F5344CB8AC3E}">
        <p14:creationId xmlns:p14="http://schemas.microsoft.com/office/powerpoint/2010/main" val="406412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BAEBFF98-AEF1-6046-B049-0EBA1A8A06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Date Placeholder 3">
            <a:extLst>
              <a:ext uri="{FF2B5EF4-FFF2-40B4-BE49-F238E27FC236}">
                <a16:creationId xmlns:a16="http://schemas.microsoft.com/office/drawing/2014/main" id="{344FEA28-67AB-964E-A769-7E4FDC0DB9E9}"/>
              </a:ext>
            </a:extLst>
          </p:cNvPr>
          <p:cNvSpPr>
            <a:spLocks noGrp="1"/>
          </p:cNvSpPr>
          <p:nvPr>
            <p:ph type="dt" sz="half" idx="10"/>
          </p:nvPr>
        </p:nvSpPr>
        <p:spPr>
          <a:xfrm>
            <a:off x="1335156" y="6356350"/>
            <a:ext cx="1179444" cy="365125"/>
          </a:xfrm>
        </p:spPr>
        <p:txBody>
          <a:bodyPr/>
          <a:lstStyle/>
          <a:p>
            <a:fld id="{B6D8A8D5-5FB6-D141-97E0-BCF6E6E07EC1}" type="datetimeFigureOut">
              <a:rPr lang="en-US" smtClean="0"/>
              <a:t>1/30/2023</a:t>
            </a:fld>
            <a:endParaRPr lang="en-US"/>
          </a:p>
        </p:txBody>
      </p:sp>
      <p:sp>
        <p:nvSpPr>
          <p:cNvPr id="14" name="Footer Placeholder 4">
            <a:extLst>
              <a:ext uri="{FF2B5EF4-FFF2-40B4-BE49-F238E27FC236}">
                <a16:creationId xmlns:a16="http://schemas.microsoft.com/office/drawing/2014/main" id="{FCE921DF-4A22-044E-97E9-F810D7EB0732}"/>
              </a:ext>
            </a:extLst>
          </p:cNvPr>
          <p:cNvSpPr>
            <a:spLocks noGrp="1"/>
          </p:cNvSpPr>
          <p:nvPr>
            <p:ph type="ftr" sz="quarter" idx="11"/>
          </p:nvPr>
        </p:nvSpPr>
        <p:spPr>
          <a:xfrm>
            <a:off x="3061252" y="6356350"/>
            <a:ext cx="6245087" cy="365125"/>
          </a:xfrm>
        </p:spPr>
        <p:txBody>
          <a:bodyPr/>
          <a:lstStyle/>
          <a:p>
            <a:endParaRPr lang="en-US"/>
          </a:p>
        </p:txBody>
      </p:sp>
      <p:sp>
        <p:nvSpPr>
          <p:cNvPr id="15" name="Slide Number Placeholder 5">
            <a:extLst>
              <a:ext uri="{FF2B5EF4-FFF2-40B4-BE49-F238E27FC236}">
                <a16:creationId xmlns:a16="http://schemas.microsoft.com/office/drawing/2014/main" id="{2E6E4D9A-143A-B544-B442-A16C04C01798}"/>
              </a:ext>
            </a:extLst>
          </p:cNvPr>
          <p:cNvSpPr>
            <a:spLocks noGrp="1"/>
          </p:cNvSpPr>
          <p:nvPr>
            <p:ph type="sldNum" sz="quarter" idx="12"/>
          </p:nvPr>
        </p:nvSpPr>
        <p:spPr>
          <a:xfrm>
            <a:off x="9849678" y="6356350"/>
            <a:ext cx="974035" cy="365125"/>
          </a:xfrm>
        </p:spPr>
        <p:txBody>
          <a:bodyPr/>
          <a:lstStyle/>
          <a:p>
            <a:fld id="{3785FCFC-7593-A04F-8620-568B5C032FC0}" type="slidenum">
              <a:rPr lang="en-US" smtClean="0"/>
              <a:t>‹#›</a:t>
            </a:fld>
            <a:endParaRPr lang="en-US"/>
          </a:p>
        </p:txBody>
      </p:sp>
      <p:sp>
        <p:nvSpPr>
          <p:cNvPr id="16" name="Title 1">
            <a:extLst>
              <a:ext uri="{FF2B5EF4-FFF2-40B4-BE49-F238E27FC236}">
                <a16:creationId xmlns:a16="http://schemas.microsoft.com/office/drawing/2014/main" id="{3162B5B3-D78C-FC4E-9DF7-12F594AF45A8}"/>
              </a:ext>
            </a:extLst>
          </p:cNvPr>
          <p:cNvSpPr>
            <a:spLocks noGrp="1"/>
          </p:cNvSpPr>
          <p:nvPr>
            <p:ph type="title" hasCustomPrompt="1"/>
          </p:nvPr>
        </p:nvSpPr>
        <p:spPr>
          <a:xfrm>
            <a:off x="1335156" y="643420"/>
            <a:ext cx="10515600" cy="1325563"/>
          </a:xfrm>
        </p:spPr>
        <p:txBody>
          <a:bodyPr>
            <a:normAutofit/>
          </a:bodyPr>
          <a:lstStyle>
            <a:lvl1pPr>
              <a:defRPr sz="3200" b="1" i="0">
                <a:solidFill>
                  <a:srgbClr val="F1C585"/>
                </a:solidFill>
                <a:latin typeface="+mn-lt"/>
              </a:defRPr>
            </a:lvl1pPr>
          </a:lstStyle>
          <a:p>
            <a:r>
              <a:rPr lang="en-US"/>
              <a:t>Click to edit title style</a:t>
            </a:r>
          </a:p>
        </p:txBody>
      </p:sp>
      <p:sp>
        <p:nvSpPr>
          <p:cNvPr id="19" name="Content Placeholder 2">
            <a:extLst>
              <a:ext uri="{FF2B5EF4-FFF2-40B4-BE49-F238E27FC236}">
                <a16:creationId xmlns:a16="http://schemas.microsoft.com/office/drawing/2014/main" id="{0F6715C6-83CF-2B42-9BA9-C6F1150BFD75}"/>
              </a:ext>
            </a:extLst>
          </p:cNvPr>
          <p:cNvSpPr>
            <a:spLocks noGrp="1"/>
          </p:cNvSpPr>
          <p:nvPr>
            <p:ph idx="13" hasCustomPrompt="1"/>
          </p:nvPr>
        </p:nvSpPr>
        <p:spPr>
          <a:xfrm>
            <a:off x="1371600" y="2286000"/>
            <a:ext cx="5145156" cy="3687417"/>
          </a:xfrm>
        </p:spPr>
        <p:txBody>
          <a:bodyPr/>
          <a:lstStyle>
            <a:lvl1pPr>
              <a:defRPr sz="1800" b="0" i="0">
                <a:solidFill>
                  <a:schemeClr val="bg1"/>
                </a:solidFill>
                <a:latin typeface="+mn-lt"/>
              </a:defRPr>
            </a:lvl1pPr>
            <a:lvl2pPr>
              <a:defRPr sz="1600" b="0" i="0">
                <a:solidFill>
                  <a:schemeClr val="bg1"/>
                </a:solidFill>
                <a:latin typeface="+mn-lt"/>
              </a:defRPr>
            </a:lvl2pPr>
            <a:lvl3pPr>
              <a:defRPr sz="1400" b="0" i="0">
                <a:solidFill>
                  <a:schemeClr val="bg1"/>
                </a:solidFill>
                <a:latin typeface="+mn-lt"/>
              </a:defRPr>
            </a:lvl3pPr>
            <a:lvl4pPr>
              <a:defRPr sz="1400" b="0" i="0">
                <a:solidFill>
                  <a:schemeClr val="bg1"/>
                </a:solidFill>
                <a:latin typeface="+mn-lt"/>
              </a:defRPr>
            </a:lvl4pPr>
            <a:lvl5pPr>
              <a:defRPr sz="1400" b="0" i="0">
                <a:solidFill>
                  <a:schemeClr val="bg1"/>
                </a:solidFill>
                <a:latin typeface="+mn-lt"/>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6F24CAEA-141E-BB43-BCF9-67AE7506117B}"/>
              </a:ext>
            </a:extLst>
          </p:cNvPr>
          <p:cNvSpPr>
            <a:spLocks noGrp="1"/>
          </p:cNvSpPr>
          <p:nvPr>
            <p:ph idx="14" hasCustomPrompt="1"/>
          </p:nvPr>
        </p:nvSpPr>
        <p:spPr>
          <a:xfrm>
            <a:off x="6652590" y="2286000"/>
            <a:ext cx="5198166" cy="3687417"/>
          </a:xfrm>
        </p:spPr>
        <p:txBody>
          <a:bodyPr/>
          <a:lstStyle>
            <a:lvl1pPr>
              <a:defRPr sz="1800" b="0" i="0">
                <a:solidFill>
                  <a:schemeClr val="bg1"/>
                </a:solidFill>
                <a:latin typeface="+mn-lt"/>
              </a:defRPr>
            </a:lvl1pPr>
            <a:lvl2pPr>
              <a:defRPr sz="1600" b="0" i="0">
                <a:solidFill>
                  <a:schemeClr val="bg1"/>
                </a:solidFill>
                <a:latin typeface="+mn-lt"/>
              </a:defRPr>
            </a:lvl2pPr>
            <a:lvl3pPr>
              <a:defRPr sz="1400" b="0" i="0">
                <a:solidFill>
                  <a:schemeClr val="bg1"/>
                </a:solidFill>
                <a:latin typeface="+mn-lt"/>
              </a:defRPr>
            </a:lvl3pPr>
            <a:lvl4pPr>
              <a:defRPr sz="1400" b="0" i="0">
                <a:solidFill>
                  <a:schemeClr val="bg1"/>
                </a:solidFill>
                <a:latin typeface="+mn-lt"/>
              </a:defRPr>
            </a:lvl4pPr>
            <a:lvl5pPr>
              <a:defRPr sz="1400" b="0" i="0">
                <a:solidFill>
                  <a:schemeClr val="bg1"/>
                </a:solidFill>
                <a:latin typeface="+mn-lt"/>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logo&#10;&#10;Description automatically generated">
            <a:extLst>
              <a:ext uri="{FF2B5EF4-FFF2-40B4-BE49-F238E27FC236}">
                <a16:creationId xmlns:a16="http://schemas.microsoft.com/office/drawing/2014/main" id="{5BAD8F70-2D12-B3C0-D4EA-30DD7DC372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047" y="6096000"/>
            <a:ext cx="982938" cy="655292"/>
          </a:xfrm>
          <a:prstGeom prst="rect">
            <a:avLst/>
          </a:prstGeom>
        </p:spPr>
      </p:pic>
    </p:spTree>
    <p:extLst>
      <p:ext uri="{BB962C8B-B14F-4D97-AF65-F5344CB8AC3E}">
        <p14:creationId xmlns:p14="http://schemas.microsoft.com/office/powerpoint/2010/main" val="307406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B2228B6-B367-7B40-B671-B798378A14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F886D9BC-BAEA-1647-AF42-B45003665BAD}"/>
              </a:ext>
            </a:extLst>
          </p:cNvPr>
          <p:cNvSpPr>
            <a:spLocks noGrp="1"/>
          </p:cNvSpPr>
          <p:nvPr>
            <p:ph type="body" idx="1" hasCustomPrompt="1"/>
          </p:nvPr>
        </p:nvSpPr>
        <p:spPr>
          <a:xfrm>
            <a:off x="1391607" y="1969397"/>
            <a:ext cx="5134467" cy="823912"/>
          </a:xfrm>
        </p:spPr>
        <p:txBody>
          <a:bodyPr anchor="b">
            <a:normAutofit/>
          </a:bodyPr>
          <a:lstStyle>
            <a:lvl1pPr marL="0" indent="0">
              <a:buNone/>
              <a:defRPr sz="2000" b="1" i="0">
                <a:solidFill>
                  <a:srgbClr val="ECC28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5" name="Text Placeholder 4">
            <a:extLst>
              <a:ext uri="{FF2B5EF4-FFF2-40B4-BE49-F238E27FC236}">
                <a16:creationId xmlns:a16="http://schemas.microsoft.com/office/drawing/2014/main" id="{7BD63220-A190-6846-AA15-947E1E93CF4C}"/>
              </a:ext>
            </a:extLst>
          </p:cNvPr>
          <p:cNvSpPr>
            <a:spLocks noGrp="1"/>
          </p:cNvSpPr>
          <p:nvPr>
            <p:ph type="body" sz="quarter" idx="3" hasCustomPrompt="1"/>
          </p:nvPr>
        </p:nvSpPr>
        <p:spPr>
          <a:xfrm>
            <a:off x="6700699" y="1969397"/>
            <a:ext cx="5183188" cy="823912"/>
          </a:xfrm>
        </p:spPr>
        <p:txBody>
          <a:bodyPr anchor="b">
            <a:normAutofit/>
          </a:bodyPr>
          <a:lstStyle>
            <a:lvl1pPr marL="0" indent="0">
              <a:buNone/>
              <a:defRPr lang="en-US" sz="2000" b="1" i="0" kern="1200" dirty="0" smtClean="0">
                <a:solidFill>
                  <a:srgbClr val="ECC28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 styles</a:t>
            </a:r>
          </a:p>
        </p:txBody>
      </p:sp>
      <p:sp>
        <p:nvSpPr>
          <p:cNvPr id="10" name="Date Placeholder 3">
            <a:extLst>
              <a:ext uri="{FF2B5EF4-FFF2-40B4-BE49-F238E27FC236}">
                <a16:creationId xmlns:a16="http://schemas.microsoft.com/office/drawing/2014/main" id="{58360CC3-0EFE-2741-AAF9-A60D3079D3A7}"/>
              </a:ext>
            </a:extLst>
          </p:cNvPr>
          <p:cNvSpPr>
            <a:spLocks noGrp="1"/>
          </p:cNvSpPr>
          <p:nvPr>
            <p:ph type="dt" sz="half" idx="10"/>
          </p:nvPr>
        </p:nvSpPr>
        <p:spPr>
          <a:xfrm>
            <a:off x="1335156" y="6356350"/>
            <a:ext cx="1179444" cy="365125"/>
          </a:xfrm>
        </p:spPr>
        <p:txBody>
          <a:bodyPr/>
          <a:lstStyle/>
          <a:p>
            <a:fld id="{B6D8A8D5-5FB6-D141-97E0-BCF6E6E07EC1}" type="datetimeFigureOut">
              <a:rPr lang="en-US" smtClean="0"/>
              <a:t>1/30/2023</a:t>
            </a:fld>
            <a:endParaRPr lang="en-US"/>
          </a:p>
        </p:txBody>
      </p:sp>
      <p:sp>
        <p:nvSpPr>
          <p:cNvPr id="11" name="Footer Placeholder 4">
            <a:extLst>
              <a:ext uri="{FF2B5EF4-FFF2-40B4-BE49-F238E27FC236}">
                <a16:creationId xmlns:a16="http://schemas.microsoft.com/office/drawing/2014/main" id="{9141BD62-DF25-EF41-ADEF-06047E966097}"/>
              </a:ext>
            </a:extLst>
          </p:cNvPr>
          <p:cNvSpPr>
            <a:spLocks noGrp="1"/>
          </p:cNvSpPr>
          <p:nvPr>
            <p:ph type="ftr" sz="quarter" idx="11"/>
          </p:nvPr>
        </p:nvSpPr>
        <p:spPr>
          <a:xfrm>
            <a:off x="3061252" y="6356350"/>
            <a:ext cx="6245087" cy="365125"/>
          </a:xfrm>
        </p:spPr>
        <p:txBody>
          <a:bodyPr/>
          <a:lstStyle/>
          <a:p>
            <a:endParaRPr lang="en-US"/>
          </a:p>
        </p:txBody>
      </p:sp>
      <p:sp>
        <p:nvSpPr>
          <p:cNvPr id="12" name="Slide Number Placeholder 5">
            <a:extLst>
              <a:ext uri="{FF2B5EF4-FFF2-40B4-BE49-F238E27FC236}">
                <a16:creationId xmlns:a16="http://schemas.microsoft.com/office/drawing/2014/main" id="{9F804F57-D40F-6648-903A-D0948B7A87B6}"/>
              </a:ext>
            </a:extLst>
          </p:cNvPr>
          <p:cNvSpPr>
            <a:spLocks noGrp="1"/>
          </p:cNvSpPr>
          <p:nvPr>
            <p:ph type="sldNum" sz="quarter" idx="12"/>
          </p:nvPr>
        </p:nvSpPr>
        <p:spPr>
          <a:xfrm>
            <a:off x="9849678" y="6356350"/>
            <a:ext cx="974035" cy="365125"/>
          </a:xfrm>
        </p:spPr>
        <p:txBody>
          <a:bodyPr/>
          <a:lstStyle/>
          <a:p>
            <a:fld id="{3785FCFC-7593-A04F-8620-568B5C032FC0}" type="slidenum">
              <a:rPr lang="en-US" smtClean="0"/>
              <a:t>‹#›</a:t>
            </a:fld>
            <a:endParaRPr lang="en-US"/>
          </a:p>
        </p:txBody>
      </p:sp>
      <p:sp>
        <p:nvSpPr>
          <p:cNvPr id="18" name="Title 1">
            <a:extLst>
              <a:ext uri="{FF2B5EF4-FFF2-40B4-BE49-F238E27FC236}">
                <a16:creationId xmlns:a16="http://schemas.microsoft.com/office/drawing/2014/main" id="{6059FECC-71BC-9347-A74C-778A8FD4D702}"/>
              </a:ext>
            </a:extLst>
          </p:cNvPr>
          <p:cNvSpPr>
            <a:spLocks noGrp="1"/>
          </p:cNvSpPr>
          <p:nvPr>
            <p:ph type="title" hasCustomPrompt="1"/>
          </p:nvPr>
        </p:nvSpPr>
        <p:spPr>
          <a:xfrm>
            <a:off x="1335155" y="643420"/>
            <a:ext cx="10548731" cy="1325563"/>
          </a:xfrm>
        </p:spPr>
        <p:txBody>
          <a:bodyPr>
            <a:normAutofit/>
          </a:bodyPr>
          <a:lstStyle>
            <a:lvl1pPr>
              <a:defRPr sz="3200" b="1" i="0">
                <a:solidFill>
                  <a:schemeClr val="bg1"/>
                </a:solidFill>
                <a:latin typeface="+mn-lt"/>
              </a:defRPr>
            </a:lvl1pPr>
          </a:lstStyle>
          <a:p>
            <a:r>
              <a:rPr lang="en-US"/>
              <a:t>Click to edit title style</a:t>
            </a:r>
          </a:p>
        </p:txBody>
      </p:sp>
      <p:sp>
        <p:nvSpPr>
          <p:cNvPr id="20" name="Content Placeholder 2">
            <a:extLst>
              <a:ext uri="{FF2B5EF4-FFF2-40B4-BE49-F238E27FC236}">
                <a16:creationId xmlns:a16="http://schemas.microsoft.com/office/drawing/2014/main" id="{1B1DAC5F-7333-F44A-AD14-3E9E1A57702E}"/>
              </a:ext>
            </a:extLst>
          </p:cNvPr>
          <p:cNvSpPr>
            <a:spLocks noGrp="1"/>
          </p:cNvSpPr>
          <p:nvPr>
            <p:ph idx="14" hasCustomPrompt="1"/>
          </p:nvPr>
        </p:nvSpPr>
        <p:spPr>
          <a:xfrm>
            <a:off x="6652590" y="2823599"/>
            <a:ext cx="5198166" cy="3149818"/>
          </a:xfrm>
        </p:spPr>
        <p:txBody>
          <a:bodyPr/>
          <a:lstStyle>
            <a:lvl1pPr>
              <a:defRPr sz="1800" b="0" i="0">
                <a:solidFill>
                  <a:schemeClr val="bg1"/>
                </a:solidFill>
                <a:latin typeface="+mn-lt"/>
              </a:defRPr>
            </a:lvl1pPr>
            <a:lvl2pPr>
              <a:defRPr sz="1600" b="0" i="0">
                <a:solidFill>
                  <a:schemeClr val="bg1"/>
                </a:solidFill>
                <a:latin typeface="+mn-lt"/>
              </a:defRPr>
            </a:lvl2pPr>
            <a:lvl3pPr>
              <a:defRPr sz="1400" b="0" i="0">
                <a:solidFill>
                  <a:schemeClr val="bg1"/>
                </a:solidFill>
                <a:latin typeface="+mn-lt"/>
              </a:defRPr>
            </a:lvl3pPr>
            <a:lvl4pPr>
              <a:defRPr sz="1400" b="0" i="0">
                <a:solidFill>
                  <a:schemeClr val="bg1"/>
                </a:solidFill>
                <a:latin typeface="+mn-lt"/>
              </a:defRPr>
            </a:lvl4pPr>
            <a:lvl5pPr>
              <a:defRPr sz="1400" b="0" i="0">
                <a:solidFill>
                  <a:schemeClr val="bg1"/>
                </a:solidFill>
                <a:latin typeface="+mn-lt"/>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421DF1C-415A-9041-ACE1-C3FE9F3DC4F3}"/>
              </a:ext>
            </a:extLst>
          </p:cNvPr>
          <p:cNvSpPr>
            <a:spLocks noGrp="1"/>
          </p:cNvSpPr>
          <p:nvPr>
            <p:ph idx="15" hasCustomPrompt="1"/>
          </p:nvPr>
        </p:nvSpPr>
        <p:spPr>
          <a:xfrm>
            <a:off x="1371600" y="2823599"/>
            <a:ext cx="5174663" cy="3149818"/>
          </a:xfrm>
        </p:spPr>
        <p:txBody>
          <a:bodyPr/>
          <a:lstStyle>
            <a:lvl1pPr>
              <a:defRPr sz="1800" b="0" i="0">
                <a:solidFill>
                  <a:schemeClr val="bg1"/>
                </a:solidFill>
                <a:latin typeface="+mn-lt"/>
              </a:defRPr>
            </a:lvl1pPr>
            <a:lvl2pPr>
              <a:defRPr sz="1600" b="0" i="0">
                <a:solidFill>
                  <a:schemeClr val="bg1"/>
                </a:solidFill>
                <a:latin typeface="+mn-lt"/>
              </a:defRPr>
            </a:lvl2pPr>
            <a:lvl3pPr>
              <a:defRPr sz="1400" b="0" i="0">
                <a:solidFill>
                  <a:schemeClr val="bg1"/>
                </a:solidFill>
                <a:latin typeface="+mn-lt"/>
              </a:defRPr>
            </a:lvl3pPr>
            <a:lvl4pPr>
              <a:defRPr sz="1400" b="0" i="0">
                <a:solidFill>
                  <a:schemeClr val="bg1"/>
                </a:solidFill>
                <a:latin typeface="+mn-lt"/>
              </a:defRPr>
            </a:lvl4pPr>
            <a:lvl5pPr>
              <a:defRPr sz="1400" b="0" i="0">
                <a:solidFill>
                  <a:schemeClr val="bg1"/>
                </a:solidFill>
                <a:latin typeface="+mn-lt"/>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logo&#10;&#10;Description automatically generated">
            <a:extLst>
              <a:ext uri="{FF2B5EF4-FFF2-40B4-BE49-F238E27FC236}">
                <a16:creationId xmlns:a16="http://schemas.microsoft.com/office/drawing/2014/main" id="{B85434D7-4A64-BDCE-928F-B79CE60FDC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047" y="6096000"/>
            <a:ext cx="982938" cy="655292"/>
          </a:xfrm>
          <a:prstGeom prst="rect">
            <a:avLst/>
          </a:prstGeom>
        </p:spPr>
      </p:pic>
    </p:spTree>
    <p:extLst>
      <p:ext uri="{BB962C8B-B14F-4D97-AF65-F5344CB8AC3E}">
        <p14:creationId xmlns:p14="http://schemas.microsoft.com/office/powerpoint/2010/main" val="249040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B293114-3760-C143-950F-F5FFFEE4E0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78546509-4DE7-F247-BF67-96E17B2B9524}"/>
              </a:ext>
            </a:extLst>
          </p:cNvPr>
          <p:cNvSpPr>
            <a:spLocks noGrp="1"/>
          </p:cNvSpPr>
          <p:nvPr>
            <p:ph type="title" hasCustomPrompt="1"/>
          </p:nvPr>
        </p:nvSpPr>
        <p:spPr>
          <a:xfrm>
            <a:off x="1335156" y="643420"/>
            <a:ext cx="7659758" cy="1325563"/>
          </a:xfrm>
        </p:spPr>
        <p:txBody>
          <a:bodyPr>
            <a:normAutofit/>
          </a:bodyPr>
          <a:lstStyle>
            <a:lvl1pPr>
              <a:defRPr sz="3200" b="1" i="0">
                <a:solidFill>
                  <a:schemeClr val="bg1"/>
                </a:solidFill>
                <a:latin typeface="+mn-lt"/>
              </a:defRPr>
            </a:lvl1pPr>
          </a:lstStyle>
          <a:p>
            <a:r>
              <a:rPr lang="en-US"/>
              <a:t>Click to edit title style</a:t>
            </a:r>
          </a:p>
        </p:txBody>
      </p:sp>
      <p:sp>
        <p:nvSpPr>
          <p:cNvPr id="13" name="Date Placeholder 3">
            <a:extLst>
              <a:ext uri="{FF2B5EF4-FFF2-40B4-BE49-F238E27FC236}">
                <a16:creationId xmlns:a16="http://schemas.microsoft.com/office/drawing/2014/main" id="{B46CC7C5-8401-1045-9B34-635BDFD1E083}"/>
              </a:ext>
            </a:extLst>
          </p:cNvPr>
          <p:cNvSpPr>
            <a:spLocks noGrp="1"/>
          </p:cNvSpPr>
          <p:nvPr>
            <p:ph type="dt" sz="half" idx="10"/>
          </p:nvPr>
        </p:nvSpPr>
        <p:spPr>
          <a:xfrm>
            <a:off x="1335156" y="6356350"/>
            <a:ext cx="1179444" cy="365125"/>
          </a:xfrm>
        </p:spPr>
        <p:txBody>
          <a:bodyPr/>
          <a:lstStyle/>
          <a:p>
            <a:fld id="{B6D8A8D5-5FB6-D141-97E0-BCF6E6E07EC1}" type="datetimeFigureOut">
              <a:rPr lang="en-US" smtClean="0"/>
              <a:t>1/30/2023</a:t>
            </a:fld>
            <a:endParaRPr lang="en-US"/>
          </a:p>
        </p:txBody>
      </p:sp>
      <p:sp>
        <p:nvSpPr>
          <p:cNvPr id="14" name="Footer Placeholder 4">
            <a:extLst>
              <a:ext uri="{FF2B5EF4-FFF2-40B4-BE49-F238E27FC236}">
                <a16:creationId xmlns:a16="http://schemas.microsoft.com/office/drawing/2014/main" id="{517337C2-3792-A841-9092-4447B9374657}"/>
              </a:ext>
            </a:extLst>
          </p:cNvPr>
          <p:cNvSpPr>
            <a:spLocks noGrp="1"/>
          </p:cNvSpPr>
          <p:nvPr>
            <p:ph type="ftr" sz="quarter" idx="11"/>
          </p:nvPr>
        </p:nvSpPr>
        <p:spPr>
          <a:xfrm>
            <a:off x="3061252" y="6356350"/>
            <a:ext cx="6245087" cy="365125"/>
          </a:xfrm>
        </p:spPr>
        <p:txBody>
          <a:bodyPr/>
          <a:lstStyle/>
          <a:p>
            <a:endParaRPr lang="en-US"/>
          </a:p>
        </p:txBody>
      </p:sp>
      <p:sp>
        <p:nvSpPr>
          <p:cNvPr id="15" name="Slide Number Placeholder 5">
            <a:extLst>
              <a:ext uri="{FF2B5EF4-FFF2-40B4-BE49-F238E27FC236}">
                <a16:creationId xmlns:a16="http://schemas.microsoft.com/office/drawing/2014/main" id="{48A3F554-2F41-D840-A690-3C8EEB801FA3}"/>
              </a:ext>
            </a:extLst>
          </p:cNvPr>
          <p:cNvSpPr>
            <a:spLocks noGrp="1"/>
          </p:cNvSpPr>
          <p:nvPr>
            <p:ph type="sldNum" sz="quarter" idx="12"/>
          </p:nvPr>
        </p:nvSpPr>
        <p:spPr>
          <a:xfrm>
            <a:off x="9849678" y="6356350"/>
            <a:ext cx="974035" cy="365125"/>
          </a:xfrm>
        </p:spPr>
        <p:txBody>
          <a:bodyPr/>
          <a:lstStyle/>
          <a:p>
            <a:fld id="{3785FCFC-7593-A04F-8620-568B5C032FC0}" type="slidenum">
              <a:rPr lang="en-US" smtClean="0"/>
              <a:t>‹#›</a:t>
            </a:fld>
            <a:endParaRPr lang="en-US"/>
          </a:p>
        </p:txBody>
      </p:sp>
      <p:pic>
        <p:nvPicPr>
          <p:cNvPr id="2" name="Picture 1" descr="A picture containing logo&#10;&#10;Description automatically generated">
            <a:extLst>
              <a:ext uri="{FF2B5EF4-FFF2-40B4-BE49-F238E27FC236}">
                <a16:creationId xmlns:a16="http://schemas.microsoft.com/office/drawing/2014/main" id="{137A3832-060C-7899-12AA-70AE20402D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047" y="6096000"/>
            <a:ext cx="982938" cy="655292"/>
          </a:xfrm>
          <a:prstGeom prst="rect">
            <a:avLst/>
          </a:prstGeom>
        </p:spPr>
      </p:pic>
    </p:spTree>
    <p:extLst>
      <p:ext uri="{BB962C8B-B14F-4D97-AF65-F5344CB8AC3E}">
        <p14:creationId xmlns:p14="http://schemas.microsoft.com/office/powerpoint/2010/main" val="3619711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B61AB9DD-FCB9-1640-83D8-CFE063B07E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78546509-4DE7-F247-BF67-96E17B2B9524}"/>
              </a:ext>
            </a:extLst>
          </p:cNvPr>
          <p:cNvSpPr>
            <a:spLocks noGrp="1"/>
          </p:cNvSpPr>
          <p:nvPr>
            <p:ph type="title" hasCustomPrompt="1"/>
          </p:nvPr>
        </p:nvSpPr>
        <p:spPr>
          <a:xfrm>
            <a:off x="1335156" y="643420"/>
            <a:ext cx="7659758" cy="1325563"/>
          </a:xfrm>
        </p:spPr>
        <p:txBody>
          <a:bodyPr>
            <a:normAutofit/>
          </a:bodyPr>
          <a:lstStyle>
            <a:lvl1pPr>
              <a:defRPr sz="3200" b="1" i="0">
                <a:solidFill>
                  <a:srgbClr val="B30838"/>
                </a:solidFill>
                <a:latin typeface="+mn-lt"/>
              </a:defRPr>
            </a:lvl1pPr>
          </a:lstStyle>
          <a:p>
            <a:r>
              <a:rPr lang="en-US"/>
              <a:t>Click to edit title style</a:t>
            </a:r>
          </a:p>
        </p:txBody>
      </p:sp>
      <p:sp>
        <p:nvSpPr>
          <p:cNvPr id="13" name="Date Placeholder 3">
            <a:extLst>
              <a:ext uri="{FF2B5EF4-FFF2-40B4-BE49-F238E27FC236}">
                <a16:creationId xmlns:a16="http://schemas.microsoft.com/office/drawing/2014/main" id="{B46CC7C5-8401-1045-9B34-635BDFD1E083}"/>
              </a:ext>
            </a:extLst>
          </p:cNvPr>
          <p:cNvSpPr>
            <a:spLocks noGrp="1"/>
          </p:cNvSpPr>
          <p:nvPr>
            <p:ph type="dt" sz="half" idx="10"/>
          </p:nvPr>
        </p:nvSpPr>
        <p:spPr>
          <a:xfrm>
            <a:off x="1335156" y="6356350"/>
            <a:ext cx="1179444" cy="365125"/>
          </a:xfrm>
        </p:spPr>
        <p:txBody>
          <a:bodyPr/>
          <a:lstStyle/>
          <a:p>
            <a:fld id="{B6D8A8D5-5FB6-D141-97E0-BCF6E6E07EC1}" type="datetimeFigureOut">
              <a:rPr lang="en-US" smtClean="0"/>
              <a:t>1/30/2023</a:t>
            </a:fld>
            <a:endParaRPr lang="en-US"/>
          </a:p>
        </p:txBody>
      </p:sp>
      <p:sp>
        <p:nvSpPr>
          <p:cNvPr id="14" name="Footer Placeholder 4">
            <a:extLst>
              <a:ext uri="{FF2B5EF4-FFF2-40B4-BE49-F238E27FC236}">
                <a16:creationId xmlns:a16="http://schemas.microsoft.com/office/drawing/2014/main" id="{517337C2-3792-A841-9092-4447B9374657}"/>
              </a:ext>
            </a:extLst>
          </p:cNvPr>
          <p:cNvSpPr>
            <a:spLocks noGrp="1"/>
          </p:cNvSpPr>
          <p:nvPr>
            <p:ph type="ftr" sz="quarter" idx="11"/>
          </p:nvPr>
        </p:nvSpPr>
        <p:spPr>
          <a:xfrm>
            <a:off x="3061252" y="6356350"/>
            <a:ext cx="6245087" cy="365125"/>
          </a:xfrm>
        </p:spPr>
        <p:txBody>
          <a:bodyPr/>
          <a:lstStyle/>
          <a:p>
            <a:endParaRPr lang="en-US"/>
          </a:p>
        </p:txBody>
      </p:sp>
      <p:sp>
        <p:nvSpPr>
          <p:cNvPr id="2" name="Rectangle 1">
            <a:extLst>
              <a:ext uri="{FF2B5EF4-FFF2-40B4-BE49-F238E27FC236}">
                <a16:creationId xmlns:a16="http://schemas.microsoft.com/office/drawing/2014/main" id="{026C4057-99A9-3F5D-D05B-58D728788A7C}"/>
              </a:ext>
            </a:extLst>
          </p:cNvPr>
          <p:cNvSpPr/>
          <p:nvPr userDrawn="1"/>
        </p:nvSpPr>
        <p:spPr>
          <a:xfrm>
            <a:off x="10287000" y="6356350"/>
            <a:ext cx="16002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48A3F554-2F41-D840-A690-3C8EEB801FA3}"/>
              </a:ext>
            </a:extLst>
          </p:cNvPr>
          <p:cNvSpPr>
            <a:spLocks noGrp="1"/>
          </p:cNvSpPr>
          <p:nvPr>
            <p:ph type="sldNum" sz="quarter" idx="12"/>
          </p:nvPr>
        </p:nvSpPr>
        <p:spPr>
          <a:xfrm>
            <a:off x="9849678" y="6356350"/>
            <a:ext cx="974035" cy="365125"/>
          </a:xfrm>
        </p:spPr>
        <p:txBody>
          <a:bodyPr/>
          <a:lstStyle/>
          <a:p>
            <a:fld id="{3785FCFC-7593-A04F-8620-568B5C032FC0}" type="slidenum">
              <a:rPr lang="en-US" smtClean="0"/>
              <a:t>‹#›</a:t>
            </a:fld>
            <a:endParaRPr lang="en-US"/>
          </a:p>
        </p:txBody>
      </p:sp>
      <p:pic>
        <p:nvPicPr>
          <p:cNvPr id="4" name="Picture 3" descr="Logo, company name&#10;&#10;Description automatically generated">
            <a:extLst>
              <a:ext uri="{FF2B5EF4-FFF2-40B4-BE49-F238E27FC236}">
                <a16:creationId xmlns:a16="http://schemas.microsoft.com/office/drawing/2014/main" id="{20B430F3-1C07-E588-AF43-BAF95A85A0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95" y="5973417"/>
            <a:ext cx="1272744" cy="854924"/>
          </a:xfrm>
          <a:prstGeom prst="rect">
            <a:avLst/>
          </a:prstGeom>
        </p:spPr>
      </p:pic>
    </p:spTree>
    <p:extLst>
      <p:ext uri="{BB962C8B-B14F-4D97-AF65-F5344CB8AC3E}">
        <p14:creationId xmlns:p14="http://schemas.microsoft.com/office/powerpoint/2010/main" val="137150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67CF6791-45F7-A749-94AF-CC0887924A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FAF2955F-5999-DEAA-2EDA-DED61DA0DC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5334000"/>
            <a:ext cx="1695450" cy="1130300"/>
          </a:xfrm>
          <a:prstGeom prst="rect">
            <a:avLst/>
          </a:prstGeom>
        </p:spPr>
      </p:pic>
    </p:spTree>
    <p:extLst>
      <p:ext uri="{BB962C8B-B14F-4D97-AF65-F5344CB8AC3E}">
        <p14:creationId xmlns:p14="http://schemas.microsoft.com/office/powerpoint/2010/main" val="196004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A6EAF2-EA6A-EA42-B4AE-4EF799E2E1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D40F2D-271E-444C-B26A-8AF90F5D3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9CD94-AA07-BC48-A56C-5BC83EE47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8A8D5-5FB6-D141-97E0-BCF6E6E07EC1}" type="datetimeFigureOut">
              <a:rPr lang="en-US" smtClean="0"/>
              <a:t>1/30/2023</a:t>
            </a:fld>
            <a:endParaRPr lang="en-US"/>
          </a:p>
        </p:txBody>
      </p:sp>
      <p:sp>
        <p:nvSpPr>
          <p:cNvPr id="5" name="Footer Placeholder 4">
            <a:extLst>
              <a:ext uri="{FF2B5EF4-FFF2-40B4-BE49-F238E27FC236}">
                <a16:creationId xmlns:a16="http://schemas.microsoft.com/office/drawing/2014/main" id="{B6CB71F1-E75A-D84B-A3AA-3446BC497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A09FC-57D5-7C4D-81A4-45FD83066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5FCFC-7593-A04F-8620-568B5C032FC0}" type="slidenum">
              <a:rPr lang="en-US" smtClean="0"/>
              <a:t>‹#›</a:t>
            </a:fld>
            <a:endParaRPr lang="en-US"/>
          </a:p>
        </p:txBody>
      </p:sp>
    </p:spTree>
    <p:extLst>
      <p:ext uri="{BB962C8B-B14F-4D97-AF65-F5344CB8AC3E}">
        <p14:creationId xmlns:p14="http://schemas.microsoft.com/office/powerpoint/2010/main" val="3597839027"/>
      </p:ext>
    </p:extLst>
  </p:cSld>
  <p:clrMap bg1="lt1" tx1="dk1" bg2="lt2" tx2="dk2" accent1="accent1" accent2="accent2" accent3="accent3" accent4="accent4" accent5="accent5" accent6="accent6" hlink="hlink" folHlink="folHlink"/>
  <p:sldLayoutIdLst>
    <p:sldLayoutId id="2147483692"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91" r:id="rId10"/>
    <p:sldLayoutId id="2147483687" r:id="rId11"/>
    <p:sldLayoutId id="2147483688" r:id="rId12"/>
    <p:sldLayoutId id="2147483689" r:id="rId13"/>
    <p:sldLayoutId id="2147483690" r:id="rId14"/>
    <p:sldLayoutId id="2147483664" r:id="rId15"/>
    <p:sldLayoutId id="214748366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1.xml"/><Relationship Id="rId1" Type="http://schemas.openxmlformats.org/officeDocument/2006/relationships/video" Target="https://www.youtube.com/embed/CnuM8NFvu_M?feature=oembed" TargetMode="Externa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help.blackboard.com/Ally/Ally_for_LMS/Instructor" TargetMode="External"/><Relationship Id="rId2" Type="http://schemas.openxmlformats.org/officeDocument/2006/relationships/hyperlink" Target="https://vtac.lonestar.edu/help/ally" TargetMode="External"/><Relationship Id="rId1" Type="http://schemas.openxmlformats.org/officeDocument/2006/relationships/slideLayout" Target="../slideLayouts/slideLayout3.xml"/><Relationship Id="rId6" Type="http://schemas.openxmlformats.org/officeDocument/2006/relationships/hyperlink" Target="mailto:VTAC@lonestar.edu" TargetMode="External"/><Relationship Id="rId5" Type="http://schemas.openxmlformats.org/officeDocument/2006/relationships/hyperlink" Target="https://vtac.lonestar.edu/help/meet-your-designers" TargetMode="External"/><Relationship Id="rId4" Type="http://schemas.openxmlformats.org/officeDocument/2006/relationships/hyperlink" Target="https://vtac.lonestar.edu/help/campus-rep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hyperlink" Target="https://vtac.lonestar.edu/help/a027" TargetMode="External"/><Relationship Id="rId13" Type="http://schemas.openxmlformats.org/officeDocument/2006/relationships/hyperlink" Target="https://vtac.lonestar.edu/help/a029" TargetMode="External"/><Relationship Id="rId3" Type="http://schemas.openxmlformats.org/officeDocument/2006/relationships/hyperlink" Target="https://vtac.lonestar.edu/help/a201" TargetMode="External"/><Relationship Id="rId7" Type="http://schemas.openxmlformats.org/officeDocument/2006/relationships/hyperlink" Target="https://vtac.lonestar.edu/help/g009" TargetMode="External"/><Relationship Id="rId12" Type="http://schemas.openxmlformats.org/officeDocument/2006/relationships/hyperlink" Target="https://vtac.lonestar.edu/help/a028" TargetMode="External"/><Relationship Id="rId2" Type="http://schemas.openxmlformats.org/officeDocument/2006/relationships/hyperlink" Target="https://vtac.lonestar.edu/help/creating-an-accessible-pdf-from-a-word-document" TargetMode="External"/><Relationship Id="rId1" Type="http://schemas.openxmlformats.org/officeDocument/2006/relationships/slideLayout" Target="../slideLayouts/slideLayout3.xml"/><Relationship Id="rId6" Type="http://schemas.openxmlformats.org/officeDocument/2006/relationships/hyperlink" Target="https://vtac.lonestar.edu/help/a024" TargetMode="External"/><Relationship Id="rId11" Type="http://schemas.openxmlformats.org/officeDocument/2006/relationships/hyperlink" Target="https://vtac.lonestar.edu/help/a026" TargetMode="External"/><Relationship Id="rId5" Type="http://schemas.openxmlformats.org/officeDocument/2006/relationships/hyperlink" Target="https://vtac.lonestar.edu/help/a023" TargetMode="External"/><Relationship Id="rId15" Type="http://schemas.openxmlformats.org/officeDocument/2006/relationships/hyperlink" Target="http://ncdae.org/resources/cheatsheets/" TargetMode="External"/><Relationship Id="rId10" Type="http://schemas.openxmlformats.org/officeDocument/2006/relationships/hyperlink" Target="https://vtac.lonestar.edu/help/a021" TargetMode="External"/><Relationship Id="rId4" Type="http://schemas.openxmlformats.org/officeDocument/2006/relationships/hyperlink" Target="https://vtac.lonestar.edu/help/a022" TargetMode="External"/><Relationship Id="rId9" Type="http://schemas.openxmlformats.org/officeDocument/2006/relationships/hyperlink" Target="https://vtac.lonestar.edu/help/a025" TargetMode="External"/><Relationship Id="rId14" Type="http://schemas.openxmlformats.org/officeDocument/2006/relationships/hyperlink" Target="https://vtac.lonestar.edu/help/convert-math-expressions-using-equatio"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1.xml"/><Relationship Id="rId1" Type="http://schemas.openxmlformats.org/officeDocument/2006/relationships/video" Target="https://player.vimeo.com/video/739718879?h=6603b6cea4&amp;app_id=122963"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27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BE5-2876-8D44-AC5E-E6868B454A7B}"/>
              </a:ext>
            </a:extLst>
          </p:cNvPr>
          <p:cNvSpPr>
            <a:spLocks noGrp="1"/>
          </p:cNvSpPr>
          <p:nvPr>
            <p:ph type="title"/>
          </p:nvPr>
        </p:nvSpPr>
        <p:spPr>
          <a:xfrm>
            <a:off x="1335156" y="1033711"/>
            <a:ext cx="10515600" cy="935272"/>
          </a:xfrm>
        </p:spPr>
        <p:txBody>
          <a:bodyPr/>
          <a:lstStyle/>
          <a:p>
            <a:pPr algn="ctr"/>
            <a:r>
              <a:rPr lang="en-US" sz="4400" b="0">
                <a:ea typeface="+mn-lt"/>
                <a:cs typeface="+mn-lt"/>
              </a:rPr>
              <a:t>Accessibility Score Indicators </a:t>
            </a:r>
            <a:endParaRPr lang="en-US" sz="4400">
              <a:cs typeface="Calibri"/>
            </a:endParaRPr>
          </a:p>
          <a:p>
            <a:endParaRPr lang="en-US">
              <a:latin typeface="+mn-lt"/>
              <a:cs typeface="Calibri"/>
            </a:endParaRPr>
          </a:p>
        </p:txBody>
      </p:sp>
      <p:pic>
        <p:nvPicPr>
          <p:cNvPr id="6" name="Picture 5">
            <a:extLst>
              <a:ext uri="{FF2B5EF4-FFF2-40B4-BE49-F238E27FC236}">
                <a16:creationId xmlns:a16="http://schemas.microsoft.com/office/drawing/2014/main" id="{870A7057-7F61-4A48-9939-C4C1854A5948}"/>
              </a:ext>
            </a:extLst>
          </p:cNvPr>
          <p:cNvPicPr>
            <a:picLocks noChangeAspect="1"/>
          </p:cNvPicPr>
          <p:nvPr/>
        </p:nvPicPr>
        <p:blipFill>
          <a:blip r:embed="rId2"/>
          <a:stretch>
            <a:fillRect/>
          </a:stretch>
        </p:blipFill>
        <p:spPr>
          <a:xfrm>
            <a:off x="1978090" y="2183907"/>
            <a:ext cx="9061428" cy="3804617"/>
          </a:xfrm>
          <a:prstGeom prst="rect">
            <a:avLst/>
          </a:prstGeom>
        </p:spPr>
      </p:pic>
    </p:spTree>
    <p:extLst>
      <p:ext uri="{BB962C8B-B14F-4D97-AF65-F5344CB8AC3E}">
        <p14:creationId xmlns:p14="http://schemas.microsoft.com/office/powerpoint/2010/main" val="3273793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BE5-2876-8D44-AC5E-E6868B454A7B}"/>
              </a:ext>
            </a:extLst>
          </p:cNvPr>
          <p:cNvSpPr>
            <a:spLocks noGrp="1"/>
          </p:cNvSpPr>
          <p:nvPr>
            <p:ph type="title"/>
          </p:nvPr>
        </p:nvSpPr>
        <p:spPr>
          <a:xfrm>
            <a:off x="1335156" y="1033711"/>
            <a:ext cx="10515600" cy="935272"/>
          </a:xfrm>
        </p:spPr>
        <p:txBody>
          <a:bodyPr/>
          <a:lstStyle/>
          <a:p>
            <a:pPr algn="ctr"/>
            <a:r>
              <a:rPr lang="en-US" sz="4400" b="0">
                <a:ea typeface="+mn-lt"/>
                <a:cs typeface="+mn-lt"/>
              </a:rPr>
              <a:t>To View Accessibility Score</a:t>
            </a:r>
            <a:endParaRPr lang="en-US">
              <a:ea typeface="+mn-lt"/>
              <a:cs typeface="+mn-lt"/>
            </a:endParaRPr>
          </a:p>
          <a:p>
            <a:endParaRPr lang="en-US">
              <a:cs typeface="Calibri"/>
            </a:endParaRPr>
          </a:p>
        </p:txBody>
      </p:sp>
      <p:pic>
        <p:nvPicPr>
          <p:cNvPr id="7" name="Picture 7" descr="Chart&#10;&#10;Description automatically generated">
            <a:extLst>
              <a:ext uri="{FF2B5EF4-FFF2-40B4-BE49-F238E27FC236}">
                <a16:creationId xmlns:a16="http://schemas.microsoft.com/office/drawing/2014/main" id="{F1C99BA9-8F31-B3CE-9F51-7FB95F265DCD}"/>
              </a:ext>
            </a:extLst>
          </p:cNvPr>
          <p:cNvPicPr>
            <a:picLocks noGrp="1" noChangeAspect="1"/>
          </p:cNvPicPr>
          <p:nvPr>
            <p:ph idx="14"/>
          </p:nvPr>
        </p:nvPicPr>
        <p:blipFill>
          <a:blip r:embed="rId2"/>
          <a:stretch>
            <a:fillRect/>
          </a:stretch>
        </p:blipFill>
        <p:spPr>
          <a:xfrm>
            <a:off x="2045934" y="2845751"/>
            <a:ext cx="8627166" cy="2433663"/>
          </a:xfrm>
        </p:spPr>
      </p:pic>
    </p:spTree>
    <p:extLst>
      <p:ext uri="{BB962C8B-B14F-4D97-AF65-F5344CB8AC3E}">
        <p14:creationId xmlns:p14="http://schemas.microsoft.com/office/powerpoint/2010/main" val="618864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BE5-2876-8D44-AC5E-E6868B454A7B}"/>
              </a:ext>
            </a:extLst>
          </p:cNvPr>
          <p:cNvSpPr>
            <a:spLocks noGrp="1"/>
          </p:cNvSpPr>
          <p:nvPr>
            <p:ph type="title"/>
          </p:nvPr>
        </p:nvSpPr>
        <p:spPr>
          <a:xfrm>
            <a:off x="1081156" y="1033711"/>
            <a:ext cx="10515600" cy="935272"/>
          </a:xfrm>
        </p:spPr>
        <p:txBody>
          <a:bodyPr/>
          <a:lstStyle/>
          <a:p>
            <a:pPr algn="ctr"/>
            <a:r>
              <a:rPr lang="en-US" sz="4400" b="0" dirty="0">
                <a:ea typeface="+mn-lt"/>
                <a:cs typeface="+mn-lt"/>
              </a:rPr>
              <a:t>Ally Course Accessibility Report</a:t>
            </a:r>
            <a:endParaRPr lang="en-US" dirty="0"/>
          </a:p>
          <a:p>
            <a:endParaRPr lang="en-US" dirty="0">
              <a:ea typeface="+mn-lt"/>
              <a:cs typeface="+mn-lt"/>
            </a:endParaRPr>
          </a:p>
        </p:txBody>
      </p:sp>
      <p:pic>
        <p:nvPicPr>
          <p:cNvPr id="5" name="Picture 5" descr="Graphical user interface, text, application, email&#10;&#10;Description automatically generated">
            <a:extLst>
              <a:ext uri="{FF2B5EF4-FFF2-40B4-BE49-F238E27FC236}">
                <a16:creationId xmlns:a16="http://schemas.microsoft.com/office/drawing/2014/main" id="{8A08FCF6-0EE5-7059-4B22-AAC3288B519F}"/>
              </a:ext>
            </a:extLst>
          </p:cNvPr>
          <p:cNvPicPr>
            <a:picLocks noGrp="1" noChangeAspect="1"/>
          </p:cNvPicPr>
          <p:nvPr>
            <p:ph idx="14"/>
          </p:nvPr>
        </p:nvPicPr>
        <p:blipFill>
          <a:blip r:embed="rId2"/>
          <a:stretch>
            <a:fillRect/>
          </a:stretch>
        </p:blipFill>
        <p:spPr>
          <a:xfrm>
            <a:off x="1741017" y="2352584"/>
            <a:ext cx="9375618" cy="3178614"/>
          </a:xfrm>
        </p:spPr>
      </p:pic>
    </p:spTree>
    <p:extLst>
      <p:ext uri="{BB962C8B-B14F-4D97-AF65-F5344CB8AC3E}">
        <p14:creationId xmlns:p14="http://schemas.microsoft.com/office/powerpoint/2010/main" val="3363416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651418-32E7-4470-8314-E8A29B20AEF4}"/>
              </a:ext>
            </a:extLst>
          </p:cNvPr>
          <p:cNvPicPr>
            <a:picLocks noChangeAspect="1"/>
          </p:cNvPicPr>
          <p:nvPr/>
        </p:nvPicPr>
        <p:blipFill>
          <a:blip r:embed="rId2"/>
          <a:stretch>
            <a:fillRect/>
          </a:stretch>
        </p:blipFill>
        <p:spPr>
          <a:xfrm>
            <a:off x="2539918" y="660400"/>
            <a:ext cx="7670882" cy="6018606"/>
          </a:xfrm>
          <a:prstGeom prst="rect">
            <a:avLst/>
          </a:prstGeom>
        </p:spPr>
      </p:pic>
    </p:spTree>
    <p:extLst>
      <p:ext uri="{BB962C8B-B14F-4D97-AF65-F5344CB8AC3E}">
        <p14:creationId xmlns:p14="http://schemas.microsoft.com/office/powerpoint/2010/main" val="1528021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1189F9A-B5B6-6DB3-06EA-35CAEB119DA5}"/>
              </a:ext>
            </a:extLst>
          </p:cNvPr>
          <p:cNvPicPr>
            <a:picLocks noGrp="1" noChangeAspect="1"/>
          </p:cNvPicPr>
          <p:nvPr>
            <p:ph idx="1"/>
          </p:nvPr>
        </p:nvPicPr>
        <p:blipFill>
          <a:blip r:embed="rId3"/>
          <a:stretch>
            <a:fillRect/>
          </a:stretch>
        </p:blipFill>
        <p:spPr>
          <a:xfrm>
            <a:off x="118350" y="-106494"/>
            <a:ext cx="12035881" cy="7003082"/>
          </a:xfrm>
        </p:spPr>
      </p:pic>
      <p:pic>
        <p:nvPicPr>
          <p:cNvPr id="2" name="Online Media 1" title="Overview for Instructors of Ally for Learning Management Systems">
            <a:hlinkClick r:id="" action="ppaction://media"/>
            <a:extLst>
              <a:ext uri="{FF2B5EF4-FFF2-40B4-BE49-F238E27FC236}">
                <a16:creationId xmlns:a16="http://schemas.microsoft.com/office/drawing/2014/main" id="{8126C737-CBBD-D24A-CA1E-8AE2584C10EB}"/>
              </a:ext>
            </a:extLst>
          </p:cNvPr>
          <p:cNvPicPr>
            <a:picLocks noRot="1" noChangeAspect="1"/>
          </p:cNvPicPr>
          <p:nvPr>
            <a:videoFile r:link="rId1"/>
          </p:nvPr>
        </p:nvPicPr>
        <p:blipFill>
          <a:blip r:embed="rId4"/>
          <a:stretch>
            <a:fillRect/>
          </a:stretch>
        </p:blipFill>
        <p:spPr>
          <a:xfrm>
            <a:off x="2456367" y="574134"/>
            <a:ext cx="7465120" cy="5115000"/>
          </a:xfrm>
          <a:prstGeom prst="rect">
            <a:avLst/>
          </a:prstGeom>
        </p:spPr>
      </p:pic>
    </p:spTree>
    <p:extLst>
      <p:ext uri="{BB962C8B-B14F-4D97-AF65-F5344CB8AC3E}">
        <p14:creationId xmlns:p14="http://schemas.microsoft.com/office/powerpoint/2010/main" val="4241077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0A4FA-38B6-4343-9323-FB9B2DA7A7AB}"/>
              </a:ext>
            </a:extLst>
          </p:cNvPr>
          <p:cNvSpPr>
            <a:spLocks noGrp="1"/>
          </p:cNvSpPr>
          <p:nvPr>
            <p:ph type="title"/>
          </p:nvPr>
        </p:nvSpPr>
        <p:spPr>
          <a:xfrm>
            <a:off x="1335156" y="643420"/>
            <a:ext cx="9574951" cy="1925394"/>
          </a:xfrm>
        </p:spPr>
        <p:txBody>
          <a:bodyPr/>
          <a:lstStyle/>
          <a:p>
            <a:pPr algn="ctr"/>
            <a:r>
              <a:rPr lang="en-US" sz="4400" b="0">
                <a:ea typeface="+mn-lt"/>
                <a:cs typeface="+mn-lt"/>
              </a:rPr>
              <a:t>How to Add Ally to your Routine</a:t>
            </a:r>
            <a:endParaRPr lang="en-US"/>
          </a:p>
          <a:p>
            <a:endParaRPr lang="en-US">
              <a:cs typeface="Calibri"/>
            </a:endParaRPr>
          </a:p>
        </p:txBody>
      </p:sp>
      <p:sp>
        <p:nvSpPr>
          <p:cNvPr id="5" name="Content Placeholder 4">
            <a:extLst>
              <a:ext uri="{FF2B5EF4-FFF2-40B4-BE49-F238E27FC236}">
                <a16:creationId xmlns:a16="http://schemas.microsoft.com/office/drawing/2014/main" id="{C4271DE1-1E9D-7041-9DD0-59F451187D86}"/>
              </a:ext>
            </a:extLst>
          </p:cNvPr>
          <p:cNvSpPr>
            <a:spLocks noGrp="1"/>
          </p:cNvSpPr>
          <p:nvPr>
            <p:ph idx="1"/>
          </p:nvPr>
        </p:nvSpPr>
        <p:spPr>
          <a:xfrm>
            <a:off x="2737786" y="2572543"/>
            <a:ext cx="8777060" cy="3400874"/>
          </a:xfrm>
        </p:spPr>
        <p:txBody>
          <a:bodyPr vert="horz" lIns="91440" tIns="45720" rIns="91440" bIns="45720" rtlCol="0" anchor="t">
            <a:normAutofit/>
          </a:bodyPr>
          <a:lstStyle/>
          <a:p>
            <a:r>
              <a:rPr lang="en-US" sz="2400">
                <a:ea typeface="+mn-lt"/>
                <a:cs typeface="+mn-lt"/>
              </a:rPr>
              <a:t>Let Ally guide your learning about accessibility</a:t>
            </a:r>
            <a:endParaRPr lang="en-US">
              <a:ea typeface="+mn-lt"/>
              <a:cs typeface="+mn-lt"/>
            </a:endParaRPr>
          </a:p>
          <a:p>
            <a:r>
              <a:rPr lang="en-US" sz="2400">
                <a:ea typeface="+mn-lt"/>
                <a:cs typeface="+mn-lt"/>
              </a:rPr>
              <a:t>Target one specific type of improvement first</a:t>
            </a:r>
            <a:endParaRPr lang="en-US"/>
          </a:p>
          <a:p>
            <a:r>
              <a:rPr lang="en-US" sz="2400">
                <a:ea typeface="+mn-lt"/>
                <a:cs typeface="+mn-lt"/>
              </a:rPr>
              <a:t>Make a plan</a:t>
            </a:r>
            <a:endParaRPr lang="en-US"/>
          </a:p>
          <a:p>
            <a:r>
              <a:rPr lang="en-US" sz="2400">
                <a:ea typeface="+mn-lt"/>
                <a:cs typeface="+mn-lt"/>
              </a:rPr>
              <a:t>Make sure new content is accessible</a:t>
            </a:r>
            <a:endParaRPr lang="en-US"/>
          </a:p>
          <a:p>
            <a:r>
              <a:rPr lang="en-US" sz="2400">
                <a:ea typeface="+mn-lt"/>
                <a:cs typeface="+mn-lt"/>
              </a:rPr>
              <a:t>Improve older content when you have free time </a:t>
            </a:r>
            <a:endParaRPr lang="en-US"/>
          </a:p>
          <a:p>
            <a:endParaRPr lang="en-US" sz="2400">
              <a:cs typeface="Calibri"/>
            </a:endParaRPr>
          </a:p>
          <a:p>
            <a:pPr marL="342900" indent="-342900"/>
            <a:endParaRPr lang="en-US" sz="2400">
              <a:cs typeface="Calibri"/>
            </a:endParaRPr>
          </a:p>
          <a:p>
            <a:pPr marL="0" indent="0">
              <a:buNone/>
            </a:pPr>
            <a:endParaRPr lang="en-US" sz="2400">
              <a:cs typeface="Calibri"/>
            </a:endParaRPr>
          </a:p>
          <a:p>
            <a:endParaRPr lang="en-US" sz="2400">
              <a:cs typeface="Calibri"/>
            </a:endParaRPr>
          </a:p>
          <a:p>
            <a:endParaRPr lang="en-US">
              <a:latin typeface="+mn-lt"/>
              <a:cs typeface="Calibri"/>
            </a:endParaRPr>
          </a:p>
        </p:txBody>
      </p:sp>
    </p:spTree>
    <p:extLst>
      <p:ext uri="{BB962C8B-B14F-4D97-AF65-F5344CB8AC3E}">
        <p14:creationId xmlns:p14="http://schemas.microsoft.com/office/powerpoint/2010/main" val="96593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0A4FA-38B6-4343-9323-FB9B2DA7A7AB}"/>
              </a:ext>
            </a:extLst>
          </p:cNvPr>
          <p:cNvSpPr>
            <a:spLocks noGrp="1"/>
          </p:cNvSpPr>
          <p:nvPr>
            <p:ph type="title"/>
          </p:nvPr>
        </p:nvSpPr>
        <p:spPr>
          <a:xfrm>
            <a:off x="1335156" y="643420"/>
            <a:ext cx="9106028" cy="1925394"/>
          </a:xfrm>
        </p:spPr>
        <p:txBody>
          <a:bodyPr/>
          <a:lstStyle/>
          <a:p>
            <a:pPr algn="ctr"/>
            <a:r>
              <a:rPr lang="en-US" sz="4400" b="0">
                <a:ea typeface="+mn-lt"/>
                <a:cs typeface="+mn-lt"/>
              </a:rPr>
              <a:t>Instructional Support</a:t>
            </a:r>
            <a:endParaRPr lang="en-US"/>
          </a:p>
          <a:p>
            <a:endParaRPr lang="en-US">
              <a:cs typeface="Calibri"/>
            </a:endParaRPr>
          </a:p>
        </p:txBody>
      </p:sp>
      <p:sp>
        <p:nvSpPr>
          <p:cNvPr id="5" name="Content Placeholder 4">
            <a:extLst>
              <a:ext uri="{FF2B5EF4-FFF2-40B4-BE49-F238E27FC236}">
                <a16:creationId xmlns:a16="http://schemas.microsoft.com/office/drawing/2014/main" id="{C4271DE1-1E9D-7041-9DD0-59F451187D86}"/>
              </a:ext>
            </a:extLst>
          </p:cNvPr>
          <p:cNvSpPr>
            <a:spLocks noGrp="1"/>
          </p:cNvSpPr>
          <p:nvPr>
            <p:ph idx="1"/>
          </p:nvPr>
        </p:nvSpPr>
        <p:spPr>
          <a:xfrm>
            <a:off x="1808518" y="2572543"/>
            <a:ext cx="9706328" cy="3400874"/>
          </a:xfrm>
        </p:spPr>
        <p:txBody>
          <a:bodyPr vert="horz" lIns="91440" tIns="45720" rIns="91440" bIns="45720" rtlCol="0" anchor="t">
            <a:normAutofit/>
          </a:bodyPr>
          <a:lstStyle/>
          <a:p>
            <a:r>
              <a:rPr lang="en-US" sz="2400">
                <a:ea typeface="+mn-lt"/>
                <a:cs typeface="+mn-lt"/>
              </a:rPr>
              <a:t>VTAC Ally Guides: </a:t>
            </a:r>
            <a:r>
              <a:rPr lang="en-US" sz="2400">
                <a:ea typeface="+mn-lt"/>
                <a:cs typeface="+mn-lt"/>
                <a:hlinkClick r:id="rId2"/>
              </a:rPr>
              <a:t>https://vtac.lonestar.edu/help/ally</a:t>
            </a:r>
            <a:endParaRPr lang="en-US">
              <a:ea typeface="+mn-lt"/>
              <a:cs typeface="+mn-lt"/>
            </a:endParaRPr>
          </a:p>
          <a:p>
            <a:pPr marL="0" indent="0">
              <a:buNone/>
            </a:pPr>
            <a:endParaRPr lang="en-US" sz="2400">
              <a:cs typeface="Calibri"/>
            </a:endParaRPr>
          </a:p>
          <a:p>
            <a:r>
              <a:rPr lang="en-US" sz="2400">
                <a:ea typeface="+mn-lt"/>
                <a:cs typeface="+mn-lt"/>
              </a:rPr>
              <a:t>Ally Help Center: </a:t>
            </a:r>
            <a:r>
              <a:rPr lang="en-US" sz="2400">
                <a:ea typeface="+mn-lt"/>
                <a:cs typeface="+mn-lt"/>
                <a:hlinkClick r:id="rId3"/>
              </a:rPr>
              <a:t>https://help.blackboard.com/Ally/Ally_for_LMS/Instructor</a:t>
            </a:r>
            <a:endParaRPr lang="en-US">
              <a:cs typeface="Calibri" panose="020F0502020204030204"/>
            </a:endParaRPr>
          </a:p>
          <a:p>
            <a:endParaRPr lang="en-US" sz="2400">
              <a:ea typeface="+mn-lt"/>
              <a:cs typeface="+mn-lt"/>
            </a:endParaRPr>
          </a:p>
          <a:p>
            <a:r>
              <a:rPr lang="en-US" sz="2400">
                <a:ea typeface="+mn-lt"/>
                <a:cs typeface="+mn-lt"/>
              </a:rPr>
              <a:t>Contact your </a:t>
            </a:r>
            <a:r>
              <a:rPr lang="en-US" sz="2400">
                <a:ea typeface="+mn-lt"/>
                <a:cs typeface="+mn-lt"/>
                <a:hlinkClick r:id="rId4"/>
              </a:rPr>
              <a:t>campus representative</a:t>
            </a:r>
            <a:r>
              <a:rPr lang="en-US" sz="2400">
                <a:ea typeface="+mn-lt"/>
                <a:cs typeface="+mn-lt"/>
              </a:rPr>
              <a:t> or </a:t>
            </a:r>
            <a:r>
              <a:rPr lang="en-US" sz="2400">
                <a:ea typeface="+mn-lt"/>
                <a:cs typeface="+mn-lt"/>
                <a:hlinkClick r:id="rId5"/>
              </a:rPr>
              <a:t>instructional designer</a:t>
            </a:r>
            <a:r>
              <a:rPr lang="en-US" sz="2400">
                <a:ea typeface="+mn-lt"/>
                <a:cs typeface="+mn-lt"/>
              </a:rPr>
              <a:t> for questions and support or email </a:t>
            </a:r>
            <a:r>
              <a:rPr lang="en-US" sz="2400">
                <a:ea typeface="+mn-lt"/>
                <a:cs typeface="+mn-lt"/>
                <a:hlinkClick r:id="rId6"/>
              </a:rPr>
              <a:t>VTAC@lonestar.edu</a:t>
            </a:r>
            <a:r>
              <a:rPr lang="en-US" sz="2400">
                <a:ea typeface="+mn-lt"/>
                <a:cs typeface="+mn-lt"/>
              </a:rPr>
              <a:t>.</a:t>
            </a:r>
            <a:endParaRPr lang="en-US"/>
          </a:p>
          <a:p>
            <a:endParaRPr lang="en-US" sz="2400">
              <a:cs typeface="Calibri"/>
            </a:endParaRPr>
          </a:p>
          <a:p>
            <a:endParaRPr lang="en-US" sz="2400">
              <a:cs typeface="Calibri"/>
            </a:endParaRPr>
          </a:p>
          <a:p>
            <a:pPr marL="342900" indent="-342900"/>
            <a:endParaRPr lang="en-US" sz="2400">
              <a:cs typeface="Calibri"/>
            </a:endParaRPr>
          </a:p>
          <a:p>
            <a:pPr marL="0" indent="0">
              <a:buNone/>
            </a:pPr>
            <a:endParaRPr lang="en-US" sz="2400">
              <a:cs typeface="Calibri"/>
            </a:endParaRPr>
          </a:p>
          <a:p>
            <a:endParaRPr lang="en-US" sz="2400">
              <a:cs typeface="Calibri"/>
            </a:endParaRPr>
          </a:p>
          <a:p>
            <a:endParaRPr lang="en-US">
              <a:latin typeface="+mn-lt"/>
              <a:cs typeface="Calibri"/>
            </a:endParaRPr>
          </a:p>
        </p:txBody>
      </p:sp>
    </p:spTree>
    <p:extLst>
      <p:ext uri="{BB962C8B-B14F-4D97-AF65-F5344CB8AC3E}">
        <p14:creationId xmlns:p14="http://schemas.microsoft.com/office/powerpoint/2010/main" val="164203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BE5-2876-8D44-AC5E-E6868B454A7B}"/>
              </a:ext>
            </a:extLst>
          </p:cNvPr>
          <p:cNvSpPr>
            <a:spLocks noGrp="1"/>
          </p:cNvSpPr>
          <p:nvPr>
            <p:ph type="title"/>
          </p:nvPr>
        </p:nvSpPr>
        <p:spPr>
          <a:xfrm>
            <a:off x="1335156" y="1033711"/>
            <a:ext cx="9556377" cy="935272"/>
          </a:xfrm>
        </p:spPr>
        <p:txBody>
          <a:bodyPr/>
          <a:lstStyle/>
          <a:p>
            <a:pPr algn="ctr"/>
            <a:r>
              <a:rPr lang="en-US" sz="4400" b="0">
                <a:ea typeface="+mn-lt"/>
                <a:cs typeface="+mn-lt"/>
              </a:rPr>
              <a:t>Institutional Report</a:t>
            </a:r>
            <a:endParaRPr lang="en-US"/>
          </a:p>
          <a:p>
            <a:endParaRPr lang="en-US">
              <a:ea typeface="+mn-lt"/>
              <a:cs typeface="+mn-lt"/>
            </a:endParaRPr>
          </a:p>
        </p:txBody>
      </p:sp>
      <p:pic>
        <p:nvPicPr>
          <p:cNvPr id="15" name="Picture 14">
            <a:extLst>
              <a:ext uri="{FF2B5EF4-FFF2-40B4-BE49-F238E27FC236}">
                <a16:creationId xmlns:a16="http://schemas.microsoft.com/office/drawing/2014/main" id="{2228CF1B-7EEC-4D73-A61C-B35BA9625DA7}"/>
              </a:ext>
            </a:extLst>
          </p:cNvPr>
          <p:cNvPicPr>
            <a:picLocks noChangeAspect="1"/>
          </p:cNvPicPr>
          <p:nvPr/>
        </p:nvPicPr>
        <p:blipFill>
          <a:blip r:embed="rId2"/>
          <a:stretch>
            <a:fillRect/>
          </a:stretch>
        </p:blipFill>
        <p:spPr>
          <a:xfrm>
            <a:off x="391887" y="2396329"/>
            <a:ext cx="3763802" cy="3556034"/>
          </a:xfrm>
          <a:prstGeom prst="rect">
            <a:avLst/>
          </a:prstGeom>
        </p:spPr>
      </p:pic>
      <p:pic>
        <p:nvPicPr>
          <p:cNvPr id="17" name="Picture 16">
            <a:extLst>
              <a:ext uri="{FF2B5EF4-FFF2-40B4-BE49-F238E27FC236}">
                <a16:creationId xmlns:a16="http://schemas.microsoft.com/office/drawing/2014/main" id="{2604E2ED-3B89-46CF-B2FD-820B050C6890}"/>
              </a:ext>
            </a:extLst>
          </p:cNvPr>
          <p:cNvPicPr>
            <a:picLocks noChangeAspect="1"/>
          </p:cNvPicPr>
          <p:nvPr/>
        </p:nvPicPr>
        <p:blipFill>
          <a:blip r:embed="rId3"/>
          <a:stretch>
            <a:fillRect/>
          </a:stretch>
        </p:blipFill>
        <p:spPr>
          <a:xfrm>
            <a:off x="4151242" y="2396330"/>
            <a:ext cx="3683320" cy="3556034"/>
          </a:xfrm>
          <a:prstGeom prst="rect">
            <a:avLst/>
          </a:prstGeom>
        </p:spPr>
      </p:pic>
      <p:pic>
        <p:nvPicPr>
          <p:cNvPr id="19" name="Picture 18">
            <a:extLst>
              <a:ext uri="{FF2B5EF4-FFF2-40B4-BE49-F238E27FC236}">
                <a16:creationId xmlns:a16="http://schemas.microsoft.com/office/drawing/2014/main" id="{CEF7A86A-E018-454C-B9C8-632BC8E87F8C}"/>
              </a:ext>
            </a:extLst>
          </p:cNvPr>
          <p:cNvPicPr>
            <a:picLocks noChangeAspect="1"/>
          </p:cNvPicPr>
          <p:nvPr/>
        </p:nvPicPr>
        <p:blipFill>
          <a:blip r:embed="rId4"/>
          <a:stretch>
            <a:fillRect/>
          </a:stretch>
        </p:blipFill>
        <p:spPr>
          <a:xfrm>
            <a:off x="7834562" y="2396329"/>
            <a:ext cx="3683320" cy="3548371"/>
          </a:xfrm>
          <a:prstGeom prst="rect">
            <a:avLst/>
          </a:prstGeom>
        </p:spPr>
      </p:pic>
    </p:spTree>
    <p:extLst>
      <p:ext uri="{BB962C8B-B14F-4D97-AF65-F5344CB8AC3E}">
        <p14:creationId xmlns:p14="http://schemas.microsoft.com/office/powerpoint/2010/main" val="282601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BE5-2876-8D44-AC5E-E6868B454A7B}"/>
              </a:ext>
            </a:extLst>
          </p:cNvPr>
          <p:cNvSpPr>
            <a:spLocks noGrp="1"/>
          </p:cNvSpPr>
          <p:nvPr>
            <p:ph type="title"/>
          </p:nvPr>
        </p:nvSpPr>
        <p:spPr>
          <a:xfrm>
            <a:off x="1335156" y="1033711"/>
            <a:ext cx="9556377" cy="935272"/>
          </a:xfrm>
        </p:spPr>
        <p:txBody>
          <a:bodyPr/>
          <a:lstStyle/>
          <a:p>
            <a:pPr algn="ctr"/>
            <a:r>
              <a:rPr lang="en-US" sz="4400" b="0">
                <a:ea typeface="+mn-lt"/>
                <a:cs typeface="+mn-lt"/>
              </a:rPr>
              <a:t>Institutional Report</a:t>
            </a:r>
            <a:endParaRPr lang="en-US"/>
          </a:p>
          <a:p>
            <a:endParaRPr lang="en-US">
              <a:ea typeface="+mn-lt"/>
              <a:cs typeface="+mn-lt"/>
            </a:endParaRPr>
          </a:p>
        </p:txBody>
      </p:sp>
      <p:pic>
        <p:nvPicPr>
          <p:cNvPr id="3" name="Picture 3" descr="Graphical user interface, text, application, email&#10;&#10;Description automatically generated">
            <a:extLst>
              <a:ext uri="{FF2B5EF4-FFF2-40B4-BE49-F238E27FC236}">
                <a16:creationId xmlns:a16="http://schemas.microsoft.com/office/drawing/2014/main" id="{45BC061D-D9D1-21E1-8767-2C2F59D85F05}"/>
              </a:ext>
            </a:extLst>
          </p:cNvPr>
          <p:cNvPicPr>
            <a:picLocks noChangeAspect="1"/>
          </p:cNvPicPr>
          <p:nvPr/>
        </p:nvPicPr>
        <p:blipFill>
          <a:blip r:embed="rId2"/>
          <a:stretch>
            <a:fillRect/>
          </a:stretch>
        </p:blipFill>
        <p:spPr>
          <a:xfrm>
            <a:off x="1360450" y="2224307"/>
            <a:ext cx="10307443" cy="3403702"/>
          </a:xfrm>
          <a:prstGeom prst="rect">
            <a:avLst/>
          </a:prstGeom>
        </p:spPr>
      </p:pic>
    </p:spTree>
    <p:extLst>
      <p:ext uri="{BB962C8B-B14F-4D97-AF65-F5344CB8AC3E}">
        <p14:creationId xmlns:p14="http://schemas.microsoft.com/office/powerpoint/2010/main" val="2446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BE5-2876-8D44-AC5E-E6868B454A7B}"/>
              </a:ext>
            </a:extLst>
          </p:cNvPr>
          <p:cNvSpPr>
            <a:spLocks noGrp="1"/>
          </p:cNvSpPr>
          <p:nvPr>
            <p:ph type="title"/>
          </p:nvPr>
        </p:nvSpPr>
        <p:spPr>
          <a:xfrm>
            <a:off x="1335156" y="1033711"/>
            <a:ext cx="9556377" cy="935272"/>
          </a:xfrm>
        </p:spPr>
        <p:txBody>
          <a:bodyPr/>
          <a:lstStyle/>
          <a:p>
            <a:pPr algn="ctr"/>
            <a:r>
              <a:rPr lang="en-US" sz="4400" b="0">
                <a:ea typeface="+mn-lt"/>
                <a:cs typeface="+mn-lt"/>
              </a:rPr>
              <a:t>Institutional Report</a:t>
            </a:r>
            <a:endParaRPr lang="en-US"/>
          </a:p>
          <a:p>
            <a:endParaRPr lang="en-US">
              <a:ea typeface="+mn-lt"/>
              <a:cs typeface="+mn-lt"/>
            </a:endParaRPr>
          </a:p>
        </p:txBody>
      </p:sp>
      <p:pic>
        <p:nvPicPr>
          <p:cNvPr id="3" name="Picture 3" descr="Graphical user interface, timeline&#10;&#10;Description automatically generated">
            <a:extLst>
              <a:ext uri="{FF2B5EF4-FFF2-40B4-BE49-F238E27FC236}">
                <a16:creationId xmlns:a16="http://schemas.microsoft.com/office/drawing/2014/main" id="{46119CE7-7902-4ABB-1F9D-E7A3062512EF}"/>
              </a:ext>
            </a:extLst>
          </p:cNvPr>
          <p:cNvPicPr>
            <a:picLocks noChangeAspect="1"/>
          </p:cNvPicPr>
          <p:nvPr/>
        </p:nvPicPr>
        <p:blipFill>
          <a:blip r:embed="rId2"/>
          <a:stretch>
            <a:fillRect/>
          </a:stretch>
        </p:blipFill>
        <p:spPr>
          <a:xfrm>
            <a:off x="1258231" y="2575409"/>
            <a:ext cx="10326028" cy="2580692"/>
          </a:xfrm>
          <a:prstGeom prst="rect">
            <a:avLst/>
          </a:prstGeom>
        </p:spPr>
      </p:pic>
    </p:spTree>
    <p:extLst>
      <p:ext uri="{BB962C8B-B14F-4D97-AF65-F5344CB8AC3E}">
        <p14:creationId xmlns:p14="http://schemas.microsoft.com/office/powerpoint/2010/main" val="2667208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09C7-C357-F253-89E6-F4FCF1D80C0E}"/>
              </a:ext>
            </a:extLst>
          </p:cNvPr>
          <p:cNvSpPr>
            <a:spLocks noGrp="1"/>
          </p:cNvSpPr>
          <p:nvPr>
            <p:ph type="ctrTitle"/>
          </p:nvPr>
        </p:nvSpPr>
        <p:spPr>
          <a:xfrm>
            <a:off x="735496" y="1619320"/>
            <a:ext cx="7991061" cy="1811454"/>
          </a:xfrm>
        </p:spPr>
        <p:txBody>
          <a:bodyPr anchor="b">
            <a:normAutofit/>
          </a:bodyPr>
          <a:lstStyle/>
          <a:p>
            <a:r>
              <a:rPr lang="en-US" b="0"/>
              <a:t>Increase Equitable Access </a:t>
            </a:r>
            <a:br>
              <a:rPr lang="en-US" b="0"/>
            </a:br>
            <a:r>
              <a:rPr lang="en-US" b="0"/>
              <a:t>with Ally  </a:t>
            </a:r>
          </a:p>
        </p:txBody>
      </p:sp>
      <p:sp>
        <p:nvSpPr>
          <p:cNvPr id="3" name="Subtitle 2">
            <a:extLst>
              <a:ext uri="{FF2B5EF4-FFF2-40B4-BE49-F238E27FC236}">
                <a16:creationId xmlns:a16="http://schemas.microsoft.com/office/drawing/2014/main" id="{36C31F7D-EF71-F7A2-02C7-EA1B8F51380C}"/>
              </a:ext>
            </a:extLst>
          </p:cNvPr>
          <p:cNvSpPr>
            <a:spLocks noGrp="1"/>
          </p:cNvSpPr>
          <p:nvPr>
            <p:ph type="subTitle" idx="1"/>
          </p:nvPr>
        </p:nvSpPr>
        <p:spPr>
          <a:xfrm>
            <a:off x="735496" y="4098995"/>
            <a:ext cx="8771646" cy="1655762"/>
          </a:xfrm>
        </p:spPr>
        <p:txBody>
          <a:bodyPr vert="horz" lIns="91440" tIns="45720" rIns="91440" bIns="45720" rtlCol="0" anchor="t">
            <a:normAutofit/>
          </a:bodyPr>
          <a:lstStyle/>
          <a:p>
            <a:r>
              <a:rPr lang="en-US" sz="2400"/>
              <a:t>Kimberlee Ball, History Professor &amp; Interim Faculty Senate President </a:t>
            </a:r>
          </a:p>
          <a:p>
            <a:r>
              <a:rPr lang="en-US" sz="2400"/>
              <a:t>Christina Cross, Business Professor</a:t>
            </a:r>
            <a:endParaRPr lang="en-US" sz="2400">
              <a:cs typeface="Calibri"/>
            </a:endParaRPr>
          </a:p>
          <a:p>
            <a:r>
              <a:rPr lang="en-US" sz="2400"/>
              <a:t>Tamara Herod, Disability Services Manager</a:t>
            </a:r>
            <a:endParaRPr lang="en-US" sz="2400">
              <a:cs typeface="Calibri"/>
            </a:endParaRPr>
          </a:p>
        </p:txBody>
      </p:sp>
    </p:spTree>
    <p:extLst>
      <p:ext uri="{BB962C8B-B14F-4D97-AF65-F5344CB8AC3E}">
        <p14:creationId xmlns:p14="http://schemas.microsoft.com/office/powerpoint/2010/main" val="305356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BE5-2876-8D44-AC5E-E6868B454A7B}"/>
              </a:ext>
            </a:extLst>
          </p:cNvPr>
          <p:cNvSpPr>
            <a:spLocks noGrp="1"/>
          </p:cNvSpPr>
          <p:nvPr>
            <p:ph type="title"/>
          </p:nvPr>
        </p:nvSpPr>
        <p:spPr>
          <a:xfrm>
            <a:off x="1335156" y="1033711"/>
            <a:ext cx="9556377" cy="935272"/>
          </a:xfrm>
        </p:spPr>
        <p:txBody>
          <a:bodyPr/>
          <a:lstStyle/>
          <a:p>
            <a:pPr algn="ctr"/>
            <a:r>
              <a:rPr lang="en-US" sz="4400" b="0">
                <a:ea typeface="+mn-lt"/>
                <a:cs typeface="+mn-lt"/>
              </a:rPr>
              <a:t>Institutional Report</a:t>
            </a:r>
            <a:endParaRPr lang="en-US"/>
          </a:p>
          <a:p>
            <a:endParaRPr lang="en-US">
              <a:ea typeface="+mn-lt"/>
              <a:cs typeface="+mn-lt"/>
            </a:endParaRPr>
          </a:p>
        </p:txBody>
      </p:sp>
      <p:pic>
        <p:nvPicPr>
          <p:cNvPr id="6" name="Picture 5">
            <a:extLst>
              <a:ext uri="{FF2B5EF4-FFF2-40B4-BE49-F238E27FC236}">
                <a16:creationId xmlns:a16="http://schemas.microsoft.com/office/drawing/2014/main" id="{EDC1383B-7F91-4E9F-ACE1-06A666F3B8E9}"/>
              </a:ext>
            </a:extLst>
          </p:cNvPr>
          <p:cNvPicPr>
            <a:picLocks noChangeAspect="1"/>
          </p:cNvPicPr>
          <p:nvPr/>
        </p:nvPicPr>
        <p:blipFill>
          <a:blip r:embed="rId2"/>
          <a:stretch>
            <a:fillRect/>
          </a:stretch>
        </p:blipFill>
        <p:spPr>
          <a:xfrm>
            <a:off x="756636" y="2393468"/>
            <a:ext cx="4547888" cy="3008956"/>
          </a:xfrm>
          <a:prstGeom prst="rect">
            <a:avLst/>
          </a:prstGeom>
        </p:spPr>
      </p:pic>
      <p:pic>
        <p:nvPicPr>
          <p:cNvPr id="8" name="Picture 7">
            <a:extLst>
              <a:ext uri="{FF2B5EF4-FFF2-40B4-BE49-F238E27FC236}">
                <a16:creationId xmlns:a16="http://schemas.microsoft.com/office/drawing/2014/main" id="{C804E667-4DD6-4DAA-8B25-3F0B3F2D43A5}"/>
              </a:ext>
            </a:extLst>
          </p:cNvPr>
          <p:cNvPicPr>
            <a:picLocks noChangeAspect="1"/>
          </p:cNvPicPr>
          <p:nvPr/>
        </p:nvPicPr>
        <p:blipFill>
          <a:blip r:embed="rId3"/>
          <a:stretch>
            <a:fillRect/>
          </a:stretch>
        </p:blipFill>
        <p:spPr>
          <a:xfrm>
            <a:off x="5585395" y="2052735"/>
            <a:ext cx="6227160" cy="4355192"/>
          </a:xfrm>
          <a:prstGeom prst="rect">
            <a:avLst/>
          </a:prstGeom>
        </p:spPr>
      </p:pic>
    </p:spTree>
    <p:extLst>
      <p:ext uri="{BB962C8B-B14F-4D97-AF65-F5344CB8AC3E}">
        <p14:creationId xmlns:p14="http://schemas.microsoft.com/office/powerpoint/2010/main" val="2830789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BE5-2876-8D44-AC5E-E6868B454A7B}"/>
              </a:ext>
            </a:extLst>
          </p:cNvPr>
          <p:cNvSpPr>
            <a:spLocks noGrp="1"/>
          </p:cNvSpPr>
          <p:nvPr>
            <p:ph type="title"/>
          </p:nvPr>
        </p:nvSpPr>
        <p:spPr>
          <a:xfrm>
            <a:off x="1335156" y="1033711"/>
            <a:ext cx="9556377" cy="935272"/>
          </a:xfrm>
        </p:spPr>
        <p:txBody>
          <a:bodyPr/>
          <a:lstStyle/>
          <a:p>
            <a:pPr algn="ctr"/>
            <a:r>
              <a:rPr lang="en-US" sz="4400" b="0">
                <a:ea typeface="+mn-lt"/>
                <a:cs typeface="+mn-lt"/>
              </a:rPr>
              <a:t>Institutional Report</a:t>
            </a:r>
            <a:endParaRPr lang="en-US"/>
          </a:p>
          <a:p>
            <a:endParaRPr lang="en-US">
              <a:ea typeface="+mn-lt"/>
              <a:cs typeface="+mn-lt"/>
            </a:endParaRPr>
          </a:p>
        </p:txBody>
      </p:sp>
      <p:pic>
        <p:nvPicPr>
          <p:cNvPr id="6" name="Picture 5">
            <a:extLst>
              <a:ext uri="{FF2B5EF4-FFF2-40B4-BE49-F238E27FC236}">
                <a16:creationId xmlns:a16="http://schemas.microsoft.com/office/drawing/2014/main" id="{39EEDAB7-76D4-4F10-9F81-72AA947CFD3F}"/>
              </a:ext>
            </a:extLst>
          </p:cNvPr>
          <p:cNvPicPr>
            <a:picLocks noChangeAspect="1"/>
          </p:cNvPicPr>
          <p:nvPr/>
        </p:nvPicPr>
        <p:blipFill>
          <a:blip r:embed="rId2"/>
          <a:stretch>
            <a:fillRect/>
          </a:stretch>
        </p:blipFill>
        <p:spPr>
          <a:xfrm>
            <a:off x="1233604" y="2161688"/>
            <a:ext cx="5119909" cy="3763251"/>
          </a:xfrm>
          <a:prstGeom prst="rect">
            <a:avLst/>
          </a:prstGeom>
        </p:spPr>
      </p:pic>
      <p:pic>
        <p:nvPicPr>
          <p:cNvPr id="8" name="Picture 7">
            <a:extLst>
              <a:ext uri="{FF2B5EF4-FFF2-40B4-BE49-F238E27FC236}">
                <a16:creationId xmlns:a16="http://schemas.microsoft.com/office/drawing/2014/main" id="{ED06B357-6F11-4744-ADE8-4415CDEF9F28}"/>
              </a:ext>
            </a:extLst>
          </p:cNvPr>
          <p:cNvPicPr>
            <a:picLocks noChangeAspect="1"/>
          </p:cNvPicPr>
          <p:nvPr/>
        </p:nvPicPr>
        <p:blipFill>
          <a:blip r:embed="rId3"/>
          <a:stretch>
            <a:fillRect/>
          </a:stretch>
        </p:blipFill>
        <p:spPr>
          <a:xfrm>
            <a:off x="7062022" y="1821485"/>
            <a:ext cx="4092317" cy="4486008"/>
          </a:xfrm>
          <a:prstGeom prst="rect">
            <a:avLst/>
          </a:prstGeom>
        </p:spPr>
      </p:pic>
    </p:spTree>
    <p:extLst>
      <p:ext uri="{BB962C8B-B14F-4D97-AF65-F5344CB8AC3E}">
        <p14:creationId xmlns:p14="http://schemas.microsoft.com/office/powerpoint/2010/main" val="3169738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BE5-2876-8D44-AC5E-E6868B454A7B}"/>
              </a:ext>
            </a:extLst>
          </p:cNvPr>
          <p:cNvSpPr>
            <a:spLocks noGrp="1"/>
          </p:cNvSpPr>
          <p:nvPr>
            <p:ph type="title"/>
          </p:nvPr>
        </p:nvSpPr>
        <p:spPr>
          <a:xfrm>
            <a:off x="1335156" y="1033711"/>
            <a:ext cx="9556377" cy="935272"/>
          </a:xfrm>
        </p:spPr>
        <p:txBody>
          <a:bodyPr/>
          <a:lstStyle/>
          <a:p>
            <a:pPr algn="ctr"/>
            <a:r>
              <a:rPr lang="en-US" sz="4400" b="0">
                <a:ea typeface="+mn-lt"/>
                <a:cs typeface="+mn-lt"/>
              </a:rPr>
              <a:t>What are Students Saying?</a:t>
            </a:r>
            <a:endParaRPr lang="en-US"/>
          </a:p>
          <a:p>
            <a:endParaRPr lang="en-US">
              <a:ea typeface="+mn-lt"/>
              <a:cs typeface="+mn-lt"/>
            </a:endParaRPr>
          </a:p>
        </p:txBody>
      </p:sp>
      <p:sp>
        <p:nvSpPr>
          <p:cNvPr id="3" name="TextBox 2">
            <a:extLst>
              <a:ext uri="{FF2B5EF4-FFF2-40B4-BE49-F238E27FC236}">
                <a16:creationId xmlns:a16="http://schemas.microsoft.com/office/drawing/2014/main" id="{F2425DA2-09E8-6E76-CDDF-945A50EA35D1}"/>
              </a:ext>
            </a:extLst>
          </p:cNvPr>
          <p:cNvSpPr txBox="1"/>
          <p:nvPr/>
        </p:nvSpPr>
        <p:spPr>
          <a:xfrm>
            <a:off x="1300467" y="1798802"/>
            <a:ext cx="106422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spc="50">
                <a:solidFill>
                  <a:schemeClr val="bg1"/>
                </a:solidFill>
                <a:latin typeface="Avenir Next LT Pro"/>
              </a:rPr>
              <a:t>Student: “Ally allows me to download course material in more accessible formats to use with assistive technology- no converting files with software or waiting for materials to be given to me. These built in accessible formats are an invaluable resource for students with print disabilities and visual impairments. Tagged pdfs work for my screen reader and html allows me to zoom in to read or view images.”</a:t>
            </a:r>
          </a:p>
          <a:p>
            <a:endParaRPr lang="en-US" sz="2400" spc="50">
              <a:solidFill>
                <a:schemeClr val="bg1"/>
              </a:solidFill>
              <a:latin typeface="Avenir Next LT Pro"/>
            </a:endParaRPr>
          </a:p>
          <a:p>
            <a:r>
              <a:rPr lang="en-US" sz="2400" spc="50">
                <a:solidFill>
                  <a:schemeClr val="bg1"/>
                </a:solidFill>
                <a:latin typeface="Avenir Next LT Pro"/>
              </a:rPr>
              <a:t>Student: “As a single mom who commutes over an hour to work each way, Ally gave me part of my life back. Instead of rushing through dinner and play time with my child, I was able to enjoy it, because I completed my required reading using Ally’s audio mp3 version during my commute.”</a:t>
            </a:r>
          </a:p>
        </p:txBody>
      </p:sp>
    </p:spTree>
    <p:extLst>
      <p:ext uri="{BB962C8B-B14F-4D97-AF65-F5344CB8AC3E}">
        <p14:creationId xmlns:p14="http://schemas.microsoft.com/office/powerpoint/2010/main" val="2100014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FB89-5D11-2447-A62E-2DF6F5F363FB}"/>
              </a:ext>
            </a:extLst>
          </p:cNvPr>
          <p:cNvSpPr>
            <a:spLocks noGrp="1"/>
          </p:cNvSpPr>
          <p:nvPr>
            <p:ph type="title"/>
          </p:nvPr>
        </p:nvSpPr>
        <p:spPr>
          <a:xfrm>
            <a:off x="1156771" y="762000"/>
            <a:ext cx="8456707" cy="1700041"/>
          </a:xfrm>
        </p:spPr>
        <p:txBody>
          <a:bodyPr/>
          <a:lstStyle/>
          <a:p>
            <a:pPr algn="ctr"/>
            <a:r>
              <a:rPr lang="en-US">
                <a:cs typeface="Calibri"/>
              </a:rPr>
              <a:t>Tips to Make Your Documents more Accessible:</a:t>
            </a:r>
            <a:br>
              <a:rPr lang="en-US">
                <a:cs typeface="Calibri"/>
              </a:rPr>
            </a:br>
            <a:r>
              <a:rPr lang="en-US">
                <a:cs typeface="Calibri"/>
              </a:rPr>
              <a:t>Working with Scanned Documents</a:t>
            </a:r>
            <a:endParaRPr lang="en-US">
              <a:latin typeface="+mn-lt"/>
            </a:endParaRPr>
          </a:p>
        </p:txBody>
      </p:sp>
      <p:sp>
        <p:nvSpPr>
          <p:cNvPr id="3" name="TextBox 2">
            <a:extLst>
              <a:ext uri="{FF2B5EF4-FFF2-40B4-BE49-F238E27FC236}">
                <a16:creationId xmlns:a16="http://schemas.microsoft.com/office/drawing/2014/main" id="{84515E5B-A65D-E2CF-9180-52B9F77BC55A}"/>
              </a:ext>
            </a:extLst>
          </p:cNvPr>
          <p:cNvSpPr txBox="1"/>
          <p:nvPr/>
        </p:nvSpPr>
        <p:spPr>
          <a:xfrm>
            <a:off x="5208493" y="3272117"/>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5937404-podcast-7debbbc1-562f-4c3b-871d-064ad299ac3a_785933088_785937022_785937323_785937404-5937404_English.srt-Wed_Oct_12_19-47-14_UTC_2022">
            <a:hlinkClick r:id="" action="ppaction://media"/>
            <a:extLst>
              <a:ext uri="{FF2B5EF4-FFF2-40B4-BE49-F238E27FC236}">
                <a16:creationId xmlns:a16="http://schemas.microsoft.com/office/drawing/2014/main" id="{CC6193C6-4E91-F166-7433-102890CCD6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6457" y="2358005"/>
            <a:ext cx="6806547" cy="4226169"/>
          </a:xfrm>
          <a:prstGeom prst="rect">
            <a:avLst/>
          </a:prstGeom>
        </p:spPr>
      </p:pic>
    </p:spTree>
    <p:extLst>
      <p:ext uri="{BB962C8B-B14F-4D97-AF65-F5344CB8AC3E}">
        <p14:creationId xmlns:p14="http://schemas.microsoft.com/office/powerpoint/2010/main" val="426360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A5F2-01D6-2B46-95C6-9C5ECE57E723}"/>
              </a:ext>
            </a:extLst>
          </p:cNvPr>
          <p:cNvSpPr>
            <a:spLocks noGrp="1"/>
          </p:cNvSpPr>
          <p:nvPr>
            <p:ph type="title"/>
          </p:nvPr>
        </p:nvSpPr>
        <p:spPr>
          <a:xfrm>
            <a:off x="1569616" y="1117600"/>
            <a:ext cx="7425298" cy="856640"/>
          </a:xfrm>
        </p:spPr>
        <p:txBody>
          <a:bodyPr/>
          <a:lstStyle/>
          <a:p>
            <a:r>
              <a:rPr lang="en-US">
                <a:cs typeface="Calibri"/>
              </a:rPr>
              <a:t>Working with Image Descriptions</a:t>
            </a:r>
            <a:endParaRPr lang="en-US">
              <a:latin typeface="+mn-lt"/>
            </a:endParaRPr>
          </a:p>
        </p:txBody>
      </p:sp>
      <p:pic>
        <p:nvPicPr>
          <p:cNvPr id="4" name="Picture 3" descr="An image of adding an image description for the first picture.">
            <a:extLst>
              <a:ext uri="{FF2B5EF4-FFF2-40B4-BE49-F238E27FC236}">
                <a16:creationId xmlns:a16="http://schemas.microsoft.com/office/drawing/2014/main" id="{7E25F3B4-1E59-5E4A-1B12-42862A5C3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572" y="2269292"/>
            <a:ext cx="5365618" cy="3642712"/>
          </a:xfrm>
          <a:prstGeom prst="rect">
            <a:avLst/>
          </a:prstGeom>
        </p:spPr>
      </p:pic>
      <p:pic>
        <p:nvPicPr>
          <p:cNvPr id="8" name="Picture 7" descr=" A picture of a presentation slide to show how to add image descriptions.">
            <a:extLst>
              <a:ext uri="{FF2B5EF4-FFF2-40B4-BE49-F238E27FC236}">
                <a16:creationId xmlns:a16="http://schemas.microsoft.com/office/drawing/2014/main" id="{CD6C65A9-4D96-2CB8-44F4-46C6D0F2F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37" y="2194950"/>
            <a:ext cx="5076136" cy="3787827"/>
          </a:xfrm>
          <a:prstGeom prst="rect">
            <a:avLst/>
          </a:prstGeom>
        </p:spPr>
      </p:pic>
    </p:spTree>
    <p:extLst>
      <p:ext uri="{BB962C8B-B14F-4D97-AF65-F5344CB8AC3E}">
        <p14:creationId xmlns:p14="http://schemas.microsoft.com/office/powerpoint/2010/main" val="283494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FB89-5D11-2447-A62E-2DF6F5F363FB}"/>
              </a:ext>
            </a:extLst>
          </p:cNvPr>
          <p:cNvSpPr>
            <a:spLocks noGrp="1"/>
          </p:cNvSpPr>
          <p:nvPr>
            <p:ph type="title"/>
          </p:nvPr>
        </p:nvSpPr>
        <p:spPr>
          <a:xfrm>
            <a:off x="1752786" y="762000"/>
            <a:ext cx="9082854" cy="1700041"/>
          </a:xfrm>
        </p:spPr>
        <p:txBody>
          <a:bodyPr/>
          <a:lstStyle/>
          <a:p>
            <a:r>
              <a:rPr lang="en-US">
                <a:latin typeface="+mn-lt"/>
                <a:cs typeface="Calibri"/>
              </a:rPr>
              <a:t>What Ally Looks like in Previously created Courses</a:t>
            </a:r>
          </a:p>
        </p:txBody>
      </p:sp>
      <p:sp>
        <p:nvSpPr>
          <p:cNvPr id="3" name="TextBox 2">
            <a:extLst>
              <a:ext uri="{FF2B5EF4-FFF2-40B4-BE49-F238E27FC236}">
                <a16:creationId xmlns:a16="http://schemas.microsoft.com/office/drawing/2014/main" id="{84515E5B-A65D-E2CF-9180-52B9F77BC55A}"/>
              </a:ext>
            </a:extLst>
          </p:cNvPr>
          <p:cNvSpPr txBox="1"/>
          <p:nvPr/>
        </p:nvSpPr>
        <p:spPr>
          <a:xfrm>
            <a:off x="5208493" y="3272117"/>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9" name="Picture 8" descr="Snipit of D2L Screen showing Ally score and a chart of things that need to be corrected.  Score 82%">
            <a:extLst>
              <a:ext uri="{FF2B5EF4-FFF2-40B4-BE49-F238E27FC236}">
                <a16:creationId xmlns:a16="http://schemas.microsoft.com/office/drawing/2014/main" id="{5FF6CF0D-A4E7-7B45-5992-FE735162D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786" y="2155209"/>
            <a:ext cx="8863398" cy="4391900"/>
          </a:xfrm>
          <a:prstGeom prst="rect">
            <a:avLst/>
          </a:prstGeom>
        </p:spPr>
      </p:pic>
    </p:spTree>
    <p:extLst>
      <p:ext uri="{BB962C8B-B14F-4D97-AF65-F5344CB8AC3E}">
        <p14:creationId xmlns:p14="http://schemas.microsoft.com/office/powerpoint/2010/main" val="1081613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FB89-5D11-2447-A62E-2DF6F5F363FB}"/>
              </a:ext>
            </a:extLst>
          </p:cNvPr>
          <p:cNvSpPr>
            <a:spLocks noGrp="1"/>
          </p:cNvSpPr>
          <p:nvPr>
            <p:ph type="title"/>
          </p:nvPr>
        </p:nvSpPr>
        <p:spPr>
          <a:xfrm>
            <a:off x="1720076" y="762000"/>
            <a:ext cx="9645915" cy="1700041"/>
          </a:xfrm>
        </p:spPr>
        <p:txBody>
          <a:bodyPr/>
          <a:lstStyle/>
          <a:p>
            <a:r>
              <a:rPr lang="en-US">
                <a:latin typeface="+mn-lt"/>
                <a:cs typeface="Calibri"/>
              </a:rPr>
              <a:t>What Ally looks lik</a:t>
            </a:r>
            <a:r>
              <a:rPr lang="en-US">
                <a:cs typeface="Calibri"/>
              </a:rPr>
              <a:t>e in a course with corrections made</a:t>
            </a:r>
            <a:endParaRPr lang="en-US">
              <a:latin typeface="+mn-lt"/>
              <a:cs typeface="Calibri"/>
            </a:endParaRPr>
          </a:p>
        </p:txBody>
      </p:sp>
      <p:sp>
        <p:nvSpPr>
          <p:cNvPr id="3" name="TextBox 2">
            <a:extLst>
              <a:ext uri="{FF2B5EF4-FFF2-40B4-BE49-F238E27FC236}">
                <a16:creationId xmlns:a16="http://schemas.microsoft.com/office/drawing/2014/main" id="{84515E5B-A65D-E2CF-9180-52B9F77BC55A}"/>
              </a:ext>
            </a:extLst>
          </p:cNvPr>
          <p:cNvSpPr txBox="1"/>
          <p:nvPr/>
        </p:nvSpPr>
        <p:spPr>
          <a:xfrm>
            <a:off x="5208493" y="3272117"/>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5" descr="new ally score.png Now the score is 98% and there are still minor corrections to be make but nothing that will keep students form being able to access the material.">
            <a:extLst>
              <a:ext uri="{FF2B5EF4-FFF2-40B4-BE49-F238E27FC236}">
                <a16:creationId xmlns:a16="http://schemas.microsoft.com/office/drawing/2014/main" id="{91FD6C5B-E86E-7909-1750-32FB0C6D2C5E}"/>
              </a:ext>
            </a:extLst>
          </p:cNvPr>
          <p:cNvPicPr>
            <a:picLocks noChangeAspect="1"/>
          </p:cNvPicPr>
          <p:nvPr/>
        </p:nvPicPr>
        <p:blipFill>
          <a:blip r:embed="rId2"/>
          <a:stretch>
            <a:fillRect/>
          </a:stretch>
        </p:blipFill>
        <p:spPr>
          <a:xfrm>
            <a:off x="1721890" y="2313140"/>
            <a:ext cx="9207515" cy="3313451"/>
          </a:xfrm>
          <a:prstGeom prst="rect">
            <a:avLst/>
          </a:prstGeom>
        </p:spPr>
      </p:pic>
    </p:spTree>
    <p:extLst>
      <p:ext uri="{BB962C8B-B14F-4D97-AF65-F5344CB8AC3E}">
        <p14:creationId xmlns:p14="http://schemas.microsoft.com/office/powerpoint/2010/main" val="4224559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977B-21AF-0EC6-0E12-FADB2AB30C76}"/>
              </a:ext>
            </a:extLst>
          </p:cNvPr>
          <p:cNvSpPr>
            <a:spLocks noGrp="1"/>
          </p:cNvSpPr>
          <p:nvPr>
            <p:ph type="title"/>
          </p:nvPr>
        </p:nvSpPr>
        <p:spPr/>
        <p:txBody>
          <a:bodyPr/>
          <a:lstStyle/>
          <a:p>
            <a:r>
              <a:rPr lang="en-US">
                <a:cs typeface="Calibri"/>
              </a:rPr>
              <a:t>Sharing this Information with Students</a:t>
            </a:r>
            <a:endParaRPr lang="en-US"/>
          </a:p>
        </p:txBody>
      </p:sp>
      <p:sp>
        <p:nvSpPr>
          <p:cNvPr id="3" name="TextBox 2">
            <a:extLst>
              <a:ext uri="{FF2B5EF4-FFF2-40B4-BE49-F238E27FC236}">
                <a16:creationId xmlns:a16="http://schemas.microsoft.com/office/drawing/2014/main" id="{E1727307-7782-F5E8-D265-9826517B45D0}"/>
              </a:ext>
            </a:extLst>
          </p:cNvPr>
          <p:cNvSpPr txBox="1"/>
          <p:nvPr/>
        </p:nvSpPr>
        <p:spPr>
          <a:xfrm>
            <a:off x="414759" y="1803721"/>
            <a:ext cx="5771906"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solidFill>
                  <a:schemeClr val="bg1"/>
                </a:solidFill>
                <a:cs typeface="Calibri"/>
              </a:rPr>
              <a:t>Add to the Start Here Page</a:t>
            </a:r>
            <a:endParaRPr lang="en-US"/>
          </a:p>
          <a:p>
            <a:pPr marL="457200" indent="-457200">
              <a:buFont typeface="Arial"/>
              <a:buChar char="•"/>
            </a:pPr>
            <a:r>
              <a:rPr lang="en-US" sz="2800">
                <a:solidFill>
                  <a:schemeClr val="bg1"/>
                </a:solidFill>
                <a:cs typeface="Calibri"/>
              </a:rPr>
              <a:t>Create an announcement</a:t>
            </a:r>
          </a:p>
          <a:p>
            <a:pPr marL="457200" indent="-457200">
              <a:buFont typeface="Arial"/>
              <a:buChar char="•"/>
            </a:pPr>
            <a:r>
              <a:rPr lang="en-US" sz="2800">
                <a:solidFill>
                  <a:schemeClr val="bg1"/>
                </a:solidFill>
                <a:cs typeface="Calibri"/>
              </a:rPr>
              <a:t>Tell a student in an email</a:t>
            </a:r>
          </a:p>
          <a:p>
            <a:pPr marL="457200" indent="-457200">
              <a:buFont typeface="Arial"/>
              <a:buChar char="•"/>
            </a:pPr>
            <a:r>
              <a:rPr lang="en-US" sz="2800">
                <a:solidFill>
                  <a:schemeClr val="bg1"/>
                </a:solidFill>
                <a:cs typeface="Calibri"/>
              </a:rPr>
              <a:t>Talk about it in a video</a:t>
            </a:r>
          </a:p>
          <a:p>
            <a:pPr marL="457200" indent="-457200">
              <a:buFont typeface="Arial"/>
              <a:buChar char="•"/>
            </a:pPr>
            <a:r>
              <a:rPr lang="en-US" sz="2800">
                <a:solidFill>
                  <a:schemeClr val="bg1"/>
                </a:solidFill>
                <a:cs typeface="Calibri"/>
              </a:rPr>
              <a:t>Just let them know any way you can</a:t>
            </a:r>
          </a:p>
          <a:p>
            <a:endParaRPr lang="en-US">
              <a:cs typeface="Calibri"/>
            </a:endParaRPr>
          </a:p>
        </p:txBody>
      </p:sp>
      <p:pic>
        <p:nvPicPr>
          <p:cNvPr id="5" name="Picture 5" descr="  This is an image of my Start Here links including a link to a Finding Alternative File Formats- so my students can learn about Ally and how to access new formats.  ">
            <a:extLst>
              <a:ext uri="{FF2B5EF4-FFF2-40B4-BE49-F238E27FC236}">
                <a16:creationId xmlns:a16="http://schemas.microsoft.com/office/drawing/2014/main" id="{90592DFF-B7A5-9A34-4F3B-81E9E831D056}"/>
              </a:ext>
            </a:extLst>
          </p:cNvPr>
          <p:cNvPicPr>
            <a:picLocks noChangeAspect="1"/>
          </p:cNvPicPr>
          <p:nvPr/>
        </p:nvPicPr>
        <p:blipFill>
          <a:blip r:embed="rId2"/>
          <a:stretch>
            <a:fillRect/>
          </a:stretch>
        </p:blipFill>
        <p:spPr>
          <a:xfrm>
            <a:off x="5679311" y="1712972"/>
            <a:ext cx="6070919" cy="4049372"/>
          </a:xfrm>
          <a:prstGeom prst="rect">
            <a:avLst/>
          </a:prstGeom>
        </p:spPr>
      </p:pic>
    </p:spTree>
    <p:extLst>
      <p:ext uri="{BB962C8B-B14F-4D97-AF65-F5344CB8AC3E}">
        <p14:creationId xmlns:p14="http://schemas.microsoft.com/office/powerpoint/2010/main" val="247052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A5F2-01D6-2B46-95C6-9C5ECE57E723}"/>
              </a:ext>
            </a:extLst>
          </p:cNvPr>
          <p:cNvSpPr>
            <a:spLocks noGrp="1"/>
          </p:cNvSpPr>
          <p:nvPr>
            <p:ph type="title"/>
          </p:nvPr>
        </p:nvSpPr>
        <p:spPr>
          <a:xfrm>
            <a:off x="1569616" y="1117600"/>
            <a:ext cx="7425298" cy="856640"/>
          </a:xfrm>
        </p:spPr>
        <p:txBody>
          <a:bodyPr/>
          <a:lstStyle/>
          <a:p>
            <a:r>
              <a:rPr lang="en-US">
                <a:cs typeface="Calibri"/>
              </a:rPr>
              <a:t>Working with Word Documents</a:t>
            </a:r>
            <a:endParaRPr lang="en-US">
              <a:latin typeface="+mn-lt"/>
              <a:cs typeface="Calibri"/>
            </a:endParaRPr>
          </a:p>
        </p:txBody>
      </p:sp>
      <p:sp>
        <p:nvSpPr>
          <p:cNvPr id="4" name="Content Placeholder 4">
            <a:extLst>
              <a:ext uri="{FF2B5EF4-FFF2-40B4-BE49-F238E27FC236}">
                <a16:creationId xmlns:a16="http://schemas.microsoft.com/office/drawing/2014/main" id="{4C2E1F17-D544-6CA2-D57C-32983EDFC514}"/>
              </a:ext>
            </a:extLst>
          </p:cNvPr>
          <p:cNvSpPr txBox="1">
            <a:spLocks/>
          </p:cNvSpPr>
          <p:nvPr/>
        </p:nvSpPr>
        <p:spPr>
          <a:xfrm>
            <a:off x="1814150" y="2168452"/>
            <a:ext cx="8777060" cy="34008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03768"/>
                </a:solidFill>
                <a:ea typeface="+mn-lt"/>
                <a:cs typeface="+mn-lt"/>
              </a:rPr>
              <a:t>Easy to read fonts</a:t>
            </a:r>
            <a:endParaRPr lang="en-US">
              <a:solidFill>
                <a:srgbClr val="003768"/>
              </a:solidFill>
              <a:cs typeface="Calibri"/>
            </a:endParaRPr>
          </a:p>
          <a:p>
            <a:r>
              <a:rPr lang="en-US" sz="2400">
                <a:solidFill>
                  <a:srgbClr val="003768"/>
                </a:solidFill>
                <a:cs typeface="Calibri"/>
              </a:rPr>
              <a:t>Headings</a:t>
            </a:r>
          </a:p>
          <a:p>
            <a:r>
              <a:rPr lang="en-US" sz="2400">
                <a:solidFill>
                  <a:srgbClr val="003768"/>
                </a:solidFill>
                <a:cs typeface="Calibri"/>
              </a:rPr>
              <a:t>Alt Tags (Images, Graphs, Maps, Shapes)</a:t>
            </a:r>
          </a:p>
          <a:p>
            <a:r>
              <a:rPr lang="en-US" sz="2400">
                <a:solidFill>
                  <a:srgbClr val="003768"/>
                </a:solidFill>
                <a:cs typeface="Calibri"/>
              </a:rPr>
              <a:t>Links with meaningful text</a:t>
            </a:r>
          </a:p>
          <a:p>
            <a:r>
              <a:rPr lang="en-US" sz="2400">
                <a:solidFill>
                  <a:srgbClr val="003768"/>
                </a:solidFill>
                <a:cs typeface="Calibri"/>
              </a:rPr>
              <a:t>Table headings</a:t>
            </a:r>
          </a:p>
          <a:p>
            <a:r>
              <a:rPr lang="en-US" sz="2400">
                <a:solidFill>
                  <a:srgbClr val="003768"/>
                </a:solidFill>
                <a:cs typeface="Calibri"/>
              </a:rPr>
              <a:t>Contrast</a:t>
            </a:r>
          </a:p>
          <a:p>
            <a:r>
              <a:rPr lang="en-US" sz="2400">
                <a:solidFill>
                  <a:srgbClr val="003768"/>
                </a:solidFill>
                <a:cs typeface="Calibri"/>
              </a:rPr>
              <a:t>Equations (</a:t>
            </a:r>
            <a:r>
              <a:rPr lang="en-US" sz="2400" err="1">
                <a:solidFill>
                  <a:srgbClr val="003768"/>
                </a:solidFill>
                <a:cs typeface="Calibri"/>
              </a:rPr>
              <a:t>EquatIO</a:t>
            </a:r>
            <a:r>
              <a:rPr lang="en-US" sz="2400">
                <a:solidFill>
                  <a:srgbClr val="003768"/>
                </a:solidFill>
                <a:cs typeface="Calibri"/>
              </a:rPr>
              <a:t>)</a:t>
            </a:r>
          </a:p>
          <a:p>
            <a:endParaRPr lang="en-US" sz="2400">
              <a:cs typeface="Calibri"/>
            </a:endParaRPr>
          </a:p>
          <a:p>
            <a:pPr marL="342900" indent="-342900"/>
            <a:endParaRPr lang="en-US" sz="2400">
              <a:cs typeface="Calibri"/>
            </a:endParaRPr>
          </a:p>
          <a:p>
            <a:pPr marL="0" indent="0">
              <a:buNone/>
            </a:pPr>
            <a:endParaRPr lang="en-US" sz="2400">
              <a:cs typeface="Calibri"/>
            </a:endParaRPr>
          </a:p>
          <a:p>
            <a:endParaRPr lang="en-US" sz="2400">
              <a:cs typeface="Calibri"/>
            </a:endParaRPr>
          </a:p>
          <a:p>
            <a:endParaRPr lang="en-US">
              <a:cs typeface="Calibri"/>
            </a:endParaRPr>
          </a:p>
        </p:txBody>
      </p:sp>
      <p:pic>
        <p:nvPicPr>
          <p:cNvPr id="8" name="Picture 8" descr="Text&#10;&#10;Description automatically generated">
            <a:extLst>
              <a:ext uri="{FF2B5EF4-FFF2-40B4-BE49-F238E27FC236}">
                <a16:creationId xmlns:a16="http://schemas.microsoft.com/office/drawing/2014/main" id="{E3F1E896-C8B9-99B1-73FF-78B9FEB25AFB}"/>
              </a:ext>
            </a:extLst>
          </p:cNvPr>
          <p:cNvPicPr>
            <a:picLocks noChangeAspect="1"/>
          </p:cNvPicPr>
          <p:nvPr/>
        </p:nvPicPr>
        <p:blipFill>
          <a:blip r:embed="rId2"/>
          <a:stretch>
            <a:fillRect/>
          </a:stretch>
        </p:blipFill>
        <p:spPr>
          <a:xfrm>
            <a:off x="7815532" y="1958960"/>
            <a:ext cx="2743199" cy="3457666"/>
          </a:xfrm>
          <a:prstGeom prst="rect">
            <a:avLst/>
          </a:prstGeom>
        </p:spPr>
      </p:pic>
    </p:spTree>
    <p:extLst>
      <p:ext uri="{BB962C8B-B14F-4D97-AF65-F5344CB8AC3E}">
        <p14:creationId xmlns:p14="http://schemas.microsoft.com/office/powerpoint/2010/main" val="3441304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FB89-5D11-2447-A62E-2DF6F5F363FB}"/>
              </a:ext>
            </a:extLst>
          </p:cNvPr>
          <p:cNvSpPr>
            <a:spLocks noGrp="1"/>
          </p:cNvSpPr>
          <p:nvPr>
            <p:ph type="title"/>
          </p:nvPr>
        </p:nvSpPr>
        <p:spPr>
          <a:xfrm>
            <a:off x="1538377" y="790755"/>
            <a:ext cx="7327478" cy="1700041"/>
          </a:xfrm>
        </p:spPr>
        <p:txBody>
          <a:bodyPr/>
          <a:lstStyle/>
          <a:p>
            <a:r>
              <a:rPr lang="en-US">
                <a:cs typeface="Calibri"/>
              </a:rPr>
              <a:t>Headings</a:t>
            </a:r>
            <a:endParaRPr lang="en-US">
              <a:latin typeface="+mn-lt"/>
              <a:cs typeface="Calibri"/>
            </a:endParaRPr>
          </a:p>
        </p:txBody>
      </p:sp>
      <p:sp>
        <p:nvSpPr>
          <p:cNvPr id="3" name="TextBox 2">
            <a:extLst>
              <a:ext uri="{FF2B5EF4-FFF2-40B4-BE49-F238E27FC236}">
                <a16:creationId xmlns:a16="http://schemas.microsoft.com/office/drawing/2014/main" id="{84515E5B-A65D-E2CF-9180-52B9F77BC55A}"/>
              </a:ext>
            </a:extLst>
          </p:cNvPr>
          <p:cNvSpPr txBox="1"/>
          <p:nvPr/>
        </p:nvSpPr>
        <p:spPr>
          <a:xfrm>
            <a:off x="5208493" y="3272117"/>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4" descr="Graphical user interface, application, Word&#10;&#10;Description automatically generated">
            <a:extLst>
              <a:ext uri="{FF2B5EF4-FFF2-40B4-BE49-F238E27FC236}">
                <a16:creationId xmlns:a16="http://schemas.microsoft.com/office/drawing/2014/main" id="{6AAB2FF5-484A-F599-BA88-D651AAF6EA19}"/>
              </a:ext>
            </a:extLst>
          </p:cNvPr>
          <p:cNvPicPr>
            <a:picLocks noChangeAspect="1"/>
          </p:cNvPicPr>
          <p:nvPr/>
        </p:nvPicPr>
        <p:blipFill>
          <a:blip r:embed="rId2"/>
          <a:stretch>
            <a:fillRect/>
          </a:stretch>
        </p:blipFill>
        <p:spPr>
          <a:xfrm>
            <a:off x="2294628" y="2417073"/>
            <a:ext cx="5834329" cy="1693172"/>
          </a:xfrm>
          <a:prstGeom prst="rect">
            <a:avLst/>
          </a:prstGeom>
        </p:spPr>
      </p:pic>
    </p:spTree>
    <p:extLst>
      <p:ext uri="{BB962C8B-B14F-4D97-AF65-F5344CB8AC3E}">
        <p14:creationId xmlns:p14="http://schemas.microsoft.com/office/powerpoint/2010/main" val="1085491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0A4FA-38B6-4343-9323-FB9B2DA7A7AB}"/>
              </a:ext>
            </a:extLst>
          </p:cNvPr>
          <p:cNvSpPr>
            <a:spLocks noGrp="1"/>
          </p:cNvSpPr>
          <p:nvPr>
            <p:ph type="title"/>
          </p:nvPr>
        </p:nvSpPr>
        <p:spPr>
          <a:xfrm>
            <a:off x="1950617" y="1141650"/>
            <a:ext cx="9900139" cy="905486"/>
          </a:xfrm>
        </p:spPr>
        <p:txBody>
          <a:bodyPr anchor="ctr">
            <a:normAutofit/>
          </a:bodyPr>
          <a:lstStyle/>
          <a:p>
            <a:r>
              <a:rPr lang="en-US" sz="4400" b="0"/>
              <a:t>Overview</a:t>
            </a:r>
            <a:endParaRPr lang="en-US" sz="4400" b="0">
              <a:cs typeface="Calibri"/>
            </a:endParaRPr>
          </a:p>
          <a:p>
            <a:endParaRPr lang="en-US"/>
          </a:p>
        </p:txBody>
      </p:sp>
      <p:sp>
        <p:nvSpPr>
          <p:cNvPr id="5" name="Content Placeholder 4">
            <a:extLst>
              <a:ext uri="{FF2B5EF4-FFF2-40B4-BE49-F238E27FC236}">
                <a16:creationId xmlns:a16="http://schemas.microsoft.com/office/drawing/2014/main" id="{C4271DE1-1E9D-7041-9DD0-59F451187D86}"/>
              </a:ext>
            </a:extLst>
          </p:cNvPr>
          <p:cNvSpPr>
            <a:spLocks noGrp="1"/>
          </p:cNvSpPr>
          <p:nvPr>
            <p:ph idx="13"/>
          </p:nvPr>
        </p:nvSpPr>
        <p:spPr>
          <a:xfrm>
            <a:off x="1654907" y="2286000"/>
            <a:ext cx="4861849" cy="3687417"/>
          </a:xfrm>
        </p:spPr>
        <p:txBody>
          <a:bodyPr vert="horz" lIns="91440" tIns="45720" rIns="91440" bIns="45720" rtlCol="0" anchor="t">
            <a:normAutofit/>
          </a:bodyPr>
          <a:lstStyle/>
          <a:p>
            <a:r>
              <a:rPr lang="en-US" sz="2400"/>
              <a:t>Why We Need Ally</a:t>
            </a:r>
            <a:endParaRPr lang="en-US" sz="2400">
              <a:cs typeface="Calibri"/>
            </a:endParaRPr>
          </a:p>
          <a:p>
            <a:r>
              <a:rPr lang="en-US" sz="2400"/>
              <a:t>The Student Experience </a:t>
            </a:r>
            <a:endParaRPr lang="en-US" sz="2400">
              <a:cs typeface="Calibri"/>
            </a:endParaRPr>
          </a:p>
          <a:p>
            <a:r>
              <a:rPr lang="en-US" sz="2400"/>
              <a:t>The Instructor Experience</a:t>
            </a:r>
            <a:endParaRPr lang="en-US" sz="2400">
              <a:cs typeface="Calibri"/>
            </a:endParaRPr>
          </a:p>
          <a:p>
            <a:r>
              <a:rPr lang="en-US" sz="2400"/>
              <a:t>A Go-Forward Strategy</a:t>
            </a:r>
            <a:endParaRPr lang="en-US" sz="2400">
              <a:cs typeface="Calibri"/>
            </a:endParaRPr>
          </a:p>
          <a:p>
            <a:r>
              <a:rPr lang="en-US" sz="2400"/>
              <a:t>Instructional Support</a:t>
            </a:r>
            <a:endParaRPr lang="en-US" sz="2400">
              <a:cs typeface="Calibri"/>
            </a:endParaRPr>
          </a:p>
          <a:p>
            <a:r>
              <a:rPr lang="en-US" sz="2400"/>
              <a:t>Tips to Turn the Dial Green!</a:t>
            </a:r>
            <a:endParaRPr lang="en-US" sz="2400">
              <a:cs typeface="Calibri"/>
            </a:endParaRPr>
          </a:p>
          <a:p>
            <a:endParaRPr lang="en-US"/>
          </a:p>
          <a:p>
            <a:endParaRPr lang="en-US"/>
          </a:p>
        </p:txBody>
      </p:sp>
      <p:pic>
        <p:nvPicPr>
          <p:cNvPr id="2" name="Picture 2" descr="Logo, company name&#10;&#10;Description automatically generated">
            <a:extLst>
              <a:ext uri="{FF2B5EF4-FFF2-40B4-BE49-F238E27FC236}">
                <a16:creationId xmlns:a16="http://schemas.microsoft.com/office/drawing/2014/main" id="{39ECE459-377F-1B61-3B76-885F589A149E}"/>
              </a:ext>
            </a:extLst>
          </p:cNvPr>
          <p:cNvPicPr>
            <a:picLocks noChangeAspect="1"/>
          </p:cNvPicPr>
          <p:nvPr/>
        </p:nvPicPr>
        <p:blipFill>
          <a:blip r:embed="rId2"/>
          <a:stretch>
            <a:fillRect/>
          </a:stretch>
        </p:blipFill>
        <p:spPr>
          <a:xfrm>
            <a:off x="6094020" y="2105784"/>
            <a:ext cx="5198166" cy="2975761"/>
          </a:xfrm>
          <a:prstGeom prst="rect">
            <a:avLst/>
          </a:prstGeom>
          <a:noFill/>
        </p:spPr>
      </p:pic>
    </p:spTree>
    <p:extLst>
      <p:ext uri="{BB962C8B-B14F-4D97-AF65-F5344CB8AC3E}">
        <p14:creationId xmlns:p14="http://schemas.microsoft.com/office/powerpoint/2010/main" val="288172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FB89-5D11-2447-A62E-2DF6F5F363FB}"/>
              </a:ext>
            </a:extLst>
          </p:cNvPr>
          <p:cNvSpPr>
            <a:spLocks noGrp="1"/>
          </p:cNvSpPr>
          <p:nvPr>
            <p:ph type="title"/>
          </p:nvPr>
        </p:nvSpPr>
        <p:spPr>
          <a:xfrm>
            <a:off x="934528" y="230037"/>
            <a:ext cx="7327478" cy="1700041"/>
          </a:xfrm>
        </p:spPr>
        <p:txBody>
          <a:bodyPr/>
          <a:lstStyle/>
          <a:p>
            <a:r>
              <a:rPr lang="en-US">
                <a:cs typeface="Calibri"/>
              </a:rPr>
              <a:t>Alt Tags</a:t>
            </a:r>
            <a:endParaRPr lang="en-US">
              <a:latin typeface="+mn-lt"/>
              <a:cs typeface="Calibri"/>
            </a:endParaRPr>
          </a:p>
        </p:txBody>
      </p:sp>
      <p:sp>
        <p:nvSpPr>
          <p:cNvPr id="3" name="TextBox 2">
            <a:extLst>
              <a:ext uri="{FF2B5EF4-FFF2-40B4-BE49-F238E27FC236}">
                <a16:creationId xmlns:a16="http://schemas.microsoft.com/office/drawing/2014/main" id="{84515E5B-A65D-E2CF-9180-52B9F77BC55A}"/>
              </a:ext>
            </a:extLst>
          </p:cNvPr>
          <p:cNvSpPr txBox="1"/>
          <p:nvPr/>
        </p:nvSpPr>
        <p:spPr>
          <a:xfrm>
            <a:off x="5208493" y="3272117"/>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703E3801-C636-2474-F3E1-0F32CA23F12B}"/>
              </a:ext>
            </a:extLst>
          </p:cNvPr>
          <p:cNvSpPr txBox="1"/>
          <p:nvPr/>
        </p:nvSpPr>
        <p:spPr>
          <a:xfrm>
            <a:off x="1106431" y="1598074"/>
            <a:ext cx="75068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solidFill>
                <a:ea typeface="+mn-lt"/>
                <a:cs typeface="+mn-lt"/>
              </a:rPr>
              <a:t>Right click on the object and select </a:t>
            </a:r>
            <a:r>
              <a:rPr lang="en-US" b="1">
                <a:solidFill>
                  <a:schemeClr val="bg1"/>
                </a:solidFill>
                <a:ea typeface="+mn-lt"/>
                <a:cs typeface="+mn-lt"/>
              </a:rPr>
              <a:t>Edit Alt Text</a:t>
            </a:r>
            <a:r>
              <a:rPr lang="en-US">
                <a:solidFill>
                  <a:schemeClr val="bg1"/>
                </a:solidFill>
                <a:ea typeface="+mn-lt"/>
                <a:cs typeface="+mn-lt"/>
              </a:rPr>
              <a:t>.</a:t>
            </a:r>
            <a:endParaRPr lang="en-US">
              <a:solidFill>
                <a:schemeClr val="bg1"/>
              </a:solidFill>
            </a:endParaRPr>
          </a:p>
          <a:p>
            <a:endParaRPr lang="en-US">
              <a:cs typeface="Calibri"/>
            </a:endParaRPr>
          </a:p>
        </p:txBody>
      </p:sp>
      <p:pic>
        <p:nvPicPr>
          <p:cNvPr id="5" name="Picture 5" descr="Graphical user interface, text, application, email&#10;&#10;Description automatically generated">
            <a:extLst>
              <a:ext uri="{FF2B5EF4-FFF2-40B4-BE49-F238E27FC236}">
                <a16:creationId xmlns:a16="http://schemas.microsoft.com/office/drawing/2014/main" id="{C932EF8C-D8E3-514A-E0A1-D0334A6A9C86}"/>
              </a:ext>
            </a:extLst>
          </p:cNvPr>
          <p:cNvPicPr>
            <a:picLocks noChangeAspect="1"/>
          </p:cNvPicPr>
          <p:nvPr/>
        </p:nvPicPr>
        <p:blipFill>
          <a:blip r:embed="rId2"/>
          <a:stretch>
            <a:fillRect/>
          </a:stretch>
        </p:blipFill>
        <p:spPr>
          <a:xfrm>
            <a:off x="2078967" y="2117112"/>
            <a:ext cx="5201726" cy="4277171"/>
          </a:xfrm>
          <a:prstGeom prst="rect">
            <a:avLst/>
          </a:prstGeom>
        </p:spPr>
      </p:pic>
    </p:spTree>
    <p:extLst>
      <p:ext uri="{BB962C8B-B14F-4D97-AF65-F5344CB8AC3E}">
        <p14:creationId xmlns:p14="http://schemas.microsoft.com/office/powerpoint/2010/main" val="1185434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FB89-5D11-2447-A62E-2DF6F5F363FB}"/>
              </a:ext>
            </a:extLst>
          </p:cNvPr>
          <p:cNvSpPr>
            <a:spLocks noGrp="1"/>
          </p:cNvSpPr>
          <p:nvPr>
            <p:ph type="title"/>
          </p:nvPr>
        </p:nvSpPr>
        <p:spPr>
          <a:xfrm>
            <a:off x="934528" y="230037"/>
            <a:ext cx="7327478" cy="1700041"/>
          </a:xfrm>
        </p:spPr>
        <p:txBody>
          <a:bodyPr/>
          <a:lstStyle/>
          <a:p>
            <a:r>
              <a:rPr lang="en-US">
                <a:cs typeface="Calibri"/>
              </a:rPr>
              <a:t>Links</a:t>
            </a:r>
            <a:endParaRPr lang="en-US"/>
          </a:p>
        </p:txBody>
      </p:sp>
      <p:sp>
        <p:nvSpPr>
          <p:cNvPr id="3" name="TextBox 2">
            <a:extLst>
              <a:ext uri="{FF2B5EF4-FFF2-40B4-BE49-F238E27FC236}">
                <a16:creationId xmlns:a16="http://schemas.microsoft.com/office/drawing/2014/main" id="{84515E5B-A65D-E2CF-9180-52B9F77BC55A}"/>
              </a:ext>
            </a:extLst>
          </p:cNvPr>
          <p:cNvSpPr txBox="1"/>
          <p:nvPr/>
        </p:nvSpPr>
        <p:spPr>
          <a:xfrm>
            <a:off x="5208493" y="3272117"/>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703E3801-C636-2474-F3E1-0F32CA23F12B}"/>
              </a:ext>
            </a:extLst>
          </p:cNvPr>
          <p:cNvSpPr txBox="1"/>
          <p:nvPr/>
        </p:nvSpPr>
        <p:spPr>
          <a:xfrm>
            <a:off x="1106431" y="1598074"/>
            <a:ext cx="75068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solidFill>
                <a:ea typeface="+mn-lt"/>
                <a:cs typeface="+mn-lt"/>
              </a:rPr>
              <a:t>Highlight and right click on the text and select </a:t>
            </a:r>
            <a:r>
              <a:rPr lang="en-US" b="1">
                <a:solidFill>
                  <a:schemeClr val="bg1"/>
                </a:solidFill>
                <a:ea typeface="+mn-lt"/>
                <a:cs typeface="+mn-lt"/>
              </a:rPr>
              <a:t>Link</a:t>
            </a:r>
            <a:endParaRPr lang="en-US" b="1">
              <a:solidFill>
                <a:schemeClr val="bg1"/>
              </a:solidFill>
            </a:endParaRPr>
          </a:p>
          <a:p>
            <a:endParaRPr lang="en-US">
              <a:cs typeface="Calibri"/>
            </a:endParaRPr>
          </a:p>
        </p:txBody>
      </p:sp>
      <p:pic>
        <p:nvPicPr>
          <p:cNvPr id="6" name="Picture 6" descr="Graphical user interface, text, application, email&#10;&#10;Description automatically generated">
            <a:extLst>
              <a:ext uri="{FF2B5EF4-FFF2-40B4-BE49-F238E27FC236}">
                <a16:creationId xmlns:a16="http://schemas.microsoft.com/office/drawing/2014/main" id="{64B9AA59-35D2-4718-746F-E45B8A5E4FCC}"/>
              </a:ext>
            </a:extLst>
          </p:cNvPr>
          <p:cNvPicPr>
            <a:picLocks noChangeAspect="1"/>
          </p:cNvPicPr>
          <p:nvPr/>
        </p:nvPicPr>
        <p:blipFill>
          <a:blip r:embed="rId2"/>
          <a:stretch>
            <a:fillRect/>
          </a:stretch>
        </p:blipFill>
        <p:spPr>
          <a:xfrm>
            <a:off x="195532" y="1988524"/>
            <a:ext cx="6625085" cy="3427292"/>
          </a:xfrm>
          <a:prstGeom prst="rect">
            <a:avLst/>
          </a:prstGeom>
        </p:spPr>
      </p:pic>
      <p:pic>
        <p:nvPicPr>
          <p:cNvPr id="7" name="Picture 7" descr="Graphical user interface, text, application&#10;&#10;Description automatically generated">
            <a:extLst>
              <a:ext uri="{FF2B5EF4-FFF2-40B4-BE49-F238E27FC236}">
                <a16:creationId xmlns:a16="http://schemas.microsoft.com/office/drawing/2014/main" id="{9C0AF44D-DF79-85D9-B19E-322D6407B34B}"/>
              </a:ext>
            </a:extLst>
          </p:cNvPr>
          <p:cNvPicPr>
            <a:picLocks noChangeAspect="1"/>
          </p:cNvPicPr>
          <p:nvPr/>
        </p:nvPicPr>
        <p:blipFill>
          <a:blip r:embed="rId3"/>
          <a:stretch>
            <a:fillRect/>
          </a:stretch>
        </p:blipFill>
        <p:spPr>
          <a:xfrm>
            <a:off x="7111041" y="1982754"/>
            <a:ext cx="4813538" cy="3438829"/>
          </a:xfrm>
          <a:prstGeom prst="rect">
            <a:avLst/>
          </a:prstGeom>
        </p:spPr>
      </p:pic>
      <p:sp>
        <p:nvSpPr>
          <p:cNvPr id="8" name="TextBox 7">
            <a:extLst>
              <a:ext uri="{FF2B5EF4-FFF2-40B4-BE49-F238E27FC236}">
                <a16:creationId xmlns:a16="http://schemas.microsoft.com/office/drawing/2014/main" id="{2722EB83-F53C-5C9B-FCA3-447912C43824}"/>
              </a:ext>
            </a:extLst>
          </p:cNvPr>
          <p:cNvSpPr txBox="1"/>
          <p:nvPr/>
        </p:nvSpPr>
        <p:spPr>
          <a:xfrm>
            <a:off x="3679977" y="5638111"/>
            <a:ext cx="750685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mn-lt"/>
                <a:cs typeface="+mn-lt"/>
              </a:rPr>
              <a:t>TIP: If you think students will be printing the document and you want them to have the URL, put it in parentheses after the link but don't hyperlink it.</a:t>
            </a:r>
            <a:endParaRPr lang="en-US">
              <a:solidFill>
                <a:schemeClr val="bg1"/>
              </a:solidFill>
              <a:cs typeface="Calibri" panose="020F0502020204030204"/>
            </a:endParaRPr>
          </a:p>
          <a:p>
            <a:pPr marL="742950" lvl="1" indent="-285750">
              <a:buFont typeface="Arial"/>
              <a:buChar char="•"/>
            </a:pPr>
            <a:r>
              <a:rPr lang="en-US">
                <a:solidFill>
                  <a:schemeClr val="bg1"/>
                </a:solidFill>
                <a:ea typeface="+mn-lt"/>
                <a:cs typeface="+mn-lt"/>
              </a:rPr>
              <a:t>Example: Lone Star College (www.lonestar.edu).</a:t>
            </a:r>
            <a:endParaRPr lang="en-US">
              <a:solidFill>
                <a:schemeClr val="bg1"/>
              </a:solidFill>
              <a:cs typeface="Calibri"/>
            </a:endParaRPr>
          </a:p>
          <a:p>
            <a:endParaRPr lang="en-US" b="1">
              <a:solidFill>
                <a:schemeClr val="bg1"/>
              </a:solidFill>
              <a:cs typeface="Calibri" panose="020F0502020204030204"/>
            </a:endParaRPr>
          </a:p>
          <a:p>
            <a:endParaRPr lang="en-US">
              <a:cs typeface="Calibri"/>
            </a:endParaRPr>
          </a:p>
        </p:txBody>
      </p:sp>
    </p:spTree>
    <p:extLst>
      <p:ext uri="{BB962C8B-B14F-4D97-AF65-F5344CB8AC3E}">
        <p14:creationId xmlns:p14="http://schemas.microsoft.com/office/powerpoint/2010/main" val="4283966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9FB89-5D11-2447-A62E-2DF6F5F363FB}"/>
              </a:ext>
            </a:extLst>
          </p:cNvPr>
          <p:cNvSpPr>
            <a:spLocks noGrp="1"/>
          </p:cNvSpPr>
          <p:nvPr>
            <p:ph type="title"/>
          </p:nvPr>
        </p:nvSpPr>
        <p:spPr>
          <a:xfrm>
            <a:off x="589472" y="301925"/>
            <a:ext cx="7327478" cy="1700041"/>
          </a:xfrm>
        </p:spPr>
        <p:txBody>
          <a:bodyPr/>
          <a:lstStyle/>
          <a:p>
            <a:r>
              <a:rPr lang="en-US">
                <a:cs typeface="Calibri"/>
              </a:rPr>
              <a:t>Table Headings</a:t>
            </a:r>
            <a:endParaRPr lang="en-US"/>
          </a:p>
        </p:txBody>
      </p:sp>
      <p:sp>
        <p:nvSpPr>
          <p:cNvPr id="3" name="TextBox 2">
            <a:extLst>
              <a:ext uri="{FF2B5EF4-FFF2-40B4-BE49-F238E27FC236}">
                <a16:creationId xmlns:a16="http://schemas.microsoft.com/office/drawing/2014/main" id="{84515E5B-A65D-E2CF-9180-52B9F77BC55A}"/>
              </a:ext>
            </a:extLst>
          </p:cNvPr>
          <p:cNvSpPr txBox="1"/>
          <p:nvPr/>
        </p:nvSpPr>
        <p:spPr>
          <a:xfrm>
            <a:off x="5208493" y="3272117"/>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4" descr="Graphical user interface, text, application&#10;&#10;Description automatically generated">
            <a:extLst>
              <a:ext uri="{FF2B5EF4-FFF2-40B4-BE49-F238E27FC236}">
                <a16:creationId xmlns:a16="http://schemas.microsoft.com/office/drawing/2014/main" id="{EC74ABCB-5963-D594-BF98-A8932C75466D}"/>
              </a:ext>
            </a:extLst>
          </p:cNvPr>
          <p:cNvPicPr>
            <a:picLocks noChangeAspect="1"/>
          </p:cNvPicPr>
          <p:nvPr/>
        </p:nvPicPr>
        <p:blipFill>
          <a:blip r:embed="rId2"/>
          <a:stretch>
            <a:fillRect/>
          </a:stretch>
        </p:blipFill>
        <p:spPr>
          <a:xfrm>
            <a:off x="735222" y="2974406"/>
            <a:ext cx="2133600" cy="809625"/>
          </a:xfrm>
          <a:prstGeom prst="rect">
            <a:avLst/>
          </a:prstGeom>
        </p:spPr>
      </p:pic>
      <p:pic>
        <p:nvPicPr>
          <p:cNvPr id="5" name="Picture 5" descr="Graphical user interface, application&#10;&#10;Description automatically generated">
            <a:extLst>
              <a:ext uri="{FF2B5EF4-FFF2-40B4-BE49-F238E27FC236}">
                <a16:creationId xmlns:a16="http://schemas.microsoft.com/office/drawing/2014/main" id="{38DA3E0D-EE8D-01A3-EBEB-159A9988E868}"/>
              </a:ext>
            </a:extLst>
          </p:cNvPr>
          <p:cNvPicPr>
            <a:picLocks noChangeAspect="1"/>
          </p:cNvPicPr>
          <p:nvPr/>
        </p:nvPicPr>
        <p:blipFill>
          <a:blip r:embed="rId3"/>
          <a:stretch>
            <a:fillRect/>
          </a:stretch>
        </p:blipFill>
        <p:spPr>
          <a:xfrm>
            <a:off x="739127" y="4622650"/>
            <a:ext cx="2095238" cy="961905"/>
          </a:xfrm>
          <a:prstGeom prst="rect">
            <a:avLst/>
          </a:prstGeom>
        </p:spPr>
      </p:pic>
      <p:sp>
        <p:nvSpPr>
          <p:cNvPr id="6" name="TextBox 5">
            <a:extLst>
              <a:ext uri="{FF2B5EF4-FFF2-40B4-BE49-F238E27FC236}">
                <a16:creationId xmlns:a16="http://schemas.microsoft.com/office/drawing/2014/main" id="{02BDB71B-7574-8274-DB0C-28D285FCCF18}"/>
              </a:ext>
            </a:extLst>
          </p:cNvPr>
          <p:cNvSpPr txBox="1"/>
          <p:nvPr/>
        </p:nvSpPr>
        <p:spPr>
          <a:xfrm>
            <a:off x="583721" y="1748287"/>
            <a:ext cx="901172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latin typeface="Arial"/>
                <a:cs typeface="Arial"/>
              </a:rPr>
              <a:t>                                                                                                   </a:t>
            </a:r>
          </a:p>
          <a:p>
            <a:pPr>
              <a:buAutoNum type="arabicPeriod"/>
            </a:pPr>
            <a:r>
              <a:rPr lang="en-US">
                <a:solidFill>
                  <a:schemeClr val="bg1"/>
                </a:solidFill>
                <a:latin typeface="Arial"/>
                <a:cs typeface="Arial"/>
              </a:rPr>
              <a:t>Click in the top row of your table then select </a:t>
            </a:r>
            <a:r>
              <a:rPr lang="en-US" b="1">
                <a:solidFill>
                  <a:schemeClr val="bg1"/>
                </a:solidFill>
                <a:latin typeface="Arial"/>
                <a:cs typeface="Arial"/>
              </a:rPr>
              <a:t>Table Tools</a:t>
            </a:r>
            <a:r>
              <a:rPr lang="en-US">
                <a:solidFill>
                  <a:schemeClr val="bg1"/>
                </a:solidFill>
                <a:latin typeface="Arial"/>
                <a:cs typeface="Arial"/>
              </a:rPr>
              <a:t> on the Ribbon.</a:t>
            </a:r>
          </a:p>
          <a:p>
            <a:pPr>
              <a:buAutoNum type="arabicPeriod"/>
            </a:pPr>
            <a:r>
              <a:rPr lang="en-US">
                <a:solidFill>
                  <a:schemeClr val="bg1"/>
                </a:solidFill>
                <a:latin typeface="Arial"/>
                <a:cs typeface="Arial"/>
              </a:rPr>
              <a:t>Click Design Tab</a:t>
            </a:r>
          </a:p>
          <a:p>
            <a:pPr>
              <a:buAutoNum type="arabicPeriod"/>
            </a:pPr>
            <a:endParaRPr lang="en-US">
              <a:solidFill>
                <a:schemeClr val="bg1"/>
              </a:solidFill>
              <a:latin typeface="Arial"/>
              <a:cs typeface="Arial"/>
            </a:endParaRPr>
          </a:p>
          <a:p>
            <a:pPr>
              <a:buAutoNum type="arabicPeriod"/>
            </a:pPr>
            <a:endParaRPr lang="en-US">
              <a:solidFill>
                <a:schemeClr val="bg1"/>
              </a:solidFill>
              <a:latin typeface="Arial"/>
              <a:cs typeface="Arial"/>
            </a:endParaRPr>
          </a:p>
          <a:p>
            <a:pPr>
              <a:buAutoNum type="arabicPeriod"/>
            </a:pPr>
            <a:endParaRPr lang="en-US">
              <a:solidFill>
                <a:schemeClr val="bg1"/>
              </a:solidFill>
              <a:latin typeface="Arial"/>
              <a:cs typeface="Arial"/>
            </a:endParaRPr>
          </a:p>
          <a:p>
            <a:pPr>
              <a:buAutoNum type="arabicPeriod"/>
            </a:pPr>
            <a:endParaRPr lang="en-US">
              <a:solidFill>
                <a:schemeClr val="bg1"/>
              </a:solidFill>
              <a:latin typeface="Arial"/>
              <a:cs typeface="Arial"/>
            </a:endParaRPr>
          </a:p>
          <a:p>
            <a:pPr>
              <a:buAutoNum type="arabicPeriod"/>
            </a:pPr>
            <a:endParaRPr lang="en-US">
              <a:solidFill>
                <a:schemeClr val="bg1"/>
              </a:solidFill>
              <a:latin typeface="Arial"/>
              <a:cs typeface="Arial"/>
            </a:endParaRPr>
          </a:p>
          <a:p>
            <a:pPr>
              <a:buAutoNum type="arabicPeriod"/>
            </a:pPr>
            <a:r>
              <a:rPr lang="en-US">
                <a:solidFill>
                  <a:schemeClr val="bg1"/>
                </a:solidFill>
                <a:latin typeface="Arial"/>
                <a:cs typeface="Arial"/>
              </a:rPr>
              <a:t>Click Layout Tab</a:t>
            </a:r>
          </a:p>
          <a:p>
            <a:endParaRPr lang="en-US" sz="1200">
              <a:solidFill>
                <a:schemeClr val="bg1"/>
              </a:solidFill>
              <a:latin typeface="Arial"/>
              <a:cs typeface="Arial"/>
            </a:endParaRPr>
          </a:p>
          <a:p>
            <a:pPr>
              <a:buAutoNum type="arabicPeriod"/>
            </a:pPr>
            <a:endParaRPr lang="en-US" b="1">
              <a:solidFill>
                <a:schemeClr val="bg1"/>
              </a:solidFill>
              <a:latin typeface="Arial"/>
              <a:cs typeface="Arial"/>
            </a:endParaRPr>
          </a:p>
        </p:txBody>
      </p:sp>
      <p:pic>
        <p:nvPicPr>
          <p:cNvPr id="7" name="Picture 7">
            <a:extLst>
              <a:ext uri="{FF2B5EF4-FFF2-40B4-BE49-F238E27FC236}">
                <a16:creationId xmlns:a16="http://schemas.microsoft.com/office/drawing/2014/main" id="{075A58A7-E7A1-7394-0FCC-80307EC7E813}"/>
              </a:ext>
            </a:extLst>
          </p:cNvPr>
          <p:cNvPicPr>
            <a:picLocks noChangeAspect="1"/>
          </p:cNvPicPr>
          <p:nvPr/>
        </p:nvPicPr>
        <p:blipFill>
          <a:blip r:embed="rId4"/>
          <a:stretch>
            <a:fillRect/>
          </a:stretch>
        </p:blipFill>
        <p:spPr>
          <a:xfrm>
            <a:off x="5489454" y="2997949"/>
            <a:ext cx="2761171" cy="820049"/>
          </a:xfrm>
          <a:prstGeom prst="rect">
            <a:avLst/>
          </a:prstGeom>
        </p:spPr>
      </p:pic>
      <p:pic>
        <p:nvPicPr>
          <p:cNvPr id="8" name="Picture 8" descr="Graphical user interface, application&#10;&#10;Description automatically generated">
            <a:extLst>
              <a:ext uri="{FF2B5EF4-FFF2-40B4-BE49-F238E27FC236}">
                <a16:creationId xmlns:a16="http://schemas.microsoft.com/office/drawing/2014/main" id="{CF86A4D9-0AAB-6D56-3CD2-2526D79A35AA}"/>
              </a:ext>
            </a:extLst>
          </p:cNvPr>
          <p:cNvPicPr>
            <a:picLocks noChangeAspect="1"/>
          </p:cNvPicPr>
          <p:nvPr/>
        </p:nvPicPr>
        <p:blipFill>
          <a:blip r:embed="rId5"/>
          <a:stretch>
            <a:fillRect/>
          </a:stretch>
        </p:blipFill>
        <p:spPr>
          <a:xfrm>
            <a:off x="5483704" y="4521140"/>
            <a:ext cx="2957782" cy="949265"/>
          </a:xfrm>
          <a:prstGeom prst="rect">
            <a:avLst/>
          </a:prstGeom>
        </p:spPr>
      </p:pic>
      <p:sp>
        <p:nvSpPr>
          <p:cNvPr id="10" name="TextBox 9">
            <a:extLst>
              <a:ext uri="{FF2B5EF4-FFF2-40B4-BE49-F238E27FC236}">
                <a16:creationId xmlns:a16="http://schemas.microsoft.com/office/drawing/2014/main" id="{8805A664-5BD3-6BEF-3B86-507700123C56}"/>
              </a:ext>
            </a:extLst>
          </p:cNvPr>
          <p:cNvSpPr txBox="1"/>
          <p:nvPr/>
        </p:nvSpPr>
        <p:spPr>
          <a:xfrm>
            <a:off x="1226138" y="5642800"/>
            <a:ext cx="16565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bg1"/>
                </a:solidFill>
                <a:cs typeface="Calibri"/>
              </a:rPr>
              <a:t>Windows</a:t>
            </a:r>
          </a:p>
        </p:txBody>
      </p:sp>
      <p:sp>
        <p:nvSpPr>
          <p:cNvPr id="11" name="TextBox 10">
            <a:extLst>
              <a:ext uri="{FF2B5EF4-FFF2-40B4-BE49-F238E27FC236}">
                <a16:creationId xmlns:a16="http://schemas.microsoft.com/office/drawing/2014/main" id="{F69284DB-1ADD-FE6B-8DFD-D1DDDBBB8D48}"/>
              </a:ext>
            </a:extLst>
          </p:cNvPr>
          <p:cNvSpPr txBox="1"/>
          <p:nvPr/>
        </p:nvSpPr>
        <p:spPr>
          <a:xfrm>
            <a:off x="6459496" y="5570914"/>
            <a:ext cx="165652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Mac</a:t>
            </a:r>
          </a:p>
          <a:p>
            <a:pPr algn="l"/>
            <a:endParaRPr lang="en-US">
              <a:solidFill>
                <a:schemeClr val="bg1"/>
              </a:solidFill>
              <a:cs typeface="Calibri"/>
            </a:endParaRPr>
          </a:p>
        </p:txBody>
      </p:sp>
    </p:spTree>
    <p:extLst>
      <p:ext uri="{BB962C8B-B14F-4D97-AF65-F5344CB8AC3E}">
        <p14:creationId xmlns:p14="http://schemas.microsoft.com/office/powerpoint/2010/main" val="3887205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BD74F-E43B-9674-165A-7A943D38F17D}"/>
              </a:ext>
            </a:extLst>
          </p:cNvPr>
          <p:cNvSpPr>
            <a:spLocks noGrp="1"/>
          </p:cNvSpPr>
          <p:nvPr>
            <p:ph type="title"/>
          </p:nvPr>
        </p:nvSpPr>
        <p:spPr/>
        <p:txBody>
          <a:bodyPr/>
          <a:lstStyle/>
          <a:p>
            <a:r>
              <a:rPr lang="en-US">
                <a:cs typeface="Calibri"/>
              </a:rPr>
              <a:t>Contrast</a:t>
            </a:r>
            <a:endParaRPr lang="en-US"/>
          </a:p>
        </p:txBody>
      </p:sp>
      <p:pic>
        <p:nvPicPr>
          <p:cNvPr id="3" name="Picture 3" descr="Graphical user interface, application&#10;&#10;Description automatically generated">
            <a:extLst>
              <a:ext uri="{FF2B5EF4-FFF2-40B4-BE49-F238E27FC236}">
                <a16:creationId xmlns:a16="http://schemas.microsoft.com/office/drawing/2014/main" id="{A8D30E7F-0B18-A480-68C8-D1C4B409FB00}"/>
              </a:ext>
            </a:extLst>
          </p:cNvPr>
          <p:cNvPicPr>
            <a:picLocks noChangeAspect="1"/>
          </p:cNvPicPr>
          <p:nvPr/>
        </p:nvPicPr>
        <p:blipFill>
          <a:blip r:embed="rId2"/>
          <a:stretch>
            <a:fillRect/>
          </a:stretch>
        </p:blipFill>
        <p:spPr>
          <a:xfrm>
            <a:off x="5515155" y="1095173"/>
            <a:ext cx="4022784" cy="5199615"/>
          </a:xfrm>
          <a:prstGeom prst="rect">
            <a:avLst/>
          </a:prstGeom>
        </p:spPr>
      </p:pic>
      <p:sp>
        <p:nvSpPr>
          <p:cNvPr id="4" name="TextBox 3">
            <a:extLst>
              <a:ext uri="{FF2B5EF4-FFF2-40B4-BE49-F238E27FC236}">
                <a16:creationId xmlns:a16="http://schemas.microsoft.com/office/drawing/2014/main" id="{9410076E-CB3C-F6E7-48BD-B9D9807B6B68}"/>
              </a:ext>
            </a:extLst>
          </p:cNvPr>
          <p:cNvSpPr txBox="1"/>
          <p:nvPr/>
        </p:nvSpPr>
        <p:spPr>
          <a:xfrm>
            <a:off x="2004391" y="2136912"/>
            <a:ext cx="423381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Download the </a:t>
            </a:r>
            <a:r>
              <a:rPr lang="en-US" sz="2800" err="1">
                <a:solidFill>
                  <a:schemeClr val="bg1"/>
                </a:solidFill>
                <a:cs typeface="Calibri"/>
              </a:rPr>
              <a:t>Colour</a:t>
            </a:r>
            <a:r>
              <a:rPr lang="en-US" sz="2800">
                <a:solidFill>
                  <a:schemeClr val="bg1"/>
                </a:solidFill>
                <a:cs typeface="Calibri"/>
              </a:rPr>
              <a:t> Contrast </a:t>
            </a:r>
            <a:r>
              <a:rPr lang="en-US" sz="2800" err="1">
                <a:solidFill>
                  <a:schemeClr val="bg1"/>
                </a:solidFill>
                <a:cs typeface="Calibri"/>
              </a:rPr>
              <a:t>Analyser</a:t>
            </a:r>
            <a:endParaRPr lang="en-US" sz="2800">
              <a:solidFill>
                <a:schemeClr val="bg1"/>
              </a:solidFill>
              <a:cs typeface="Calibri"/>
            </a:endParaRPr>
          </a:p>
        </p:txBody>
      </p:sp>
    </p:spTree>
    <p:extLst>
      <p:ext uri="{BB962C8B-B14F-4D97-AF65-F5344CB8AC3E}">
        <p14:creationId xmlns:p14="http://schemas.microsoft.com/office/powerpoint/2010/main" val="692940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BD74F-E43B-9674-165A-7A943D38F17D}"/>
              </a:ext>
            </a:extLst>
          </p:cNvPr>
          <p:cNvSpPr>
            <a:spLocks noGrp="1"/>
          </p:cNvSpPr>
          <p:nvPr>
            <p:ph type="title"/>
          </p:nvPr>
        </p:nvSpPr>
        <p:spPr/>
        <p:txBody>
          <a:bodyPr/>
          <a:lstStyle/>
          <a:p>
            <a:r>
              <a:rPr lang="en-US" err="1">
                <a:cs typeface="Calibri"/>
              </a:rPr>
              <a:t>EquatIO</a:t>
            </a:r>
          </a:p>
        </p:txBody>
      </p:sp>
      <p:sp>
        <p:nvSpPr>
          <p:cNvPr id="4" name="TextBox 3">
            <a:extLst>
              <a:ext uri="{FF2B5EF4-FFF2-40B4-BE49-F238E27FC236}">
                <a16:creationId xmlns:a16="http://schemas.microsoft.com/office/drawing/2014/main" id="{9410076E-CB3C-F6E7-48BD-B9D9807B6B68}"/>
              </a:ext>
            </a:extLst>
          </p:cNvPr>
          <p:cNvSpPr txBox="1"/>
          <p:nvPr/>
        </p:nvSpPr>
        <p:spPr>
          <a:xfrm>
            <a:off x="2004391" y="2136912"/>
            <a:ext cx="42338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a:solidFill>
                <a:schemeClr val="bg1"/>
              </a:solidFill>
              <a:cs typeface="Calibri"/>
            </a:endParaRPr>
          </a:p>
        </p:txBody>
      </p:sp>
      <p:pic>
        <p:nvPicPr>
          <p:cNvPr id="3" name="Picture 4" descr="Graphical user interface, text, application&#10;&#10;Description automatically generated">
            <a:extLst>
              <a:ext uri="{FF2B5EF4-FFF2-40B4-BE49-F238E27FC236}">
                <a16:creationId xmlns:a16="http://schemas.microsoft.com/office/drawing/2014/main" id="{41B9903D-A524-7C55-7FEB-C608E6453D8A}"/>
              </a:ext>
            </a:extLst>
          </p:cNvPr>
          <p:cNvPicPr>
            <a:picLocks noChangeAspect="1"/>
          </p:cNvPicPr>
          <p:nvPr/>
        </p:nvPicPr>
        <p:blipFill>
          <a:blip r:embed="rId2"/>
          <a:stretch>
            <a:fillRect/>
          </a:stretch>
        </p:blipFill>
        <p:spPr>
          <a:xfrm>
            <a:off x="868218" y="1799129"/>
            <a:ext cx="4425350" cy="2312579"/>
          </a:xfrm>
          <a:prstGeom prst="rect">
            <a:avLst/>
          </a:prstGeom>
        </p:spPr>
      </p:pic>
      <p:pic>
        <p:nvPicPr>
          <p:cNvPr id="5" name="Picture 5" descr="Text&#10;&#10;Description automatically generated">
            <a:extLst>
              <a:ext uri="{FF2B5EF4-FFF2-40B4-BE49-F238E27FC236}">
                <a16:creationId xmlns:a16="http://schemas.microsoft.com/office/drawing/2014/main" id="{82FAF134-540F-3BCE-9316-97367CA59D60}"/>
              </a:ext>
            </a:extLst>
          </p:cNvPr>
          <p:cNvPicPr>
            <a:picLocks noChangeAspect="1"/>
          </p:cNvPicPr>
          <p:nvPr/>
        </p:nvPicPr>
        <p:blipFill>
          <a:blip r:embed="rId3"/>
          <a:stretch>
            <a:fillRect/>
          </a:stretch>
        </p:blipFill>
        <p:spPr>
          <a:xfrm>
            <a:off x="5874589" y="1966709"/>
            <a:ext cx="5273615" cy="3413410"/>
          </a:xfrm>
          <a:prstGeom prst="rect">
            <a:avLst/>
          </a:prstGeom>
        </p:spPr>
      </p:pic>
      <p:pic>
        <p:nvPicPr>
          <p:cNvPr id="6" name="Picture 6" descr="Graphical user interface, application&#10;&#10;Description automatically generated">
            <a:extLst>
              <a:ext uri="{FF2B5EF4-FFF2-40B4-BE49-F238E27FC236}">
                <a16:creationId xmlns:a16="http://schemas.microsoft.com/office/drawing/2014/main" id="{598D9BAF-9AD2-2104-CD6D-BDA7A623266F}"/>
              </a:ext>
            </a:extLst>
          </p:cNvPr>
          <p:cNvPicPr>
            <a:picLocks noChangeAspect="1"/>
          </p:cNvPicPr>
          <p:nvPr/>
        </p:nvPicPr>
        <p:blipFill>
          <a:blip r:embed="rId4"/>
          <a:stretch>
            <a:fillRect/>
          </a:stretch>
        </p:blipFill>
        <p:spPr>
          <a:xfrm>
            <a:off x="2610928" y="4481423"/>
            <a:ext cx="2743200" cy="1431985"/>
          </a:xfrm>
          <a:prstGeom prst="rect">
            <a:avLst/>
          </a:prstGeom>
        </p:spPr>
      </p:pic>
    </p:spTree>
    <p:extLst>
      <p:ext uri="{BB962C8B-B14F-4D97-AF65-F5344CB8AC3E}">
        <p14:creationId xmlns:p14="http://schemas.microsoft.com/office/powerpoint/2010/main" val="369675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BD74F-E43B-9674-165A-7A943D38F17D}"/>
              </a:ext>
            </a:extLst>
          </p:cNvPr>
          <p:cNvSpPr>
            <a:spLocks noGrp="1"/>
          </p:cNvSpPr>
          <p:nvPr>
            <p:ph type="title"/>
          </p:nvPr>
        </p:nvSpPr>
        <p:spPr>
          <a:xfrm>
            <a:off x="1335156" y="643420"/>
            <a:ext cx="10542104" cy="1325563"/>
          </a:xfrm>
        </p:spPr>
        <p:txBody>
          <a:bodyPr vert="horz" lIns="91440" tIns="45720" rIns="91440" bIns="45720" rtlCol="0" anchor="ctr">
            <a:normAutofit/>
          </a:bodyPr>
          <a:lstStyle/>
          <a:p>
            <a:r>
              <a:rPr lang="en-US" b="1" i="0" kern="1200">
                <a:latin typeface="+mn-lt"/>
                <a:ea typeface="+mj-ea"/>
                <a:cs typeface="+mj-cs"/>
              </a:rPr>
              <a:t>Helpful accessibility guides in VTAC</a:t>
            </a:r>
          </a:p>
        </p:txBody>
      </p:sp>
      <p:sp>
        <p:nvSpPr>
          <p:cNvPr id="4" name="TextBox 3">
            <a:extLst>
              <a:ext uri="{FF2B5EF4-FFF2-40B4-BE49-F238E27FC236}">
                <a16:creationId xmlns:a16="http://schemas.microsoft.com/office/drawing/2014/main" id="{9410076E-CB3C-F6E7-48BD-B9D9807B6B68}"/>
              </a:ext>
            </a:extLst>
          </p:cNvPr>
          <p:cNvSpPr txBox="1"/>
          <p:nvPr/>
        </p:nvSpPr>
        <p:spPr>
          <a:xfrm>
            <a:off x="1431235" y="1595887"/>
            <a:ext cx="10446025" cy="43775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indent="-228600">
              <a:lnSpc>
                <a:spcPct val="90000"/>
              </a:lnSpc>
              <a:spcAft>
                <a:spcPts val="600"/>
              </a:spcAft>
              <a:buFont typeface="Arial" panose="020B0604020202020204" pitchFamily="34" charset="0"/>
              <a:buChar char="•"/>
            </a:pPr>
            <a:r>
              <a:rPr lang="en-US" dirty="0">
                <a:solidFill>
                  <a:srgbClr val="002E51"/>
                </a:solidFill>
                <a:hlinkClick r:id="rId2">
                  <a:extLst>
                    <a:ext uri="{A12FA001-AC4F-418D-AE19-62706E023703}">
                      <ahyp:hlinkClr xmlns:ahyp="http://schemas.microsoft.com/office/drawing/2018/hyperlinkcolor" val="tx"/>
                    </a:ext>
                  </a:extLst>
                </a:hlinkClick>
              </a:rPr>
              <a:t>Create an Accessible PDF from a Microsoft Word Document</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3">
                  <a:extLst>
                    <a:ext uri="{A12FA001-AC4F-418D-AE19-62706E023703}">
                      <ahyp:hlinkClr xmlns:ahyp="http://schemas.microsoft.com/office/drawing/2018/hyperlinkcolor" val="tx"/>
                    </a:ext>
                  </a:extLst>
                </a:hlinkClick>
              </a:rPr>
              <a:t>Make a Google Slides Presentation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4">
                  <a:extLst>
                    <a:ext uri="{A12FA001-AC4F-418D-AE19-62706E023703}">
                      <ahyp:hlinkClr xmlns:ahyp="http://schemas.microsoft.com/office/drawing/2018/hyperlinkcolor" val="tx"/>
                    </a:ext>
                  </a:extLst>
                </a:hlinkClick>
              </a:rPr>
              <a:t>Make a PDF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5">
                  <a:extLst>
                    <a:ext uri="{A12FA001-AC4F-418D-AE19-62706E023703}">
                      <ahyp:hlinkClr xmlns:ahyp="http://schemas.microsoft.com/office/drawing/2018/hyperlinkcolor" val="tx"/>
                    </a:ext>
                  </a:extLst>
                </a:hlinkClick>
              </a:rPr>
              <a:t>Make a PowerPoint Presentation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6">
                  <a:extLst>
                    <a:ext uri="{A12FA001-AC4F-418D-AE19-62706E023703}">
                      <ahyp:hlinkClr xmlns:ahyp="http://schemas.microsoft.com/office/drawing/2018/hyperlinkcolor" val="tx"/>
                    </a:ext>
                  </a:extLst>
                </a:hlinkClick>
              </a:rPr>
              <a:t>Make a Word Document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7">
                  <a:extLst>
                    <a:ext uri="{A12FA001-AC4F-418D-AE19-62706E023703}">
                      <ahyp:hlinkClr xmlns:ahyp="http://schemas.microsoft.com/office/drawing/2018/hyperlinkcolor" val="tx"/>
                    </a:ext>
                  </a:extLst>
                </a:hlinkClick>
              </a:rPr>
              <a:t>Make an Excel Spreadsheet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8">
                  <a:extLst>
                    <a:ext uri="{A12FA001-AC4F-418D-AE19-62706E023703}">
                      <ahyp:hlinkClr xmlns:ahyp="http://schemas.microsoft.com/office/drawing/2018/hyperlinkcolor" val="tx"/>
                    </a:ext>
                  </a:extLst>
                </a:hlinkClick>
              </a:rPr>
              <a:t>Make Complex Images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9">
                  <a:extLst>
                    <a:ext uri="{A12FA001-AC4F-418D-AE19-62706E023703}">
                      <ahyp:hlinkClr xmlns:ahyp="http://schemas.microsoft.com/office/drawing/2018/hyperlinkcolor" val="tx"/>
                    </a:ext>
                  </a:extLst>
                </a:hlinkClick>
              </a:rPr>
              <a:t>Make Google Docs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10">
                  <a:extLst>
                    <a:ext uri="{A12FA001-AC4F-418D-AE19-62706E023703}">
                      <ahyp:hlinkClr xmlns:ahyp="http://schemas.microsoft.com/office/drawing/2018/hyperlinkcolor" val="tx"/>
                    </a:ext>
                  </a:extLst>
                </a:hlinkClick>
              </a:rPr>
              <a:t>Make HTML Tables More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11">
                  <a:extLst>
                    <a:ext uri="{A12FA001-AC4F-418D-AE19-62706E023703}">
                      <ahyp:hlinkClr xmlns:ahyp="http://schemas.microsoft.com/office/drawing/2018/hyperlinkcolor" val="tx"/>
                    </a:ext>
                  </a:extLst>
                </a:hlinkClick>
              </a:rPr>
              <a:t>Make Math-Science Resources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12">
                  <a:extLst>
                    <a:ext uri="{A12FA001-AC4F-418D-AE19-62706E023703}">
                      <ahyp:hlinkClr xmlns:ahyp="http://schemas.microsoft.com/office/drawing/2018/hyperlinkcolor" val="tx"/>
                    </a:ext>
                  </a:extLst>
                </a:hlinkClick>
              </a:rPr>
              <a:t>Make Video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hlinkClick r:id="rId13">
                  <a:extLst>
                    <a:ext uri="{A12FA001-AC4F-418D-AE19-62706E023703}">
                      <ahyp:hlinkClr xmlns:ahyp="http://schemas.microsoft.com/office/drawing/2018/hyperlinkcolor" val="tx"/>
                    </a:ext>
                  </a:extLst>
                </a:hlinkClick>
              </a:rPr>
              <a:t>Make Web Content in D2L Accessible</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err="1">
                <a:solidFill>
                  <a:srgbClr val="002E51"/>
                </a:solidFill>
                <a:hlinkClick r:id="rId14">
                  <a:extLst>
                    <a:ext uri="{A12FA001-AC4F-418D-AE19-62706E023703}">
                      <ahyp:hlinkClr xmlns:ahyp="http://schemas.microsoft.com/office/drawing/2018/hyperlinkcolor" val="tx"/>
                    </a:ext>
                  </a:extLst>
                </a:hlinkClick>
              </a:rPr>
              <a:t>EquatIO</a:t>
            </a:r>
            <a:r>
              <a:rPr lang="en-US" dirty="0">
                <a:solidFill>
                  <a:srgbClr val="002E51"/>
                </a:solidFill>
              </a:rPr>
              <a:t> </a:t>
            </a: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endParaRPr lang="en-US" dirty="0">
              <a:solidFill>
                <a:srgbClr val="002E51"/>
              </a:solidFill>
              <a:cs typeface="Calibri"/>
            </a:endParaRPr>
          </a:p>
          <a:p>
            <a:pPr indent="-228600">
              <a:lnSpc>
                <a:spcPct val="90000"/>
              </a:lnSpc>
              <a:spcAft>
                <a:spcPts val="600"/>
              </a:spcAft>
              <a:buFont typeface="Arial" panose="020B0604020202020204" pitchFamily="34" charset="0"/>
              <a:buChar char="•"/>
            </a:pPr>
            <a:r>
              <a:rPr lang="en-US" dirty="0">
                <a:solidFill>
                  <a:srgbClr val="002E51"/>
                </a:solidFill>
              </a:rPr>
              <a:t>Another great resource: </a:t>
            </a:r>
            <a:r>
              <a:rPr lang="en-US" u="sng" dirty="0">
                <a:solidFill>
                  <a:srgbClr val="002E51"/>
                </a:solidFill>
                <a:hlinkClick r:id="rId15">
                  <a:extLst>
                    <a:ext uri="{A12FA001-AC4F-418D-AE19-62706E023703}">
                      <ahyp:hlinkClr xmlns:ahyp="http://schemas.microsoft.com/office/drawing/2018/hyperlinkcolor" val="tx"/>
                    </a:ext>
                  </a:extLst>
                </a:hlinkClick>
              </a:rPr>
              <a:t>The National Center on Disability and Access to Education </a:t>
            </a:r>
            <a:r>
              <a:rPr lang="en-US" u="sng" dirty="0" err="1">
                <a:solidFill>
                  <a:srgbClr val="002E51"/>
                </a:solidFill>
                <a:hlinkClick r:id="rId15">
                  <a:extLst>
                    <a:ext uri="{A12FA001-AC4F-418D-AE19-62706E023703}">
                      <ahyp:hlinkClr xmlns:ahyp="http://schemas.microsoft.com/office/drawing/2018/hyperlinkcolor" val="tx"/>
                    </a:ext>
                  </a:extLst>
                </a:hlinkClick>
              </a:rPr>
              <a:t>Cheatsheets</a:t>
            </a:r>
            <a:endParaRPr lang="en-US" sz="1600" dirty="0">
              <a:solidFill>
                <a:srgbClr val="002E51"/>
              </a:solidFill>
              <a:cs typeface="Calibri" panose="020F0502020204030204"/>
            </a:endParaRPr>
          </a:p>
        </p:txBody>
      </p:sp>
    </p:spTree>
    <p:extLst>
      <p:ext uri="{BB962C8B-B14F-4D97-AF65-F5344CB8AC3E}">
        <p14:creationId xmlns:p14="http://schemas.microsoft.com/office/powerpoint/2010/main" val="270378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84274F-BD2C-4945-A5C8-95B602CE25AE}"/>
              </a:ext>
            </a:extLst>
          </p:cNvPr>
          <p:cNvSpPr>
            <a:spLocks noGrp="1"/>
          </p:cNvSpPr>
          <p:nvPr>
            <p:ph type="subTitle" idx="1"/>
          </p:nvPr>
        </p:nvSpPr>
        <p:spPr>
          <a:xfrm>
            <a:off x="201062" y="3897634"/>
            <a:ext cx="9209341" cy="1915738"/>
          </a:xfrm>
        </p:spPr>
        <p:txBody>
          <a:bodyPr vert="horz" lIns="91440" tIns="45720" rIns="91440" bIns="45720" rtlCol="0" anchor="t">
            <a:normAutofit/>
          </a:bodyPr>
          <a:lstStyle/>
          <a:p>
            <a:r>
              <a:rPr lang="en-US" sz="2700" i="1">
                <a:ea typeface="+mn-lt"/>
                <a:cs typeface="+mn-lt"/>
              </a:rPr>
              <a:t>Creating accessible digital environments is a journey </a:t>
            </a:r>
            <a:endParaRPr lang="en-US" sz="2700">
              <a:ea typeface="+mn-lt"/>
              <a:cs typeface="+mn-lt"/>
            </a:endParaRPr>
          </a:p>
          <a:p>
            <a:r>
              <a:rPr lang="en-US" sz="2700" i="1">
                <a:ea typeface="+mn-lt"/>
                <a:cs typeface="+mn-lt"/>
              </a:rPr>
              <a:t>that starts with an awareness of the environment. Take </a:t>
            </a:r>
            <a:endParaRPr lang="en-US" sz="2700">
              <a:ea typeface="+mn-lt"/>
              <a:cs typeface="+mn-lt"/>
            </a:endParaRPr>
          </a:p>
          <a:p>
            <a:r>
              <a:rPr lang="en-US" sz="2700" i="1">
                <a:ea typeface="+mn-lt"/>
                <a:cs typeface="+mn-lt"/>
              </a:rPr>
              <a:t>the first step on that journey, by exploring your course with Ally!</a:t>
            </a:r>
            <a:endParaRPr lang="en-US" sz="2700">
              <a:ea typeface="Calibri"/>
              <a:cs typeface="Calibri"/>
            </a:endParaRPr>
          </a:p>
          <a:p>
            <a:endParaRPr lang="en-US">
              <a:latin typeface="+mn-lt"/>
              <a:ea typeface="Calibri"/>
              <a:cs typeface="Calibri"/>
            </a:endParaRPr>
          </a:p>
        </p:txBody>
      </p:sp>
      <p:pic>
        <p:nvPicPr>
          <p:cNvPr id="4" name="Picture 4" descr="A picture containing clipart, vector graphics&#10;&#10;Description automatically generated">
            <a:extLst>
              <a:ext uri="{FF2B5EF4-FFF2-40B4-BE49-F238E27FC236}">
                <a16:creationId xmlns:a16="http://schemas.microsoft.com/office/drawing/2014/main" id="{D872B856-7C43-C1B4-7579-D4D0455797B2}"/>
              </a:ext>
            </a:extLst>
          </p:cNvPr>
          <p:cNvPicPr>
            <a:picLocks noChangeAspect="1"/>
          </p:cNvPicPr>
          <p:nvPr/>
        </p:nvPicPr>
        <p:blipFill>
          <a:blip r:embed="rId2"/>
          <a:stretch>
            <a:fillRect/>
          </a:stretch>
        </p:blipFill>
        <p:spPr>
          <a:xfrm>
            <a:off x="1969476" y="1362062"/>
            <a:ext cx="6133123" cy="2062798"/>
          </a:xfrm>
          <a:prstGeom prst="rect">
            <a:avLst/>
          </a:prstGeom>
        </p:spPr>
      </p:pic>
    </p:spTree>
    <p:extLst>
      <p:ext uri="{BB962C8B-B14F-4D97-AF65-F5344CB8AC3E}">
        <p14:creationId xmlns:p14="http://schemas.microsoft.com/office/powerpoint/2010/main" val="103812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4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0A4FA-38B6-4343-9323-FB9B2DA7A7AB}"/>
              </a:ext>
            </a:extLst>
          </p:cNvPr>
          <p:cNvSpPr>
            <a:spLocks noGrp="1"/>
          </p:cNvSpPr>
          <p:nvPr>
            <p:ph type="title"/>
          </p:nvPr>
        </p:nvSpPr>
        <p:spPr>
          <a:xfrm>
            <a:off x="1335156" y="643420"/>
            <a:ext cx="10542104" cy="1935163"/>
          </a:xfrm>
        </p:spPr>
        <p:txBody>
          <a:bodyPr/>
          <a:lstStyle/>
          <a:p>
            <a:pPr algn="ctr"/>
            <a:r>
              <a:rPr lang="en-US" sz="4400" b="0">
                <a:ea typeface="+mn-lt"/>
                <a:cs typeface="+mn-lt"/>
              </a:rPr>
              <a:t>If you can’t reach them, </a:t>
            </a:r>
            <a:endParaRPr lang="en-US" sz="4400">
              <a:cs typeface="Calibri"/>
            </a:endParaRPr>
          </a:p>
          <a:p>
            <a:pPr algn="ctr"/>
            <a:r>
              <a:rPr lang="en-US" sz="4400" b="0">
                <a:ea typeface="+mn-lt"/>
                <a:cs typeface="+mn-lt"/>
              </a:rPr>
              <a:t>you can’t teach them.</a:t>
            </a:r>
            <a:endParaRPr lang="en-US" sz="4400"/>
          </a:p>
          <a:p>
            <a:endParaRPr lang="en-US">
              <a:latin typeface="+mn-lt"/>
              <a:cs typeface="Calibri"/>
            </a:endParaRPr>
          </a:p>
        </p:txBody>
      </p:sp>
      <p:sp>
        <p:nvSpPr>
          <p:cNvPr id="5" name="Content Placeholder 4">
            <a:extLst>
              <a:ext uri="{FF2B5EF4-FFF2-40B4-BE49-F238E27FC236}">
                <a16:creationId xmlns:a16="http://schemas.microsoft.com/office/drawing/2014/main" id="{C4271DE1-1E9D-7041-9DD0-59F451187D86}"/>
              </a:ext>
            </a:extLst>
          </p:cNvPr>
          <p:cNvSpPr>
            <a:spLocks noGrp="1"/>
          </p:cNvSpPr>
          <p:nvPr>
            <p:ph idx="1"/>
          </p:nvPr>
        </p:nvSpPr>
        <p:spPr>
          <a:xfrm>
            <a:off x="2040835" y="2581835"/>
            <a:ext cx="9836425" cy="3391582"/>
          </a:xfrm>
        </p:spPr>
        <p:txBody>
          <a:bodyPr vert="horz" lIns="91440" tIns="45720" rIns="91440" bIns="45720" rtlCol="0" anchor="t">
            <a:normAutofit/>
          </a:bodyPr>
          <a:lstStyle/>
          <a:p>
            <a:r>
              <a:rPr lang="en-US" sz="2400">
                <a:ea typeface="+mn-lt"/>
                <a:cs typeface="+mn-lt"/>
              </a:rPr>
              <a:t>Creating accessibility is everyone's job</a:t>
            </a:r>
          </a:p>
          <a:p>
            <a:endParaRPr lang="en-US" sz="2400">
              <a:ea typeface="+mn-lt"/>
              <a:cs typeface="+mn-lt"/>
            </a:endParaRPr>
          </a:p>
          <a:p>
            <a:r>
              <a:rPr lang="en-US" sz="2400">
                <a:ea typeface="+mn-lt"/>
                <a:cs typeface="+mn-lt"/>
              </a:rPr>
              <a:t>One size does not fit all </a:t>
            </a:r>
          </a:p>
          <a:p>
            <a:endParaRPr lang="en-US" sz="2400">
              <a:ea typeface="+mn-lt"/>
              <a:cs typeface="+mn-lt"/>
            </a:endParaRPr>
          </a:p>
          <a:p>
            <a:r>
              <a:rPr lang="en-US" sz="2400">
                <a:ea typeface="+mn-lt"/>
                <a:cs typeface="+mn-lt"/>
              </a:rPr>
              <a:t>Accessibility supports a wide range of students</a:t>
            </a:r>
          </a:p>
          <a:p>
            <a:endParaRPr lang="en-US" sz="2400">
              <a:ea typeface="+mn-lt"/>
              <a:cs typeface="+mn-lt"/>
            </a:endParaRPr>
          </a:p>
          <a:p>
            <a:r>
              <a:rPr lang="en-US" sz="2400">
                <a:ea typeface="+mn-lt"/>
                <a:cs typeface="+mn-lt"/>
              </a:rPr>
              <a:t>LSC mission to promote a culture of equity and access in education</a:t>
            </a:r>
            <a:endParaRPr lang="en-US">
              <a:cs typeface="Calibri"/>
            </a:endParaRPr>
          </a:p>
          <a:p>
            <a:endParaRPr lang="en-US">
              <a:latin typeface="+mn-lt"/>
              <a:cs typeface="Calibri"/>
            </a:endParaRPr>
          </a:p>
        </p:txBody>
      </p:sp>
      <p:pic>
        <p:nvPicPr>
          <p:cNvPr id="2" name="Picture 2" descr="Icon&#10;&#10;Description automatically generated">
            <a:extLst>
              <a:ext uri="{FF2B5EF4-FFF2-40B4-BE49-F238E27FC236}">
                <a16:creationId xmlns:a16="http://schemas.microsoft.com/office/drawing/2014/main" id="{D83E8C1C-83A5-8445-B59C-D78D2C41A5E2}"/>
              </a:ext>
            </a:extLst>
          </p:cNvPr>
          <p:cNvPicPr>
            <a:picLocks noChangeAspect="1"/>
          </p:cNvPicPr>
          <p:nvPr/>
        </p:nvPicPr>
        <p:blipFill>
          <a:blip r:embed="rId2"/>
          <a:stretch>
            <a:fillRect/>
          </a:stretch>
        </p:blipFill>
        <p:spPr>
          <a:xfrm>
            <a:off x="8815258" y="2454144"/>
            <a:ext cx="2390079" cy="2395759"/>
          </a:xfrm>
          <a:prstGeom prst="rect">
            <a:avLst/>
          </a:prstGeom>
        </p:spPr>
      </p:pic>
    </p:spTree>
    <p:extLst>
      <p:ext uri="{BB962C8B-B14F-4D97-AF65-F5344CB8AC3E}">
        <p14:creationId xmlns:p14="http://schemas.microsoft.com/office/powerpoint/2010/main" val="384429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0A4FA-38B6-4343-9323-FB9B2DA7A7AB}"/>
              </a:ext>
            </a:extLst>
          </p:cNvPr>
          <p:cNvSpPr>
            <a:spLocks noGrp="1"/>
          </p:cNvSpPr>
          <p:nvPr>
            <p:ph type="title"/>
          </p:nvPr>
        </p:nvSpPr>
        <p:spPr>
          <a:xfrm>
            <a:off x="1335156" y="643420"/>
            <a:ext cx="10542104" cy="1935163"/>
          </a:xfrm>
        </p:spPr>
        <p:txBody>
          <a:bodyPr/>
          <a:lstStyle/>
          <a:p>
            <a:pPr algn="ctr"/>
            <a:r>
              <a:rPr lang="en-US" sz="4400" b="0">
                <a:ea typeface="+mn-lt"/>
                <a:cs typeface="+mn-lt"/>
              </a:rPr>
              <a:t>How Ally Works</a:t>
            </a:r>
            <a:endParaRPr lang="en-US"/>
          </a:p>
          <a:p>
            <a:endParaRPr lang="en-US">
              <a:cs typeface="Calibri"/>
            </a:endParaRPr>
          </a:p>
        </p:txBody>
      </p:sp>
      <p:sp>
        <p:nvSpPr>
          <p:cNvPr id="5" name="Content Placeholder 4">
            <a:extLst>
              <a:ext uri="{FF2B5EF4-FFF2-40B4-BE49-F238E27FC236}">
                <a16:creationId xmlns:a16="http://schemas.microsoft.com/office/drawing/2014/main" id="{C4271DE1-1E9D-7041-9DD0-59F451187D86}"/>
              </a:ext>
            </a:extLst>
          </p:cNvPr>
          <p:cNvSpPr>
            <a:spLocks noGrp="1"/>
          </p:cNvSpPr>
          <p:nvPr>
            <p:ph idx="1"/>
          </p:nvPr>
        </p:nvSpPr>
        <p:spPr>
          <a:xfrm>
            <a:off x="2040835" y="2386690"/>
            <a:ext cx="9009377" cy="3586727"/>
          </a:xfrm>
        </p:spPr>
        <p:txBody>
          <a:bodyPr vert="horz" lIns="91440" tIns="45720" rIns="91440" bIns="45720" rtlCol="0" anchor="t">
            <a:normAutofit/>
          </a:bodyPr>
          <a:lstStyle/>
          <a:p>
            <a:pPr marL="0" indent="0">
              <a:buNone/>
            </a:pPr>
            <a:r>
              <a:rPr lang="en-US" sz="2400">
                <a:ea typeface="+mn-lt"/>
                <a:cs typeface="+mn-lt"/>
              </a:rPr>
              <a:t>1. Provides learners alternative formats of course content to support flexibility in consuming instructional content.</a:t>
            </a:r>
          </a:p>
          <a:p>
            <a:pPr marL="0" indent="0">
              <a:buNone/>
            </a:pPr>
            <a:endParaRPr lang="en-US" sz="2400">
              <a:cs typeface="Calibri" panose="020F0502020204030204"/>
            </a:endParaRPr>
          </a:p>
          <a:p>
            <a:pPr marL="0" indent="0">
              <a:buNone/>
            </a:pPr>
            <a:r>
              <a:rPr lang="en-US" sz="2400">
                <a:ea typeface="+mn-lt"/>
                <a:cs typeface="+mn-lt"/>
              </a:rPr>
              <a:t>2. Automatically runs course materials through an accessibility checklist.</a:t>
            </a:r>
            <a:endParaRPr lang="en-US">
              <a:cs typeface="Calibri" panose="020F0502020204030204"/>
            </a:endParaRPr>
          </a:p>
          <a:p>
            <a:pPr marL="0" indent="0">
              <a:buNone/>
            </a:pPr>
            <a:endParaRPr lang="en-US" sz="2400">
              <a:cs typeface="Calibri"/>
            </a:endParaRPr>
          </a:p>
          <a:p>
            <a:pPr marL="0" indent="0">
              <a:buNone/>
            </a:pPr>
            <a:r>
              <a:rPr lang="en-US" sz="2400">
                <a:ea typeface="+mn-lt"/>
                <a:cs typeface="+mn-lt"/>
              </a:rPr>
              <a:t>3. Provides guidance for improving the accessibility of course content.</a:t>
            </a:r>
            <a:endParaRPr lang="en-US">
              <a:cs typeface="Calibri" panose="020F0502020204030204"/>
            </a:endParaRPr>
          </a:p>
          <a:p>
            <a:endParaRPr lang="en-US" sz="2400">
              <a:cs typeface="Calibri"/>
            </a:endParaRPr>
          </a:p>
          <a:p>
            <a:endParaRPr lang="en-US">
              <a:latin typeface="+mn-lt"/>
              <a:cs typeface="Calibri"/>
            </a:endParaRPr>
          </a:p>
        </p:txBody>
      </p:sp>
    </p:spTree>
    <p:extLst>
      <p:ext uri="{BB962C8B-B14F-4D97-AF65-F5344CB8AC3E}">
        <p14:creationId xmlns:p14="http://schemas.microsoft.com/office/powerpoint/2010/main" val="331871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0A4FA-38B6-4343-9323-FB9B2DA7A7AB}"/>
              </a:ext>
            </a:extLst>
          </p:cNvPr>
          <p:cNvSpPr>
            <a:spLocks noGrp="1"/>
          </p:cNvSpPr>
          <p:nvPr>
            <p:ph type="title"/>
          </p:nvPr>
        </p:nvSpPr>
        <p:spPr>
          <a:xfrm>
            <a:off x="1335156" y="643420"/>
            <a:ext cx="10542104" cy="1935163"/>
          </a:xfrm>
        </p:spPr>
        <p:txBody>
          <a:bodyPr/>
          <a:lstStyle/>
          <a:p>
            <a:pPr algn="ctr"/>
            <a:r>
              <a:rPr lang="en-US" sz="4400" b="0">
                <a:ea typeface="+mn-lt"/>
                <a:cs typeface="+mn-lt"/>
              </a:rPr>
              <a:t>Ally supports the following file formats</a:t>
            </a:r>
            <a:endParaRPr lang="en-US"/>
          </a:p>
          <a:p>
            <a:endParaRPr lang="en-US">
              <a:cs typeface="Calibri"/>
            </a:endParaRPr>
          </a:p>
        </p:txBody>
      </p:sp>
      <p:sp>
        <p:nvSpPr>
          <p:cNvPr id="5" name="Content Placeholder 4">
            <a:extLst>
              <a:ext uri="{FF2B5EF4-FFF2-40B4-BE49-F238E27FC236}">
                <a16:creationId xmlns:a16="http://schemas.microsoft.com/office/drawing/2014/main" id="{C4271DE1-1E9D-7041-9DD0-59F451187D86}"/>
              </a:ext>
            </a:extLst>
          </p:cNvPr>
          <p:cNvSpPr>
            <a:spLocks noGrp="1"/>
          </p:cNvSpPr>
          <p:nvPr>
            <p:ph idx="1"/>
          </p:nvPr>
        </p:nvSpPr>
        <p:spPr>
          <a:xfrm>
            <a:off x="2040835" y="2366682"/>
            <a:ext cx="9836425" cy="3391582"/>
          </a:xfrm>
        </p:spPr>
        <p:txBody>
          <a:bodyPr vert="horz" lIns="91440" tIns="45720" rIns="91440" bIns="45720" rtlCol="0" anchor="t">
            <a:normAutofit/>
          </a:bodyPr>
          <a:lstStyle/>
          <a:p>
            <a:pPr marL="342900" indent="-342900"/>
            <a:r>
              <a:rPr lang="en-US" sz="2400">
                <a:ea typeface="+mn-lt"/>
                <a:cs typeface="+mn-lt"/>
              </a:rPr>
              <a:t>PDF</a:t>
            </a:r>
            <a:endParaRPr lang="en-US">
              <a:cs typeface="Calibri" panose="020F0502020204030204"/>
            </a:endParaRPr>
          </a:p>
          <a:p>
            <a:pPr marL="342900" indent="-342900"/>
            <a:r>
              <a:rPr lang="en-US" sz="2400">
                <a:ea typeface="+mn-lt"/>
                <a:cs typeface="+mn-lt"/>
              </a:rPr>
              <a:t>Microsoft Word</a:t>
            </a:r>
            <a:endParaRPr lang="en-US">
              <a:cs typeface="Calibri" panose="020F0502020204030204"/>
            </a:endParaRPr>
          </a:p>
          <a:p>
            <a:pPr marL="342900" indent="-342900"/>
            <a:r>
              <a:rPr lang="en-US" sz="2400">
                <a:ea typeface="+mn-lt"/>
                <a:cs typeface="+mn-lt"/>
              </a:rPr>
              <a:t>Microsoft PowerPoint</a:t>
            </a:r>
            <a:endParaRPr lang="en-US">
              <a:cs typeface="Calibri" panose="020F0502020204030204"/>
            </a:endParaRPr>
          </a:p>
          <a:p>
            <a:pPr marL="342900" indent="-342900"/>
            <a:r>
              <a:rPr lang="en-US" sz="2400">
                <a:ea typeface="+mn-lt"/>
                <a:cs typeface="+mn-lt"/>
              </a:rPr>
              <a:t>Image files (JPG, JPEG, GIF, PNG, BMP, TIFF) </a:t>
            </a:r>
            <a:endParaRPr lang="en-US">
              <a:cs typeface="Calibri" panose="020F0502020204030204"/>
            </a:endParaRPr>
          </a:p>
          <a:p>
            <a:pPr marL="342900" indent="-342900"/>
            <a:r>
              <a:rPr lang="en-US" sz="2400">
                <a:ea typeface="+mn-lt"/>
                <a:cs typeface="+mn-lt"/>
              </a:rPr>
              <a:t>OpenOffice/LibreOffice</a:t>
            </a:r>
            <a:endParaRPr lang="en-US">
              <a:cs typeface="Calibri" panose="020F0502020204030204"/>
            </a:endParaRPr>
          </a:p>
          <a:p>
            <a:pPr marL="342900" indent="-342900"/>
            <a:r>
              <a:rPr lang="en-US" sz="2400">
                <a:ea typeface="+mn-lt"/>
                <a:cs typeface="+mn-lt"/>
              </a:rPr>
              <a:t>Uploaded HTML</a:t>
            </a:r>
            <a:endParaRPr lang="en-US">
              <a:cs typeface="Calibri" panose="020F0502020204030204"/>
            </a:endParaRPr>
          </a:p>
          <a:p>
            <a:pPr marL="342900" indent="-342900"/>
            <a:r>
              <a:rPr lang="en-US" sz="2400">
                <a:ea typeface="+mn-lt"/>
                <a:cs typeface="+mn-lt"/>
              </a:rPr>
              <a:t>Content created in the D2L course editor (WYSIWYG)</a:t>
            </a:r>
            <a:endParaRPr lang="en-US">
              <a:cs typeface="Calibri" panose="020F0502020204030204"/>
            </a:endParaRPr>
          </a:p>
          <a:p>
            <a:pPr marL="0" indent="0">
              <a:buNone/>
            </a:pPr>
            <a:endParaRPr lang="en-US" sz="2400">
              <a:cs typeface="Calibri"/>
            </a:endParaRPr>
          </a:p>
          <a:p>
            <a:endParaRPr lang="en-US" sz="2400">
              <a:cs typeface="Calibri"/>
            </a:endParaRPr>
          </a:p>
          <a:p>
            <a:endParaRPr lang="en-US">
              <a:latin typeface="+mn-lt"/>
              <a:cs typeface="Calibri"/>
            </a:endParaRPr>
          </a:p>
        </p:txBody>
      </p:sp>
    </p:spTree>
    <p:extLst>
      <p:ext uri="{BB962C8B-B14F-4D97-AF65-F5344CB8AC3E}">
        <p14:creationId xmlns:p14="http://schemas.microsoft.com/office/powerpoint/2010/main" val="256536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0A4FA-38B6-4343-9323-FB9B2DA7A7AB}"/>
              </a:ext>
            </a:extLst>
          </p:cNvPr>
          <p:cNvSpPr>
            <a:spLocks noGrp="1"/>
          </p:cNvSpPr>
          <p:nvPr>
            <p:ph type="title"/>
          </p:nvPr>
        </p:nvSpPr>
        <p:spPr>
          <a:xfrm>
            <a:off x="1335156" y="1098761"/>
            <a:ext cx="5348869" cy="870222"/>
          </a:xfrm>
        </p:spPr>
        <p:txBody>
          <a:bodyPr anchor="ctr">
            <a:normAutofit fontScale="90000"/>
          </a:bodyPr>
          <a:lstStyle/>
          <a:p>
            <a:r>
              <a:rPr lang="en-US" sz="4400" b="0"/>
              <a:t>How to Access Alternative Formats</a:t>
            </a:r>
            <a:endParaRPr lang="en-US" sz="4400">
              <a:cs typeface="Calibri"/>
            </a:endParaRPr>
          </a:p>
          <a:p>
            <a:endParaRPr lang="en-US"/>
          </a:p>
        </p:txBody>
      </p:sp>
      <p:sp>
        <p:nvSpPr>
          <p:cNvPr id="5" name="Content Placeholder 4">
            <a:extLst>
              <a:ext uri="{FF2B5EF4-FFF2-40B4-BE49-F238E27FC236}">
                <a16:creationId xmlns:a16="http://schemas.microsoft.com/office/drawing/2014/main" id="{C4271DE1-1E9D-7041-9DD0-59F451187D86}"/>
              </a:ext>
            </a:extLst>
          </p:cNvPr>
          <p:cNvSpPr>
            <a:spLocks noGrp="1"/>
          </p:cNvSpPr>
          <p:nvPr>
            <p:ph idx="13"/>
          </p:nvPr>
        </p:nvSpPr>
        <p:spPr>
          <a:xfrm>
            <a:off x="1371600" y="2286000"/>
            <a:ext cx="5145156" cy="3687417"/>
          </a:xfrm>
        </p:spPr>
        <p:txBody>
          <a:bodyPr vert="horz" lIns="91440" tIns="45720" rIns="91440" bIns="45720" rtlCol="0" anchor="t">
            <a:normAutofit/>
          </a:bodyPr>
          <a:lstStyle/>
          <a:p>
            <a:pPr marL="0" indent="0">
              <a:buNone/>
            </a:pPr>
            <a:r>
              <a:rPr lang="en-US" sz="2400"/>
              <a:t>1. Find a file in your D2L course.</a:t>
            </a:r>
            <a:endParaRPr lang="en-US" sz="2400">
              <a:cs typeface="Calibri"/>
            </a:endParaRPr>
          </a:p>
          <a:p>
            <a:pPr marL="0" indent="0">
              <a:buNone/>
            </a:pPr>
            <a:r>
              <a:rPr lang="en-US" sz="2400"/>
              <a:t>2. Select the alternative format icon.</a:t>
            </a:r>
            <a:endParaRPr lang="en-US" sz="2400">
              <a:cs typeface="Calibri"/>
            </a:endParaRPr>
          </a:p>
          <a:p>
            <a:endParaRPr lang="en-US" sz="2400">
              <a:cs typeface="Calibri"/>
            </a:endParaRPr>
          </a:p>
          <a:p>
            <a:endParaRPr lang="en-US" sz="2400">
              <a:cs typeface="Calibri"/>
            </a:endParaRPr>
          </a:p>
          <a:p>
            <a:endParaRPr lang="en-US" sz="2400">
              <a:cs typeface="Calibri"/>
            </a:endParaRPr>
          </a:p>
          <a:p>
            <a:pPr marL="0" indent="0">
              <a:buNone/>
            </a:pPr>
            <a:r>
              <a:rPr lang="en-US" sz="2400"/>
              <a:t>3. Choose the alternative format that is best for your needs.</a:t>
            </a:r>
            <a:endParaRPr lang="en-US" sz="2400">
              <a:cs typeface="Calibri"/>
            </a:endParaRPr>
          </a:p>
          <a:p>
            <a:pPr marL="342900" indent="-342900"/>
            <a:endParaRPr lang="en-US"/>
          </a:p>
          <a:p>
            <a:pPr marL="0" indent="0">
              <a:buNone/>
            </a:pPr>
            <a:endParaRPr lang="en-US"/>
          </a:p>
          <a:p>
            <a:endParaRPr lang="en-US"/>
          </a:p>
          <a:p>
            <a:endParaRPr lang="en-US"/>
          </a:p>
        </p:txBody>
      </p:sp>
      <p:pic>
        <p:nvPicPr>
          <p:cNvPr id="2" name="Picture 2">
            <a:extLst>
              <a:ext uri="{FF2B5EF4-FFF2-40B4-BE49-F238E27FC236}">
                <a16:creationId xmlns:a16="http://schemas.microsoft.com/office/drawing/2014/main" id="{26379577-3AD7-6B0E-5D3D-080B8C6482C2}"/>
              </a:ext>
            </a:extLst>
          </p:cNvPr>
          <p:cNvPicPr>
            <a:picLocks noChangeAspect="1"/>
          </p:cNvPicPr>
          <p:nvPr/>
        </p:nvPicPr>
        <p:blipFill>
          <a:blip r:embed="rId2"/>
          <a:stretch>
            <a:fillRect/>
          </a:stretch>
        </p:blipFill>
        <p:spPr>
          <a:xfrm>
            <a:off x="1606662" y="3313505"/>
            <a:ext cx="4668484" cy="1019089"/>
          </a:xfrm>
          <a:prstGeom prst="rect">
            <a:avLst/>
          </a:prstGeom>
          <a:noFill/>
        </p:spPr>
      </p:pic>
      <p:pic>
        <p:nvPicPr>
          <p:cNvPr id="6" name="Picture 6" descr="Shape, arrow&#10;&#10;Description automatically generated">
            <a:extLst>
              <a:ext uri="{FF2B5EF4-FFF2-40B4-BE49-F238E27FC236}">
                <a16:creationId xmlns:a16="http://schemas.microsoft.com/office/drawing/2014/main" id="{ACE373FA-4650-AE71-02A5-6A3515531B75}"/>
              </a:ext>
            </a:extLst>
          </p:cNvPr>
          <p:cNvPicPr>
            <a:picLocks noChangeAspect="1"/>
          </p:cNvPicPr>
          <p:nvPr/>
        </p:nvPicPr>
        <p:blipFill>
          <a:blip r:embed="rId3"/>
          <a:stretch>
            <a:fillRect/>
          </a:stretch>
        </p:blipFill>
        <p:spPr>
          <a:xfrm>
            <a:off x="4770050" y="4001778"/>
            <a:ext cx="579632" cy="424908"/>
          </a:xfrm>
          <a:prstGeom prst="rect">
            <a:avLst/>
          </a:prstGeom>
        </p:spPr>
      </p:pic>
      <p:pic>
        <p:nvPicPr>
          <p:cNvPr id="8" name="Picture 8" descr="Graphical user interface, text, application&#10;&#10;Description automatically generated">
            <a:extLst>
              <a:ext uri="{FF2B5EF4-FFF2-40B4-BE49-F238E27FC236}">
                <a16:creationId xmlns:a16="http://schemas.microsoft.com/office/drawing/2014/main" id="{A16FDA88-8873-850B-B29B-6DA4811C0856}"/>
              </a:ext>
            </a:extLst>
          </p:cNvPr>
          <p:cNvPicPr>
            <a:picLocks noChangeAspect="1"/>
          </p:cNvPicPr>
          <p:nvPr/>
        </p:nvPicPr>
        <p:blipFill>
          <a:blip r:embed="rId4"/>
          <a:stretch>
            <a:fillRect/>
          </a:stretch>
        </p:blipFill>
        <p:spPr>
          <a:xfrm>
            <a:off x="6908474" y="528809"/>
            <a:ext cx="4505233" cy="6281527"/>
          </a:xfrm>
          <a:prstGeom prst="rect">
            <a:avLst/>
          </a:prstGeom>
        </p:spPr>
      </p:pic>
    </p:spTree>
    <p:extLst>
      <p:ext uri="{BB962C8B-B14F-4D97-AF65-F5344CB8AC3E}">
        <p14:creationId xmlns:p14="http://schemas.microsoft.com/office/powerpoint/2010/main" val="227137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D1189F9A-B5B6-6DB3-06EA-35CAEB119DA5}"/>
              </a:ext>
            </a:extLst>
          </p:cNvPr>
          <p:cNvPicPr>
            <a:picLocks noGrp="1" noChangeAspect="1"/>
          </p:cNvPicPr>
          <p:nvPr>
            <p:ph idx="1"/>
          </p:nvPr>
        </p:nvPicPr>
        <p:blipFill>
          <a:blip r:embed="rId3"/>
          <a:stretch>
            <a:fillRect/>
          </a:stretch>
        </p:blipFill>
        <p:spPr>
          <a:xfrm>
            <a:off x="181102" y="-25812"/>
            <a:ext cx="11910376" cy="6931366"/>
          </a:xfrm>
        </p:spPr>
      </p:pic>
      <p:pic>
        <p:nvPicPr>
          <p:cNvPr id="6" name="Online Media 5" title="Ally Alternative Formats in D2L">
            <a:hlinkClick r:id="" action="ppaction://media"/>
            <a:extLst>
              <a:ext uri="{FF2B5EF4-FFF2-40B4-BE49-F238E27FC236}">
                <a16:creationId xmlns:a16="http://schemas.microsoft.com/office/drawing/2014/main" id="{5E1BD885-138B-4554-B94F-30E9FCEE2366}"/>
              </a:ext>
            </a:extLst>
          </p:cNvPr>
          <p:cNvPicPr>
            <a:picLocks noRot="1" noChangeAspect="1"/>
          </p:cNvPicPr>
          <p:nvPr>
            <a:videoFile r:link="rId1"/>
          </p:nvPr>
        </p:nvPicPr>
        <p:blipFill>
          <a:blip r:embed="rId4"/>
          <a:stretch>
            <a:fillRect/>
          </a:stretch>
        </p:blipFill>
        <p:spPr>
          <a:xfrm>
            <a:off x="2343705" y="737389"/>
            <a:ext cx="7643674" cy="4979830"/>
          </a:xfrm>
          <a:prstGeom prst="rect">
            <a:avLst/>
          </a:prstGeom>
        </p:spPr>
      </p:pic>
    </p:spTree>
    <p:extLst>
      <p:ext uri="{BB962C8B-B14F-4D97-AF65-F5344CB8AC3E}">
        <p14:creationId xmlns:p14="http://schemas.microsoft.com/office/powerpoint/2010/main" val="161728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B0A4FA-38B6-4343-9323-FB9B2DA7A7AB}"/>
              </a:ext>
            </a:extLst>
          </p:cNvPr>
          <p:cNvSpPr>
            <a:spLocks noGrp="1"/>
          </p:cNvSpPr>
          <p:nvPr>
            <p:ph type="title"/>
          </p:nvPr>
        </p:nvSpPr>
        <p:spPr>
          <a:xfrm>
            <a:off x="1335156" y="643420"/>
            <a:ext cx="10542104" cy="1935163"/>
          </a:xfrm>
        </p:spPr>
        <p:txBody>
          <a:bodyPr/>
          <a:lstStyle/>
          <a:p>
            <a:pPr algn="ctr"/>
            <a:r>
              <a:rPr lang="en-US" sz="4400" b="0">
                <a:ea typeface="+mn-lt"/>
                <a:cs typeface="+mn-lt"/>
              </a:rPr>
              <a:t>The Instructor Experience</a:t>
            </a:r>
            <a:endParaRPr lang="en-US"/>
          </a:p>
          <a:p>
            <a:endParaRPr lang="en-US">
              <a:cs typeface="Calibri"/>
            </a:endParaRPr>
          </a:p>
        </p:txBody>
      </p:sp>
      <p:sp>
        <p:nvSpPr>
          <p:cNvPr id="5" name="Content Placeholder 4">
            <a:extLst>
              <a:ext uri="{FF2B5EF4-FFF2-40B4-BE49-F238E27FC236}">
                <a16:creationId xmlns:a16="http://schemas.microsoft.com/office/drawing/2014/main" id="{C4271DE1-1E9D-7041-9DD0-59F451187D86}"/>
              </a:ext>
            </a:extLst>
          </p:cNvPr>
          <p:cNvSpPr>
            <a:spLocks noGrp="1"/>
          </p:cNvSpPr>
          <p:nvPr>
            <p:ph idx="1"/>
          </p:nvPr>
        </p:nvSpPr>
        <p:spPr>
          <a:xfrm>
            <a:off x="2040835" y="2572543"/>
            <a:ext cx="9474011" cy="3400874"/>
          </a:xfrm>
        </p:spPr>
        <p:txBody>
          <a:bodyPr vert="horz" lIns="91440" tIns="45720" rIns="91440" bIns="45720" rtlCol="0" anchor="t">
            <a:normAutofit/>
          </a:bodyPr>
          <a:lstStyle/>
          <a:p>
            <a:r>
              <a:rPr lang="en-US" sz="2400">
                <a:ea typeface="+mn-lt"/>
                <a:cs typeface="+mn-lt"/>
              </a:rPr>
              <a:t>Automatically runs course materials through an accessibility checklist that checks for common accessibility issues. </a:t>
            </a:r>
            <a:endParaRPr lang="en-US">
              <a:cs typeface="Calibri" panose="020F0502020204030204"/>
            </a:endParaRPr>
          </a:p>
          <a:p>
            <a:endParaRPr lang="en-US" sz="2400">
              <a:ea typeface="+mn-lt"/>
              <a:cs typeface="+mn-lt"/>
            </a:endParaRPr>
          </a:p>
          <a:p>
            <a:r>
              <a:rPr lang="en-US" sz="2400">
                <a:ea typeface="+mn-lt"/>
                <a:cs typeface="+mn-lt"/>
              </a:rPr>
              <a:t>Assigns an accessibility score and indicator (colored gauge icon) which is displayed near each supported file. </a:t>
            </a:r>
            <a:endParaRPr lang="en-US"/>
          </a:p>
          <a:p>
            <a:pPr marL="0" indent="0">
              <a:buNone/>
            </a:pPr>
            <a:endParaRPr lang="en-US" sz="2400">
              <a:cs typeface="Calibri"/>
            </a:endParaRPr>
          </a:p>
          <a:p>
            <a:r>
              <a:rPr lang="en-US" sz="2400">
                <a:ea typeface="+mn-lt"/>
                <a:cs typeface="+mn-lt"/>
              </a:rPr>
              <a:t>Provides guidance for improving the accessibility of the content.</a:t>
            </a:r>
            <a:endParaRPr lang="en-US"/>
          </a:p>
          <a:p>
            <a:pPr marL="342900" indent="-342900"/>
            <a:endParaRPr lang="en-US" sz="2400">
              <a:cs typeface="Calibri"/>
            </a:endParaRPr>
          </a:p>
          <a:p>
            <a:pPr marL="0" indent="0">
              <a:buNone/>
            </a:pPr>
            <a:endParaRPr lang="en-US" sz="2400">
              <a:cs typeface="Calibri"/>
            </a:endParaRPr>
          </a:p>
          <a:p>
            <a:endParaRPr lang="en-US" sz="2400">
              <a:cs typeface="Calibri"/>
            </a:endParaRPr>
          </a:p>
          <a:p>
            <a:endParaRPr lang="en-US">
              <a:latin typeface="+mn-lt"/>
              <a:cs typeface="Calibri"/>
            </a:endParaRPr>
          </a:p>
        </p:txBody>
      </p:sp>
    </p:spTree>
    <p:extLst>
      <p:ext uri="{BB962C8B-B14F-4D97-AF65-F5344CB8AC3E}">
        <p14:creationId xmlns:p14="http://schemas.microsoft.com/office/powerpoint/2010/main" val="426515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SC 50th Anniversar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C 50th Anniversary" id="{E80601E4-B797-8D4F-81EB-0F28E5134A5E}" vid="{DB729510-88DD-FC42-859F-D7EC21FD65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508D38F2AE52BA479041E44756A88872" ma:contentTypeVersion="0" ma:contentTypeDescription="Create a new document." ma:contentTypeScope="" ma:versionID="0a15d2d903fd770261352b57695b8fe9">
  <xsd:schema xmlns:xsd="http://www.w3.org/2001/XMLSchema" xmlns:xs="http://www.w3.org/2001/XMLSchema" xmlns:p="http://schemas.microsoft.com/office/2006/metadata/properties" xmlns:ns2="33a58599-dcb3-4268-95a5-beed1812e2aa" targetNamespace="http://schemas.microsoft.com/office/2006/metadata/properties" ma:root="true" ma:fieldsID="dd6ebb266fb8192fd2ca0a0867970b02" ns2:_="">
    <xsd:import namespace="33a58599-dcb3-4268-95a5-beed1812e2a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58599-dcb3-4268-95a5-beed1812e2a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33a58599-dcb3-4268-95a5-beed1812e2aa">C5XKYY5XC7HH-2011-121</_dlc_DocId>
    <_dlc_DocIdUrl xmlns="33a58599-dcb3-4268-95a5-beed1812e2aa">
      <Url>https://intranet.lonestar.edu/marketing/_layouts/15/DocIdRedir.aspx?ID=C5XKYY5XC7HH-2011-121</Url>
      <Description>C5XKYY5XC7HH-2011-121</Description>
    </_dlc_DocIdUrl>
  </documentManagement>
</p:properties>
</file>

<file path=customXml/itemProps1.xml><?xml version="1.0" encoding="utf-8"?>
<ds:datastoreItem xmlns:ds="http://schemas.openxmlformats.org/officeDocument/2006/customXml" ds:itemID="{3872F234-3743-401E-800F-3E1D67B7F97A}">
  <ds:schemaRefs>
    <ds:schemaRef ds:uri="http://schemas.microsoft.com/sharepoint/events"/>
  </ds:schemaRefs>
</ds:datastoreItem>
</file>

<file path=customXml/itemProps2.xml><?xml version="1.0" encoding="utf-8"?>
<ds:datastoreItem xmlns:ds="http://schemas.openxmlformats.org/officeDocument/2006/customXml" ds:itemID="{DD285A0C-643E-4015-B129-A8F774CC1B2B}">
  <ds:schemaRefs>
    <ds:schemaRef ds:uri="33a58599-dcb3-4268-95a5-beed1812e2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26AB35-E8E5-4F61-86AF-630A3E9007F2}">
  <ds:schemaRefs>
    <ds:schemaRef ds:uri="http://schemas.microsoft.com/sharepoint/v3/contenttype/forms"/>
  </ds:schemaRefs>
</ds:datastoreItem>
</file>

<file path=customXml/itemProps4.xml><?xml version="1.0" encoding="utf-8"?>
<ds:datastoreItem xmlns:ds="http://schemas.openxmlformats.org/officeDocument/2006/customXml" ds:itemID="{B518BE60-0611-437C-A3C0-8BD7AA7C6CBD}">
  <ds:schemaRefs>
    <ds:schemaRef ds:uri="http://purl.org/dc/terms/"/>
    <ds:schemaRef ds:uri="33a58599-dcb3-4268-95a5-beed1812e2aa"/>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LSC 50th Anniversary</Template>
  <TotalTime>5</TotalTime>
  <Words>846</Words>
  <Application>Microsoft Office PowerPoint</Application>
  <PresentationFormat>Widescreen</PresentationFormat>
  <Paragraphs>150</Paragraphs>
  <Slides>37</Slides>
  <Notes>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Avenir Next LT Pro</vt:lpstr>
      <vt:lpstr>Calibri</vt:lpstr>
      <vt:lpstr>Calibri Light</vt:lpstr>
      <vt:lpstr>LSC 50th Anniversary</vt:lpstr>
      <vt:lpstr>PowerPoint Presentation</vt:lpstr>
      <vt:lpstr>Increase Equitable Access  with Ally  </vt:lpstr>
      <vt:lpstr>Overview </vt:lpstr>
      <vt:lpstr>If you can’t reach them,  you can’t teach them. </vt:lpstr>
      <vt:lpstr>How Ally Works </vt:lpstr>
      <vt:lpstr>Ally supports the following file formats </vt:lpstr>
      <vt:lpstr>How to Access Alternative Formats </vt:lpstr>
      <vt:lpstr>PowerPoint Presentation</vt:lpstr>
      <vt:lpstr>The Instructor Experience </vt:lpstr>
      <vt:lpstr>Accessibility Score Indicators  </vt:lpstr>
      <vt:lpstr>To View Accessibility Score </vt:lpstr>
      <vt:lpstr>Ally Course Accessibility Report </vt:lpstr>
      <vt:lpstr>PowerPoint Presentation</vt:lpstr>
      <vt:lpstr>PowerPoint Presentation</vt:lpstr>
      <vt:lpstr>How to Add Ally to your Routine </vt:lpstr>
      <vt:lpstr>Instructional Support </vt:lpstr>
      <vt:lpstr>Institutional Report </vt:lpstr>
      <vt:lpstr>Institutional Report </vt:lpstr>
      <vt:lpstr>Institutional Report </vt:lpstr>
      <vt:lpstr>Institutional Report </vt:lpstr>
      <vt:lpstr>Institutional Report </vt:lpstr>
      <vt:lpstr>What are Students Saying? </vt:lpstr>
      <vt:lpstr>Tips to Make Your Documents more Accessible: Working with Scanned Documents</vt:lpstr>
      <vt:lpstr>Working with Image Descriptions</vt:lpstr>
      <vt:lpstr>What Ally Looks like in Previously created Courses</vt:lpstr>
      <vt:lpstr>What Ally looks like in a course with corrections made</vt:lpstr>
      <vt:lpstr>Sharing this Information with Students</vt:lpstr>
      <vt:lpstr>Working with Word Documents</vt:lpstr>
      <vt:lpstr>Headings</vt:lpstr>
      <vt:lpstr>Alt Tags</vt:lpstr>
      <vt:lpstr>Links</vt:lpstr>
      <vt:lpstr>Table Headings</vt:lpstr>
      <vt:lpstr>Contrast</vt:lpstr>
      <vt:lpstr>EquatIO</vt:lpstr>
      <vt:lpstr>Helpful accessibility guides in VTAC</vt:lpstr>
      <vt:lpstr>PowerPoint Presentation</vt:lpstr>
      <vt:lpstr>PowerPoint Presentation</vt:lpstr>
    </vt:vector>
  </TitlesOfParts>
  <Manager/>
  <Company>Lone Star College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LSC Convocation July 2016</dc:title>
  <dc:subject>LSC Convocation July 2016</dc:subject>
  <dc:creator>LSC Marketing and Communications - System Office</dc:creator>
  <cp:keywords/>
  <dc:description/>
  <cp:lastModifiedBy>Herod, Tamara</cp:lastModifiedBy>
  <cp:revision>2</cp:revision>
  <cp:lastPrinted>2016-08-17T16:12:06Z</cp:lastPrinted>
  <dcterms:created xsi:type="dcterms:W3CDTF">2012-03-21T19:58:55Z</dcterms:created>
  <dcterms:modified xsi:type="dcterms:W3CDTF">2023-01-30T17:31:53Z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25bc92d6-64ca-4a50-a264-028846e554a2</vt:lpwstr>
  </property>
  <property fmtid="{D5CDD505-2E9C-101B-9397-08002B2CF9AE}" pid="3" name="ContentTypeId">
    <vt:lpwstr>0x010100508D38F2AE52BA479041E44756A88872</vt:lpwstr>
  </property>
</Properties>
</file>