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6.xml" ContentType="application/vnd.openxmlformats-officedocument.presentationml.slide+xml"/>
  <Override PartName="/ppt/notesMasters/notesMaster1.xml" ContentType="application/vnd.openxmlformats-officedocument.presentationml.notesMaster+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17"/>
  </p:notesMasterIdLst>
  <p:sldIdLst>
    <p:sldId id="256" r:id="rId2"/>
    <p:sldId id="260" r:id="rId3"/>
    <p:sldId id="271" r:id="rId4"/>
    <p:sldId id="272" r:id="rId5"/>
    <p:sldId id="273" r:id="rId6"/>
    <p:sldId id="274" r:id="rId7"/>
    <p:sldId id="279" r:id="rId8"/>
    <p:sldId id="288" r:id="rId9"/>
    <p:sldId id="284" r:id="rId10"/>
    <p:sldId id="281" r:id="rId11"/>
    <p:sldId id="276" r:id="rId12"/>
    <p:sldId id="280" r:id="rId13"/>
    <p:sldId id="277" r:id="rId14"/>
    <p:sldId id="278" r:id="rId15"/>
    <p:sldId id="270" r:id="rId16"/>
  </p:sldIdLst>
  <p:sldSz cx="24384000" cy="13716000"/>
  <p:notesSz cx="6858000" cy="9144000"/>
  <p:defaultTextStyle>
    <a:lvl1pPr marL="228600" marR="457200" defTabSz="457200">
      <a:lnSpc>
        <a:spcPct val="150000"/>
      </a:lnSpc>
      <a:defRPr sz="4500">
        <a:solidFill>
          <a:srgbClr val="3E3E3E"/>
        </a:solidFill>
        <a:latin typeface="Helvetica Light"/>
        <a:ea typeface="Helvetica Light"/>
        <a:cs typeface="Helvetica Light"/>
        <a:sym typeface="Helvetica Light"/>
      </a:defRPr>
    </a:lvl1pPr>
    <a:lvl2pPr marL="228600" marR="457200" indent="228600" defTabSz="457200">
      <a:lnSpc>
        <a:spcPct val="150000"/>
      </a:lnSpc>
      <a:defRPr sz="4500">
        <a:solidFill>
          <a:srgbClr val="3E3E3E"/>
        </a:solidFill>
        <a:latin typeface="Helvetica Light"/>
        <a:ea typeface="Helvetica Light"/>
        <a:cs typeface="Helvetica Light"/>
        <a:sym typeface="Helvetica Light"/>
      </a:defRPr>
    </a:lvl2pPr>
    <a:lvl3pPr marL="228600" marR="457200" indent="228600" defTabSz="457200">
      <a:lnSpc>
        <a:spcPct val="150000"/>
      </a:lnSpc>
      <a:defRPr sz="4500">
        <a:solidFill>
          <a:srgbClr val="3E3E3E"/>
        </a:solidFill>
        <a:latin typeface="Helvetica Light"/>
        <a:ea typeface="Helvetica Light"/>
        <a:cs typeface="Helvetica Light"/>
        <a:sym typeface="Helvetica Light"/>
      </a:defRPr>
    </a:lvl3pPr>
    <a:lvl4pPr marL="228600" marR="457200" indent="228600" defTabSz="457200">
      <a:lnSpc>
        <a:spcPct val="150000"/>
      </a:lnSpc>
      <a:defRPr sz="4500">
        <a:solidFill>
          <a:srgbClr val="3E3E3E"/>
        </a:solidFill>
        <a:latin typeface="Helvetica Light"/>
        <a:ea typeface="Helvetica Light"/>
        <a:cs typeface="Helvetica Light"/>
        <a:sym typeface="Helvetica Light"/>
      </a:defRPr>
    </a:lvl4pPr>
    <a:lvl5pPr marL="228600" marR="457200" indent="228600" defTabSz="457200">
      <a:lnSpc>
        <a:spcPct val="150000"/>
      </a:lnSpc>
      <a:defRPr sz="4500">
        <a:solidFill>
          <a:srgbClr val="3E3E3E"/>
        </a:solidFill>
        <a:latin typeface="Helvetica Light"/>
        <a:ea typeface="Helvetica Light"/>
        <a:cs typeface="Helvetica Light"/>
        <a:sym typeface="Helvetica Light"/>
      </a:defRPr>
    </a:lvl5pPr>
    <a:lvl6pPr marL="228600" marR="457200" indent="228600" defTabSz="457200">
      <a:lnSpc>
        <a:spcPct val="150000"/>
      </a:lnSpc>
      <a:defRPr sz="4500">
        <a:solidFill>
          <a:srgbClr val="3E3E3E"/>
        </a:solidFill>
        <a:latin typeface="Helvetica Light"/>
        <a:ea typeface="Helvetica Light"/>
        <a:cs typeface="Helvetica Light"/>
        <a:sym typeface="Helvetica Light"/>
      </a:defRPr>
    </a:lvl6pPr>
    <a:lvl7pPr marL="228600" marR="457200" indent="228600" defTabSz="457200">
      <a:lnSpc>
        <a:spcPct val="150000"/>
      </a:lnSpc>
      <a:defRPr sz="4500">
        <a:solidFill>
          <a:srgbClr val="3E3E3E"/>
        </a:solidFill>
        <a:latin typeface="Helvetica Light"/>
        <a:ea typeface="Helvetica Light"/>
        <a:cs typeface="Helvetica Light"/>
        <a:sym typeface="Helvetica Light"/>
      </a:defRPr>
    </a:lvl7pPr>
    <a:lvl8pPr marL="228600" marR="457200" indent="228600" defTabSz="457200">
      <a:lnSpc>
        <a:spcPct val="150000"/>
      </a:lnSpc>
      <a:defRPr sz="4500">
        <a:solidFill>
          <a:srgbClr val="3E3E3E"/>
        </a:solidFill>
        <a:latin typeface="Helvetica Light"/>
        <a:ea typeface="Helvetica Light"/>
        <a:cs typeface="Helvetica Light"/>
        <a:sym typeface="Helvetica Light"/>
      </a:defRPr>
    </a:lvl8pPr>
    <a:lvl9pPr marL="228600" marR="457200" indent="228600" defTabSz="457200">
      <a:lnSpc>
        <a:spcPct val="150000"/>
      </a:lnSpc>
      <a:defRPr sz="4500">
        <a:solidFill>
          <a:srgbClr val="3E3E3E"/>
        </a:solidFill>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Helvetica Light"/>
          <a:ea typeface="Helvetica Light"/>
          <a:cs typeface="Helvetica Light"/>
        </a:font>
        <a:srgbClr val="3E3E3E"/>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EF"/>
          </a:solidFill>
        </a:fill>
      </a:tcStyle>
    </a:wholeTbl>
    <a:band2H>
      <a:tcTxStyle/>
      <a:tcStyle>
        <a:tcBdr/>
        <a:fill>
          <a:solidFill>
            <a:srgbClr val="E7F0F7"/>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A5D3"/>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A5D3"/>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A5D3"/>
          </a:solidFill>
        </a:fill>
      </a:tcStyle>
    </a:firstRow>
  </a:tblStyle>
  <a:tblStyle styleId="{C7B018BB-80A7-4F77-B60F-C8B233D01FF8}" styleName="">
    <a:tblBg/>
    <a:wholeTbl>
      <a:tcTxStyle b="on" i="on">
        <a:font>
          <a:latin typeface="Helvetica Light"/>
          <a:ea typeface="Helvetica Light"/>
          <a:cs typeface="Helvetica Light"/>
        </a:font>
        <a:srgbClr val="3E3E3E"/>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9E2CC"/>
          </a:solidFill>
        </a:fill>
      </a:tcStyle>
    </a:wholeTbl>
    <a:band2H>
      <a:tcTxStyle/>
      <a:tcStyle>
        <a:tcBdr/>
        <a:fill>
          <a:solidFill>
            <a:srgbClr val="FCF1E7"/>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AC2D"/>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AC2D"/>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AC2D"/>
          </a:solidFill>
        </a:fill>
      </a:tcStyle>
    </a:firstRow>
  </a:tblStyle>
  <a:tblStyle styleId="{EEE7283C-3CF3-47DC-8721-378D4A62B228}" styleName="">
    <a:tblBg/>
    <a:wholeTbl>
      <a:tcTxStyle b="on" i="on">
        <a:font>
          <a:latin typeface="Helvetica Light"/>
          <a:ea typeface="Helvetica Light"/>
          <a:cs typeface="Helvetica Light"/>
        </a:font>
        <a:srgbClr val="3E3E3E"/>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
          <a:latin typeface="Helvetica Light"/>
          <a:ea typeface="Helvetica Light"/>
          <a:cs typeface="Helvetica Light"/>
        </a:font>
        <a:srgbClr val="3E3E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4A5D3"/>
          </a:solidFill>
        </a:fill>
      </a:tcStyle>
    </a:firstCol>
    <a:lastRow>
      <a:tcTxStyle b="on" i="on">
        <a:font>
          <a:latin typeface="Helvetica Light"/>
          <a:ea typeface="Helvetica Light"/>
          <a:cs typeface="Helvetica Light"/>
        </a:font>
        <a:srgbClr val="3E3E3E"/>
      </a:tcTxStyle>
      <a:tcStyle>
        <a:tcBdr>
          <a:left>
            <a:ln w="12700" cap="flat">
              <a:noFill/>
              <a:miter lim="400000"/>
            </a:ln>
          </a:left>
          <a:right>
            <a:ln w="12700" cap="flat">
              <a:noFill/>
              <a:miter lim="400000"/>
            </a:ln>
          </a:right>
          <a:top>
            <a:ln w="50800" cap="flat">
              <a:solidFill>
                <a:srgbClr val="3E3E3E"/>
              </a:solidFill>
              <a:prstDash val="solid"/>
              <a:bevel/>
            </a:ln>
          </a:top>
          <a:bottom>
            <a:ln w="25400" cap="flat">
              <a:solidFill>
                <a:srgbClr val="3E3E3E"/>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3E3E3E"/>
              </a:solidFill>
              <a:prstDash val="solid"/>
              <a:bevel/>
            </a:ln>
          </a:top>
          <a:bottom>
            <a:ln w="25400" cap="flat">
              <a:solidFill>
                <a:srgbClr val="3E3E3E"/>
              </a:solidFill>
              <a:prstDash val="solid"/>
              <a:bevel/>
            </a:ln>
          </a:bottom>
          <a:insideH>
            <a:ln w="12700" cap="flat">
              <a:noFill/>
              <a:miter lim="400000"/>
            </a:ln>
          </a:insideH>
          <a:insideV>
            <a:ln w="12700" cap="flat">
              <a:noFill/>
              <a:miter lim="400000"/>
            </a:ln>
          </a:insideV>
        </a:tcBdr>
        <a:fill>
          <a:solidFill>
            <a:srgbClr val="34A5D3"/>
          </a:solidFill>
        </a:fill>
      </a:tcStyle>
    </a:firstRow>
  </a:tblStyle>
  <a:tblStyle styleId="{33BA23B1-9221-436E-865A-0063620EA4FD}" styleName="">
    <a:tblBg/>
    <a:wholeTbl>
      <a:tcTxStyle b="on" i="on">
        <a:font>
          <a:latin typeface="Helvetica Light"/>
          <a:ea typeface="Helvetica Light"/>
          <a:cs typeface="Helvetica Light"/>
        </a:font>
        <a:srgbClr val="3E3E3E"/>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E3E3E"/>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E3E3E"/>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E3E3E"/>
          </a:solidFill>
        </a:fill>
      </a:tcStyle>
    </a:firstRow>
  </a:tblStyle>
  <a:tblStyle styleId="{2708684C-4D16-4618-839F-0558EEFCDFE6}" styleName="">
    <a:tblBg/>
    <a:wholeTbl>
      <a:tcTxStyle b="on" i="on">
        <a:font>
          <a:latin typeface="Helvetica Light"/>
          <a:ea typeface="Helvetica Light"/>
          <a:cs typeface="Helvetica Light"/>
        </a:font>
        <a:srgbClr val="3E3E3E"/>
      </a:tcTxStyle>
      <a:tcStyle>
        <a:tcBdr>
          <a:left>
            <a:ln w="12700" cap="flat">
              <a:solidFill>
                <a:srgbClr val="3E3E3E"/>
              </a:solidFill>
              <a:prstDash val="solid"/>
              <a:bevel/>
            </a:ln>
          </a:left>
          <a:right>
            <a:ln w="12700" cap="flat">
              <a:solidFill>
                <a:srgbClr val="3E3E3E"/>
              </a:solidFill>
              <a:prstDash val="solid"/>
              <a:bevel/>
            </a:ln>
          </a:right>
          <a:top>
            <a:ln w="12700" cap="flat">
              <a:solidFill>
                <a:srgbClr val="3E3E3E"/>
              </a:solidFill>
              <a:prstDash val="solid"/>
              <a:bevel/>
            </a:ln>
          </a:top>
          <a:bottom>
            <a:ln w="12700" cap="flat">
              <a:solidFill>
                <a:srgbClr val="3E3E3E"/>
              </a:solidFill>
              <a:prstDash val="solid"/>
              <a:bevel/>
            </a:ln>
          </a:bottom>
          <a:insideH>
            <a:ln w="12700" cap="flat">
              <a:solidFill>
                <a:srgbClr val="3E3E3E"/>
              </a:solidFill>
              <a:prstDash val="solid"/>
              <a:bevel/>
            </a:ln>
          </a:insideH>
          <a:insideV>
            <a:ln w="12700" cap="flat">
              <a:solidFill>
                <a:srgbClr val="3E3E3E"/>
              </a:solidFill>
              <a:prstDash val="solid"/>
              <a:bevel/>
            </a:ln>
          </a:insideV>
        </a:tcBdr>
        <a:fill>
          <a:solidFill>
            <a:srgbClr val="3E3E3E">
              <a:alpha val="20000"/>
            </a:srgbClr>
          </a:solidFill>
        </a:fill>
      </a:tcStyle>
    </a:wholeTbl>
    <a:band2H>
      <a:tcTxStyle/>
      <a:tcStyle>
        <a:tcBdr/>
        <a:fill>
          <a:solidFill>
            <a:srgbClr val="FFFFFF"/>
          </a:solidFill>
        </a:fill>
      </a:tcStyle>
    </a:band2H>
    <a:firstCol>
      <a:tcTxStyle b="on" i="on">
        <a:font>
          <a:latin typeface="Helvetica Light"/>
          <a:ea typeface="Helvetica Light"/>
          <a:cs typeface="Helvetica Light"/>
        </a:font>
        <a:srgbClr val="3E3E3E"/>
      </a:tcTxStyle>
      <a:tcStyle>
        <a:tcBdr>
          <a:left>
            <a:ln w="12700" cap="flat">
              <a:solidFill>
                <a:srgbClr val="3E3E3E"/>
              </a:solidFill>
              <a:prstDash val="solid"/>
              <a:bevel/>
            </a:ln>
          </a:left>
          <a:right>
            <a:ln w="12700" cap="flat">
              <a:solidFill>
                <a:srgbClr val="3E3E3E"/>
              </a:solidFill>
              <a:prstDash val="solid"/>
              <a:bevel/>
            </a:ln>
          </a:right>
          <a:top>
            <a:ln w="12700" cap="flat">
              <a:solidFill>
                <a:srgbClr val="3E3E3E"/>
              </a:solidFill>
              <a:prstDash val="solid"/>
              <a:bevel/>
            </a:ln>
          </a:top>
          <a:bottom>
            <a:ln w="12700" cap="flat">
              <a:solidFill>
                <a:srgbClr val="3E3E3E"/>
              </a:solidFill>
              <a:prstDash val="solid"/>
              <a:bevel/>
            </a:ln>
          </a:bottom>
          <a:insideH>
            <a:ln w="12700" cap="flat">
              <a:solidFill>
                <a:srgbClr val="3E3E3E"/>
              </a:solidFill>
              <a:prstDash val="solid"/>
              <a:bevel/>
            </a:ln>
          </a:insideH>
          <a:insideV>
            <a:ln w="12700" cap="flat">
              <a:solidFill>
                <a:srgbClr val="3E3E3E"/>
              </a:solidFill>
              <a:prstDash val="solid"/>
              <a:bevel/>
            </a:ln>
          </a:insideV>
        </a:tcBdr>
        <a:fill>
          <a:solidFill>
            <a:srgbClr val="3E3E3E">
              <a:alpha val="20000"/>
            </a:srgbClr>
          </a:solidFill>
        </a:fill>
      </a:tcStyle>
    </a:firstCol>
    <a:lastRow>
      <a:tcTxStyle b="on" i="on">
        <a:font>
          <a:latin typeface="Helvetica Light"/>
          <a:ea typeface="Helvetica Light"/>
          <a:cs typeface="Helvetica Light"/>
        </a:font>
        <a:srgbClr val="3E3E3E"/>
      </a:tcTxStyle>
      <a:tcStyle>
        <a:tcBdr>
          <a:left>
            <a:ln w="12700" cap="flat">
              <a:solidFill>
                <a:srgbClr val="3E3E3E"/>
              </a:solidFill>
              <a:prstDash val="solid"/>
              <a:bevel/>
            </a:ln>
          </a:left>
          <a:right>
            <a:ln w="12700" cap="flat">
              <a:solidFill>
                <a:srgbClr val="3E3E3E"/>
              </a:solidFill>
              <a:prstDash val="solid"/>
              <a:bevel/>
            </a:ln>
          </a:right>
          <a:top>
            <a:ln w="50800" cap="flat">
              <a:solidFill>
                <a:srgbClr val="3E3E3E"/>
              </a:solidFill>
              <a:prstDash val="solid"/>
              <a:bevel/>
            </a:ln>
          </a:top>
          <a:bottom>
            <a:ln w="12700" cap="flat">
              <a:solidFill>
                <a:srgbClr val="3E3E3E"/>
              </a:solidFill>
              <a:prstDash val="solid"/>
              <a:bevel/>
            </a:ln>
          </a:bottom>
          <a:insideH>
            <a:ln w="12700" cap="flat">
              <a:solidFill>
                <a:srgbClr val="3E3E3E"/>
              </a:solidFill>
              <a:prstDash val="solid"/>
              <a:bevel/>
            </a:ln>
          </a:insideH>
          <a:insideV>
            <a:ln w="12700" cap="flat">
              <a:solidFill>
                <a:srgbClr val="3E3E3E"/>
              </a:solidFill>
              <a:prstDash val="solid"/>
              <a:bevel/>
            </a:ln>
          </a:insideV>
        </a:tcBdr>
        <a:fill>
          <a:noFill/>
        </a:fill>
      </a:tcStyle>
    </a:lastRow>
    <a:firstRow>
      <a:tcTxStyle b="on" i="on">
        <a:font>
          <a:latin typeface="Helvetica Light"/>
          <a:ea typeface="Helvetica Light"/>
          <a:cs typeface="Helvetica Light"/>
        </a:font>
        <a:srgbClr val="3E3E3E"/>
      </a:tcTxStyle>
      <a:tcStyle>
        <a:tcBdr>
          <a:left>
            <a:ln w="12700" cap="flat">
              <a:solidFill>
                <a:srgbClr val="3E3E3E"/>
              </a:solidFill>
              <a:prstDash val="solid"/>
              <a:bevel/>
            </a:ln>
          </a:left>
          <a:right>
            <a:ln w="12700" cap="flat">
              <a:solidFill>
                <a:srgbClr val="3E3E3E"/>
              </a:solidFill>
              <a:prstDash val="solid"/>
              <a:bevel/>
            </a:ln>
          </a:right>
          <a:top>
            <a:ln w="12700" cap="flat">
              <a:solidFill>
                <a:srgbClr val="3E3E3E"/>
              </a:solidFill>
              <a:prstDash val="solid"/>
              <a:bevel/>
            </a:ln>
          </a:top>
          <a:bottom>
            <a:ln w="25400" cap="flat">
              <a:solidFill>
                <a:srgbClr val="3E3E3E"/>
              </a:solidFill>
              <a:prstDash val="solid"/>
              <a:bevel/>
            </a:ln>
          </a:bottom>
          <a:insideH>
            <a:ln w="12700" cap="flat">
              <a:solidFill>
                <a:srgbClr val="3E3E3E"/>
              </a:solidFill>
              <a:prstDash val="solid"/>
              <a:bevel/>
            </a:ln>
          </a:insideH>
          <a:insideV>
            <a:ln w="12700" cap="flat">
              <a:solidFill>
                <a:srgbClr val="3E3E3E"/>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49" d="100"/>
          <a:sy n="49" d="100"/>
        </p:scale>
        <p:origin x="-248" y="-120"/>
      </p:cViewPr>
      <p:guideLst>
        <p:guide orient="horz" pos="4320"/>
        <p:guide pos="76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83924" y="8685363"/>
            <a:ext cx="2972488" cy="457040"/>
          </a:xfrm>
          <a:prstGeom prst="rect">
            <a:avLst/>
          </a:prstGeom>
        </p:spPr>
        <p:txBody>
          <a:bodyPr lIns="91787" tIns="45894" rIns="91787" bIns="45894"/>
          <a:lstStyle/>
          <a:p>
            <a:pPr>
              <a:defRPr/>
            </a:pPr>
            <a:fld id="{7D99DB9F-BE91-444D-8B90-CE71C4428782}" type="slidenum">
              <a:rPr lang="en-US"/>
              <a:pPr>
                <a:defRPr/>
              </a:pPr>
              <a:t>9</a:t>
            </a:fld>
            <a:endParaRPr 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lIns="91787" tIns="45894" rIns="91787" bIns="45894"/>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883924" y="8685363"/>
            <a:ext cx="2972488" cy="457040"/>
          </a:xfrm>
          <a:prstGeom prst="rect">
            <a:avLst/>
          </a:prstGeom>
        </p:spPr>
        <p:txBody>
          <a:bodyPr lIns="91787" tIns="45894" rIns="91787" bIns="45894"/>
          <a:lstStyle/>
          <a:p>
            <a:pPr>
              <a:defRPr/>
            </a:pPr>
            <a:fld id="{15DE38E5-9AA6-9B42-B380-AD3182D5467F}" type="slidenum">
              <a:rPr lang="en-US"/>
              <a:pPr>
                <a:defRPr/>
              </a:pPr>
              <a:t>10</a:t>
            </a:fld>
            <a:endParaRPr 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lIns="91787" tIns="45894" rIns="91787" bIns="45894"/>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lIns="91787" tIns="45894" rIns="91787" bIns="45894">
            <a:normAutofit/>
          </a:bodyPr>
          <a:lstStyle/>
          <a:p>
            <a:r>
              <a:rPr lang="en-US" dirty="0" smtClean="0"/>
              <a:t>Why did you run multi-line?</a:t>
            </a:r>
          </a:p>
          <a:p>
            <a:endParaRPr lang="en-US" dirty="0"/>
          </a:p>
        </p:txBody>
      </p:sp>
      <p:sp>
        <p:nvSpPr>
          <p:cNvPr id="4" name="Slide Number Placeholder 3"/>
          <p:cNvSpPr>
            <a:spLocks noGrp="1"/>
          </p:cNvSpPr>
          <p:nvPr>
            <p:ph type="sldNum" sz="quarter" idx="10"/>
          </p:nvPr>
        </p:nvSpPr>
        <p:spPr>
          <a:xfrm>
            <a:off x="3883924" y="8685363"/>
            <a:ext cx="2972488" cy="457040"/>
          </a:xfrm>
          <a:prstGeom prst="rect">
            <a:avLst/>
          </a:prstGeom>
        </p:spPr>
        <p:txBody>
          <a:bodyPr lIns="91787" tIns="45894" rIns="91787" bIns="45894"/>
          <a:lstStyle/>
          <a:p>
            <a:pPr>
              <a:defRPr/>
            </a:pPr>
            <a:fld id="{85747170-AD7D-3744-BFAD-5B6A34F60FD3}"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3924" y="8685363"/>
            <a:ext cx="2972488" cy="457040"/>
          </a:xfrm>
          <a:prstGeom prst="rect">
            <a:avLst/>
          </a:prstGeom>
        </p:spPr>
        <p:txBody>
          <a:bodyPr lIns="91787" tIns="45894" rIns="91787" bIns="45894"/>
          <a:lstStyle/>
          <a:p>
            <a:pPr>
              <a:defRPr/>
            </a:pPr>
            <a:fld id="{03A3D664-2C5B-1D4F-B45E-26D18D8F80B1}" type="slidenum">
              <a:rPr lang="en-US"/>
              <a:pPr>
                <a:defRPr/>
              </a:pPr>
              <a:t>12</a:t>
            </a:fld>
            <a:endParaRPr lang="en-US"/>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ln/>
        </p:spPr>
        <p:txBody>
          <a:bodyPr lIns="91787" tIns="45894" rIns="91787" bIns="45894"/>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mp; Subtitle">
    <p:spTree>
      <p:nvGrpSpPr>
        <p:cNvPr id="1" name=""/>
        <p:cNvGrpSpPr/>
        <p:nvPr/>
      </p:nvGrpSpPr>
      <p:grpSpPr>
        <a:xfrm>
          <a:off x="0" y="0"/>
          <a:ext cx="0" cy="0"/>
          <a:chOff x="0" y="0"/>
          <a:chExt cx="0" cy="0"/>
        </a:xfrm>
      </p:grpSpPr>
      <p:sp>
        <p:nvSpPr>
          <p:cNvPr id="8" name="Shape 8"/>
          <p:cNvSpPr/>
          <p:nvPr/>
        </p:nvSpPr>
        <p:spPr>
          <a:xfrm>
            <a:off x="-2977" y="-82254"/>
            <a:ext cx="24553390" cy="13816214"/>
          </a:xfrm>
          <a:prstGeom prst="rect">
            <a:avLst/>
          </a:prstGeom>
          <a:gradFill>
            <a:gsLst>
              <a:gs pos="0">
                <a:srgbClr val="8CC63E"/>
              </a:gs>
              <a:gs pos="100000">
                <a:srgbClr val="487221"/>
              </a:gs>
            </a:gsLst>
            <a:path path="circle">
              <a:fillToRect l="37721" t="-19636" r="62278" b="119636"/>
            </a:path>
          </a:gradFill>
          <a:ln w="12700">
            <a:miter lim="400000"/>
          </a:ln>
        </p:spPr>
        <p:txBody>
          <a:bodyPr lIns="0" tIns="0" rIns="0" bIns="0" anchor="ctr"/>
          <a:lstStyle/>
          <a:p>
            <a:pPr marL="0" marR="0" lvl="0" algn="ctr" defTabSz="584200">
              <a:lnSpc>
                <a:spcPct val="100000"/>
              </a:lnSpc>
              <a:defRPr sz="3200">
                <a:solidFill>
                  <a:srgbClr val="FFFFFF"/>
                </a:solidFill>
              </a:defRPr>
            </a:pPr>
            <a:endParaRPr/>
          </a:p>
        </p:txBody>
      </p:sp>
      <p:sp>
        <p:nvSpPr>
          <p:cNvPr id="9" name="Shape 9"/>
          <p:cNvSpPr/>
          <p:nvPr/>
        </p:nvSpPr>
        <p:spPr>
          <a:xfrm rot="21374125">
            <a:off x="-256417" y="-841080"/>
            <a:ext cx="24826116" cy="3735058"/>
          </a:xfrm>
          <a:custGeom>
            <a:avLst/>
            <a:gdLst/>
            <a:ahLst/>
            <a:cxnLst>
              <a:cxn ang="0">
                <a:pos x="wd2" y="hd2"/>
              </a:cxn>
              <a:cxn ang="5400000">
                <a:pos x="wd2" y="hd2"/>
              </a:cxn>
              <a:cxn ang="10800000">
                <a:pos x="wd2" y="hd2"/>
              </a:cxn>
              <a:cxn ang="16200000">
                <a:pos x="wd2" y="hd2"/>
              </a:cxn>
            </a:cxnLst>
            <a:rect l="0" t="0" r="r" b="b"/>
            <a:pathLst>
              <a:path w="21600" h="21600" extrusionOk="0">
                <a:moveTo>
                  <a:pt x="222" y="0"/>
                </a:moveTo>
                <a:lnTo>
                  <a:pt x="21600" y="8946"/>
                </a:lnTo>
                <a:lnTo>
                  <a:pt x="21467" y="21589"/>
                </a:lnTo>
                <a:lnTo>
                  <a:pt x="0" y="21600"/>
                </a:lnTo>
                <a:lnTo>
                  <a:pt x="222" y="0"/>
                </a:lnTo>
                <a:close/>
              </a:path>
            </a:pathLst>
          </a:custGeom>
          <a:solidFill>
            <a:srgbClr val="FFFFFF"/>
          </a:solidFill>
          <a:ln w="12700">
            <a:miter lim="400000"/>
          </a:ln>
        </p:spPr>
        <p:txBody>
          <a:bodyPr lIns="0" tIns="0" rIns="0" bIns="0" anchor="ctr"/>
          <a:lstStyle/>
          <a:p>
            <a:pPr marL="0" marR="0" lvl="0" algn="ctr" defTabSz="584200">
              <a:lnSpc>
                <a:spcPct val="100000"/>
              </a:lnSpc>
              <a:defRPr sz="3200">
                <a:solidFill>
                  <a:srgbClr val="FFFFFF"/>
                </a:solidFill>
              </a:defRPr>
            </a:pPr>
            <a:endParaRPr/>
          </a:p>
        </p:txBody>
      </p:sp>
      <p:sp>
        <p:nvSpPr>
          <p:cNvPr id="10" name="Shape 10"/>
          <p:cNvSpPr/>
          <p:nvPr/>
        </p:nvSpPr>
        <p:spPr>
          <a:xfrm rot="21374125">
            <a:off x="-256415" y="-995974"/>
            <a:ext cx="24826116" cy="3735058"/>
          </a:xfrm>
          <a:custGeom>
            <a:avLst/>
            <a:gdLst/>
            <a:ahLst/>
            <a:cxnLst>
              <a:cxn ang="0">
                <a:pos x="wd2" y="hd2"/>
              </a:cxn>
              <a:cxn ang="5400000">
                <a:pos x="wd2" y="hd2"/>
              </a:cxn>
              <a:cxn ang="10800000">
                <a:pos x="wd2" y="hd2"/>
              </a:cxn>
              <a:cxn ang="16200000">
                <a:pos x="wd2" y="hd2"/>
              </a:cxn>
            </a:cxnLst>
            <a:rect l="0" t="0" r="r" b="b"/>
            <a:pathLst>
              <a:path w="21600" h="21600" extrusionOk="0">
                <a:moveTo>
                  <a:pt x="222" y="0"/>
                </a:moveTo>
                <a:lnTo>
                  <a:pt x="21600" y="8946"/>
                </a:lnTo>
                <a:lnTo>
                  <a:pt x="21467" y="21589"/>
                </a:lnTo>
                <a:lnTo>
                  <a:pt x="0" y="21600"/>
                </a:lnTo>
                <a:lnTo>
                  <a:pt x="222" y="0"/>
                </a:lnTo>
                <a:close/>
              </a:path>
            </a:pathLst>
          </a:custGeom>
          <a:solidFill>
            <a:srgbClr val="D1D2D4"/>
          </a:solidFill>
          <a:ln w="12700">
            <a:miter lim="400000"/>
          </a:ln>
        </p:spPr>
        <p:txBody>
          <a:bodyPr lIns="0" tIns="0" rIns="0" bIns="0" anchor="ctr"/>
          <a:lstStyle/>
          <a:p>
            <a:pPr marL="0" marR="0" lvl="0" algn="ctr" defTabSz="584200">
              <a:lnSpc>
                <a:spcPct val="100000"/>
              </a:lnSpc>
              <a:defRPr sz="3200">
                <a:solidFill>
                  <a:srgbClr val="FFFFFF"/>
                </a:solidFill>
              </a:defRPr>
            </a:pPr>
            <a:endParaRPr/>
          </a:p>
        </p:txBody>
      </p:sp>
      <p:pic>
        <p:nvPicPr>
          <p:cNvPr id="11" name="image2.png"/>
          <p:cNvPicPr/>
          <p:nvPr/>
        </p:nvPicPr>
        <p:blipFill>
          <a:blip r:embed="rId2">
            <a:extLst/>
          </a:blip>
          <a:srcRect r="13248" b="12786"/>
          <a:stretch>
            <a:fillRect/>
          </a:stretch>
        </p:blipFill>
        <p:spPr>
          <a:xfrm>
            <a:off x="13546833" y="-365373"/>
            <a:ext cx="9382622" cy="14099333"/>
          </a:xfrm>
          <a:prstGeom prst="rect">
            <a:avLst/>
          </a:prstGeom>
          <a:ln w="12700">
            <a:miter lim="400000"/>
          </a:ln>
        </p:spPr>
      </p:pic>
      <p:sp>
        <p:nvSpPr>
          <p:cNvPr id="12" name="Shape 12"/>
          <p:cNvSpPr/>
          <p:nvPr/>
        </p:nvSpPr>
        <p:spPr>
          <a:xfrm rot="10574125">
            <a:off x="-68484" y="12287243"/>
            <a:ext cx="24576415" cy="2101700"/>
          </a:xfrm>
          <a:custGeom>
            <a:avLst/>
            <a:gdLst/>
            <a:ahLst/>
            <a:cxnLst>
              <a:cxn ang="0">
                <a:pos x="wd2" y="hd2"/>
              </a:cxn>
              <a:cxn ang="5400000">
                <a:pos x="wd2" y="hd2"/>
              </a:cxn>
              <a:cxn ang="10800000">
                <a:pos x="wd2" y="hd2"/>
              </a:cxn>
              <a:cxn ang="16200000">
                <a:pos x="wd2" y="hd2"/>
              </a:cxn>
            </a:cxnLst>
            <a:rect l="0" t="0" r="r" b="b"/>
            <a:pathLst>
              <a:path w="21600" h="21600" extrusionOk="0">
                <a:moveTo>
                  <a:pt x="130" y="0"/>
                </a:moveTo>
                <a:lnTo>
                  <a:pt x="21600" y="16189"/>
                </a:lnTo>
                <a:lnTo>
                  <a:pt x="21586" y="21600"/>
                </a:lnTo>
                <a:lnTo>
                  <a:pt x="0" y="21600"/>
                </a:lnTo>
                <a:lnTo>
                  <a:pt x="130" y="0"/>
                </a:lnTo>
                <a:close/>
              </a:path>
            </a:pathLst>
          </a:custGeom>
          <a:solidFill>
            <a:srgbClr val="FFFFFF"/>
          </a:solidFill>
          <a:ln w="12700">
            <a:miter lim="400000"/>
          </a:ln>
        </p:spPr>
        <p:txBody>
          <a:bodyPr lIns="0" tIns="0" rIns="0" bIns="0" anchor="ctr"/>
          <a:lstStyle/>
          <a:p>
            <a:pPr marL="0" marR="0" lvl="0" algn="ctr" defTabSz="584200">
              <a:lnSpc>
                <a:spcPct val="100000"/>
              </a:lnSpc>
              <a:defRPr sz="3200">
                <a:solidFill>
                  <a:srgbClr val="FFFFFF"/>
                </a:solidFill>
              </a:defRPr>
            </a:pPr>
            <a:endParaRPr/>
          </a:p>
        </p:txBody>
      </p:sp>
      <p:sp>
        <p:nvSpPr>
          <p:cNvPr id="13" name="Shape 13"/>
          <p:cNvSpPr/>
          <p:nvPr/>
        </p:nvSpPr>
        <p:spPr>
          <a:xfrm rot="10574125">
            <a:off x="-68484" y="12442139"/>
            <a:ext cx="24576415" cy="2101700"/>
          </a:xfrm>
          <a:custGeom>
            <a:avLst/>
            <a:gdLst/>
            <a:ahLst/>
            <a:cxnLst>
              <a:cxn ang="0">
                <a:pos x="wd2" y="hd2"/>
              </a:cxn>
              <a:cxn ang="5400000">
                <a:pos x="wd2" y="hd2"/>
              </a:cxn>
              <a:cxn ang="10800000">
                <a:pos x="wd2" y="hd2"/>
              </a:cxn>
              <a:cxn ang="16200000">
                <a:pos x="wd2" y="hd2"/>
              </a:cxn>
            </a:cxnLst>
            <a:rect l="0" t="0" r="r" b="b"/>
            <a:pathLst>
              <a:path w="21600" h="21600" extrusionOk="0">
                <a:moveTo>
                  <a:pt x="130" y="0"/>
                </a:moveTo>
                <a:lnTo>
                  <a:pt x="21600" y="16189"/>
                </a:lnTo>
                <a:lnTo>
                  <a:pt x="21586" y="21600"/>
                </a:lnTo>
                <a:lnTo>
                  <a:pt x="0" y="21600"/>
                </a:lnTo>
                <a:lnTo>
                  <a:pt x="130" y="0"/>
                </a:lnTo>
                <a:close/>
              </a:path>
            </a:pathLst>
          </a:custGeom>
          <a:solidFill>
            <a:srgbClr val="D1D2D4"/>
          </a:solidFill>
          <a:ln w="12700">
            <a:miter lim="400000"/>
          </a:ln>
        </p:spPr>
        <p:txBody>
          <a:bodyPr lIns="0" tIns="0" rIns="0" bIns="0" anchor="ctr"/>
          <a:lstStyle/>
          <a:p>
            <a:pPr marL="0" marR="0" lvl="0" algn="ctr" defTabSz="584200">
              <a:lnSpc>
                <a:spcPct val="100000"/>
              </a:lnSpc>
              <a:defRPr sz="3200">
                <a:solidFill>
                  <a:srgbClr val="FFFFFF"/>
                </a:solidFill>
              </a:defRPr>
            </a:pPr>
            <a:endParaRPr/>
          </a:p>
        </p:txBody>
      </p:sp>
      <p:pic>
        <p:nvPicPr>
          <p:cNvPr id="14" name="image1.pdf" descr="Imaginatik_Logo_CMYK.eps"/>
          <p:cNvPicPr/>
          <p:nvPr/>
        </p:nvPicPr>
        <p:blipFill>
          <a:blip r:embed="rId3">
            <a:extLst/>
          </a:blip>
          <a:stretch>
            <a:fillRect/>
          </a:stretch>
        </p:blipFill>
        <p:spPr>
          <a:xfrm>
            <a:off x="1197429" y="1055425"/>
            <a:ext cx="7037024" cy="1225445"/>
          </a:xfrm>
          <a:prstGeom prst="rect">
            <a:avLst/>
          </a:prstGeom>
          <a:ln w="12700">
            <a:miter lim="400000"/>
          </a:ln>
        </p:spPr>
      </p:pic>
      <p:sp>
        <p:nvSpPr>
          <p:cNvPr id="15" name="Shape 15"/>
          <p:cNvSpPr>
            <a:spLocks noGrp="1"/>
          </p:cNvSpPr>
          <p:nvPr>
            <p:ph type="title"/>
          </p:nvPr>
        </p:nvSpPr>
        <p:spPr>
          <a:xfrm>
            <a:off x="1476194" y="4333540"/>
            <a:ext cx="12329843" cy="5233402"/>
          </a:xfrm>
          <a:prstGeom prst="rect">
            <a:avLst/>
          </a:prstGeom>
        </p:spPr>
        <p:txBody>
          <a:bodyPr/>
          <a:lstStyle>
            <a:lvl1pPr>
              <a:defRPr>
                <a:solidFill>
                  <a:srgbClr val="FFFFFF"/>
                </a:solidFill>
              </a:defRPr>
            </a:lvl1pPr>
          </a:lstStyle>
          <a:p>
            <a:pPr lvl="0">
              <a:defRPr sz="1800">
                <a:solidFill>
                  <a:srgbClr val="000000"/>
                </a:solidFill>
              </a:defRPr>
            </a:pPr>
            <a:r>
              <a:rPr sz="11200">
                <a:solidFill>
                  <a:srgbClr val="FFFFFF"/>
                </a:solidFill>
              </a:rPr>
              <a:t>Click to edit Master title</a:t>
            </a:r>
          </a:p>
        </p:txBody>
      </p:sp>
      <p:sp>
        <p:nvSpPr>
          <p:cNvPr id="16" name="Shape 16"/>
          <p:cNvSpPr>
            <a:spLocks noGrp="1"/>
          </p:cNvSpPr>
          <p:nvPr>
            <p:ph type="body" idx="1"/>
          </p:nvPr>
        </p:nvSpPr>
        <p:spPr>
          <a:xfrm>
            <a:off x="1429335" y="9566941"/>
            <a:ext cx="12330114" cy="4149059"/>
          </a:xfrm>
          <a:prstGeom prst="rect">
            <a:avLst/>
          </a:prstGeom>
        </p:spPr>
        <p:txBody>
          <a:bodyPr/>
          <a:lstStyle>
            <a:lvl1pPr marL="0" indent="0">
              <a:buSzTx/>
              <a:buNone/>
              <a:defRPr sz="4500">
                <a:solidFill>
                  <a:srgbClr val="3E3E3E"/>
                </a:solidFill>
              </a:defRPr>
            </a:lvl1pPr>
          </a:lstStyle>
          <a:p>
            <a:pPr lvl="0">
              <a:defRPr sz="1800">
                <a:solidFill>
                  <a:srgbClr val="000000"/>
                </a:solidFill>
              </a:defRPr>
            </a:pPr>
            <a:r>
              <a:rPr sz="4500">
                <a:solidFill>
                  <a:srgbClr val="3E3E3E"/>
                </a:solidFill>
              </a:rPr>
              <a:t>Name, Title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 Slide ">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1200"/>
              <a:t>Title Text</a:t>
            </a:r>
          </a:p>
        </p:txBody>
      </p:sp>
      <p:sp>
        <p:nvSpPr>
          <p:cNvPr id="19" name="Shape 19"/>
          <p:cNvSpPr>
            <a:spLocks noGrp="1"/>
          </p:cNvSpPr>
          <p:nvPr>
            <p:ph type="body" idx="1"/>
          </p:nvPr>
        </p:nvSpPr>
        <p:spPr>
          <a:prstGeom prst="rect">
            <a:avLst/>
          </a:prstGeom>
        </p:spPr>
        <p:txBody>
          <a:bodyPr/>
          <a:lstStyle/>
          <a:p>
            <a:pPr lvl="0">
              <a:defRPr sz="1800"/>
            </a:pPr>
            <a:r>
              <a:rPr sz="5000"/>
              <a:t>Click to edit Master text styles</a:t>
            </a:r>
          </a:p>
          <a:p>
            <a:pPr lvl="1">
              <a:defRPr sz="1800"/>
            </a:pPr>
            <a:r>
              <a:rPr sz="5000"/>
              <a:t>Second level</a:t>
            </a:r>
          </a:p>
          <a:p>
            <a:pPr lvl="2">
              <a:defRPr sz="1800"/>
            </a:pPr>
            <a:r>
              <a:rPr sz="5000"/>
              <a:t>Third level</a:t>
            </a:r>
          </a:p>
          <a:p>
            <a:pPr lvl="3">
              <a:defRPr sz="1800"/>
            </a:pPr>
            <a:r>
              <a:rPr sz="5000"/>
              <a:t>Fourth level</a:t>
            </a:r>
          </a:p>
          <a:p>
            <a:pPr lvl="4">
              <a:defRPr sz="1800"/>
            </a:pPr>
            <a:r>
              <a:rPr sz="5000"/>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Image Slide-Blue">
    <p:spTree>
      <p:nvGrpSpPr>
        <p:cNvPr id="1" name=""/>
        <p:cNvGrpSpPr/>
        <p:nvPr/>
      </p:nvGrpSpPr>
      <p:grpSpPr>
        <a:xfrm>
          <a:off x="0" y="0"/>
          <a:ext cx="0" cy="0"/>
          <a:chOff x="0" y="0"/>
          <a:chExt cx="0" cy="0"/>
        </a:xfrm>
      </p:grpSpPr>
      <p:grpSp>
        <p:nvGrpSpPr>
          <p:cNvPr id="29" name="Group 29"/>
          <p:cNvGrpSpPr/>
          <p:nvPr/>
        </p:nvGrpSpPr>
        <p:grpSpPr>
          <a:xfrm>
            <a:off x="0" y="12484579"/>
            <a:ext cx="24384002" cy="1231421"/>
            <a:chOff x="0" y="0"/>
            <a:chExt cx="24384001" cy="1231419"/>
          </a:xfrm>
        </p:grpSpPr>
        <p:sp>
          <p:nvSpPr>
            <p:cNvPr id="27" name="Shape 27"/>
            <p:cNvSpPr/>
            <p:nvPr/>
          </p:nvSpPr>
          <p:spPr>
            <a:xfrm>
              <a:off x="0" y="0"/>
              <a:ext cx="24384002" cy="1231421"/>
            </a:xfrm>
            <a:prstGeom prst="rect">
              <a:avLst/>
            </a:prstGeom>
            <a:solidFill>
              <a:srgbClr val="D1D2D4"/>
            </a:solidFill>
            <a:ln w="12700" cap="flat">
              <a:noFill/>
              <a:miter lim="400000"/>
            </a:ln>
            <a:effectLst/>
          </p:spPr>
          <p:txBody>
            <a:bodyPr wrap="square" lIns="0" tIns="0" rIns="0" bIns="0" numCol="1" anchor="ctr">
              <a:noAutofit/>
            </a:bodyPr>
            <a:lstStyle/>
            <a:p>
              <a:pPr marL="0" marR="0" lvl="0" algn="ctr" defTabSz="584200">
                <a:lnSpc>
                  <a:spcPct val="100000"/>
                </a:lnSpc>
                <a:defRPr sz="3200">
                  <a:solidFill>
                    <a:srgbClr val="FFFFFF"/>
                  </a:solidFill>
                </a:defRPr>
              </a:pPr>
              <a:endParaRPr/>
            </a:p>
          </p:txBody>
        </p:sp>
        <p:pic>
          <p:nvPicPr>
            <p:cNvPr id="28" name="image1.pdf" descr="Imaginatik_Logo_CMYK.eps"/>
            <p:cNvPicPr/>
            <p:nvPr/>
          </p:nvPicPr>
          <p:blipFill>
            <a:blip r:embed="rId2">
              <a:extLst/>
            </a:blip>
            <a:stretch>
              <a:fillRect/>
            </a:stretch>
          </p:blipFill>
          <p:spPr>
            <a:xfrm>
              <a:off x="19930727" y="275755"/>
              <a:ext cx="3849164" cy="670303"/>
            </a:xfrm>
            <a:prstGeom prst="rect">
              <a:avLst/>
            </a:prstGeom>
            <a:ln w="12700" cap="flat">
              <a:noFill/>
              <a:miter lim="400000"/>
            </a:ln>
            <a:effectLst/>
          </p:spPr>
        </p:pic>
      </p:grpSp>
      <p:sp>
        <p:nvSpPr>
          <p:cNvPr id="30" name="Shape 30"/>
          <p:cNvSpPr/>
          <p:nvPr/>
        </p:nvSpPr>
        <p:spPr>
          <a:xfrm>
            <a:off x="11" y="-1"/>
            <a:ext cx="13876583" cy="124907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030" y="21600"/>
                </a:lnTo>
                <a:lnTo>
                  <a:pt x="0" y="21600"/>
                </a:lnTo>
                <a:lnTo>
                  <a:pt x="0" y="0"/>
                </a:lnTo>
                <a:close/>
              </a:path>
            </a:pathLst>
          </a:custGeom>
          <a:solidFill>
            <a:srgbClr val="34A5D3"/>
          </a:solidFill>
          <a:ln w="12700">
            <a:miter lim="400000"/>
          </a:ln>
        </p:spPr>
        <p:txBody>
          <a:bodyPr lIns="0" tIns="0" rIns="0" bIns="0" anchor="ctr"/>
          <a:lstStyle/>
          <a:p>
            <a:pPr marL="0" marR="0" lvl="0" algn="ctr" defTabSz="584200">
              <a:lnSpc>
                <a:spcPct val="100000"/>
              </a:lnSpc>
              <a:defRPr sz="3200">
                <a:solidFill>
                  <a:srgbClr val="000000"/>
                </a:solidFill>
              </a:defRPr>
            </a:pPr>
            <a:endParaRPr/>
          </a:p>
        </p:txBody>
      </p:sp>
      <p:sp>
        <p:nvSpPr>
          <p:cNvPr id="31" name="Shape 31"/>
          <p:cNvSpPr>
            <a:spLocks noGrp="1"/>
          </p:cNvSpPr>
          <p:nvPr>
            <p:ph type="title"/>
          </p:nvPr>
        </p:nvSpPr>
        <p:spPr>
          <a:xfrm>
            <a:off x="1580332" y="4724368"/>
            <a:ext cx="8721289" cy="3036095"/>
          </a:xfrm>
          <a:prstGeom prst="rect">
            <a:avLst/>
          </a:prstGeom>
        </p:spPr>
        <p:txBody>
          <a:bodyPr/>
          <a:lstStyle>
            <a:lvl1pPr>
              <a:defRPr>
                <a:solidFill>
                  <a:srgbClr val="FFFFFF"/>
                </a:solidFill>
              </a:defRPr>
            </a:lvl1pPr>
          </a:lstStyle>
          <a:p>
            <a:pPr lvl="0">
              <a:defRPr sz="1800">
                <a:solidFill>
                  <a:srgbClr val="000000"/>
                </a:solidFill>
              </a:defRPr>
            </a:pPr>
            <a:r>
              <a:rPr sz="11200">
                <a:solidFill>
                  <a:srgbClr val="FFFFFF"/>
                </a:solidFill>
              </a:rPr>
              <a:t>Click to edit Master title style</a:t>
            </a:r>
          </a:p>
        </p:txBody>
      </p:sp>
      <p:grpSp>
        <p:nvGrpSpPr>
          <p:cNvPr id="34" name="Group 34"/>
          <p:cNvGrpSpPr/>
          <p:nvPr/>
        </p:nvGrpSpPr>
        <p:grpSpPr>
          <a:xfrm>
            <a:off x="0" y="12484579"/>
            <a:ext cx="24384002" cy="1231421"/>
            <a:chOff x="0" y="0"/>
            <a:chExt cx="24384001" cy="1231419"/>
          </a:xfrm>
        </p:grpSpPr>
        <p:sp>
          <p:nvSpPr>
            <p:cNvPr id="32" name="Shape 32"/>
            <p:cNvSpPr/>
            <p:nvPr/>
          </p:nvSpPr>
          <p:spPr>
            <a:xfrm>
              <a:off x="0" y="0"/>
              <a:ext cx="24384002" cy="1231421"/>
            </a:xfrm>
            <a:prstGeom prst="rect">
              <a:avLst/>
            </a:prstGeom>
            <a:solidFill>
              <a:srgbClr val="D1D2D4"/>
            </a:solidFill>
            <a:ln w="12700" cap="flat">
              <a:noFill/>
              <a:miter lim="400000"/>
            </a:ln>
            <a:effectLst/>
          </p:spPr>
          <p:txBody>
            <a:bodyPr wrap="square" lIns="0" tIns="0" rIns="0" bIns="0" numCol="1" anchor="ctr">
              <a:noAutofit/>
            </a:bodyPr>
            <a:lstStyle/>
            <a:p>
              <a:pPr marL="0" marR="0" lvl="0" algn="ctr" defTabSz="584200">
                <a:lnSpc>
                  <a:spcPct val="100000"/>
                </a:lnSpc>
                <a:defRPr sz="3200">
                  <a:solidFill>
                    <a:srgbClr val="FFFFFF"/>
                  </a:solidFill>
                </a:defRPr>
              </a:pPr>
              <a:endParaRPr/>
            </a:p>
          </p:txBody>
        </p:sp>
        <p:pic>
          <p:nvPicPr>
            <p:cNvPr id="33" name="image1.pdf" descr="Imaginatik_Logo_CMYK.eps"/>
            <p:cNvPicPr/>
            <p:nvPr/>
          </p:nvPicPr>
          <p:blipFill>
            <a:blip r:embed="rId2">
              <a:extLst/>
            </a:blip>
            <a:stretch>
              <a:fillRect/>
            </a:stretch>
          </p:blipFill>
          <p:spPr>
            <a:xfrm>
              <a:off x="19930727" y="275755"/>
              <a:ext cx="3849164" cy="670303"/>
            </a:xfrm>
            <a:prstGeom prst="rect">
              <a:avLst/>
            </a:prstGeom>
            <a:ln w="12700" cap="flat">
              <a:noFill/>
              <a:miter lim="400000"/>
            </a:ln>
            <a:effectLst/>
          </p:spPr>
        </p:pic>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0"/>
            <a:ext cx="21945600" cy="800220"/>
          </a:xfrm>
        </p:spPr>
        <p:txBody>
          <a:bodyPr/>
          <a:lstStyle>
            <a:lvl1pPr>
              <a:lnSpc>
                <a:spcPts val="5714"/>
              </a:lnSpc>
              <a:defRPr sz="5700"/>
            </a:lvl1pPr>
          </a:lstStyle>
          <a:p>
            <a:r>
              <a:rPr lang="en-US" smtClean="0"/>
              <a:t>Click to edit Master title style</a:t>
            </a:r>
            <a:endParaRPr lang="en-US" dirty="0"/>
          </a:p>
        </p:txBody>
      </p:sp>
      <p:sp>
        <p:nvSpPr>
          <p:cNvPr id="3" name="Content Placeholder 2"/>
          <p:cNvSpPr>
            <a:spLocks noGrp="1"/>
          </p:cNvSpPr>
          <p:nvPr>
            <p:ph idx="1"/>
          </p:nvPr>
        </p:nvSpPr>
        <p:spPr>
          <a:xfrm>
            <a:off x="1219200" y="2286000"/>
            <a:ext cx="21844000" cy="10210800"/>
          </a:xfrm>
        </p:spPr>
        <p:txBody>
          <a:bodyPr tIns="108855" bIns="108855"/>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0" y="12484579"/>
            <a:ext cx="24384002" cy="1231421"/>
            <a:chOff x="0" y="0"/>
            <a:chExt cx="24384001" cy="1231419"/>
          </a:xfrm>
        </p:grpSpPr>
        <p:sp>
          <p:nvSpPr>
            <p:cNvPr id="2" name="Shape 2"/>
            <p:cNvSpPr/>
            <p:nvPr/>
          </p:nvSpPr>
          <p:spPr>
            <a:xfrm>
              <a:off x="0" y="0"/>
              <a:ext cx="24384002" cy="1231421"/>
            </a:xfrm>
            <a:prstGeom prst="rect">
              <a:avLst/>
            </a:prstGeom>
            <a:solidFill>
              <a:srgbClr val="D1D2D4"/>
            </a:solidFill>
            <a:ln w="12700" cap="flat">
              <a:noFill/>
              <a:miter lim="400000"/>
            </a:ln>
            <a:effectLst/>
          </p:spPr>
          <p:txBody>
            <a:bodyPr wrap="square" lIns="0" tIns="0" rIns="0" bIns="0" numCol="1" anchor="ctr">
              <a:noAutofit/>
            </a:bodyPr>
            <a:lstStyle/>
            <a:p>
              <a:pPr marL="0" marR="0" lvl="0" algn="ctr" defTabSz="584200">
                <a:lnSpc>
                  <a:spcPct val="100000"/>
                </a:lnSpc>
                <a:defRPr sz="3200">
                  <a:solidFill>
                    <a:srgbClr val="FFFFFF"/>
                  </a:solidFill>
                </a:defRPr>
              </a:pPr>
              <a:endParaRPr/>
            </a:p>
          </p:txBody>
        </p:sp>
        <p:pic>
          <p:nvPicPr>
            <p:cNvPr id="3" name="image1.pdf" descr="Imaginatik_Logo_CMYK.eps"/>
            <p:cNvPicPr/>
            <p:nvPr/>
          </p:nvPicPr>
          <p:blipFill>
            <a:blip r:embed="rId6">
              <a:extLst/>
            </a:blip>
            <a:stretch>
              <a:fillRect/>
            </a:stretch>
          </p:blipFill>
          <p:spPr>
            <a:xfrm>
              <a:off x="19930727" y="275755"/>
              <a:ext cx="3849164" cy="670303"/>
            </a:xfrm>
            <a:prstGeom prst="rect">
              <a:avLst/>
            </a:prstGeom>
            <a:ln w="12700" cap="flat">
              <a:noFill/>
              <a:miter lim="400000"/>
            </a:ln>
            <a:effectLst/>
          </p:spPr>
        </p:pic>
      </p:grpSp>
      <p:sp>
        <p:nvSpPr>
          <p:cNvPr id="5" name="Shape 5"/>
          <p:cNvSpPr>
            <a:spLocks noGrp="1"/>
          </p:cNvSpPr>
          <p:nvPr>
            <p:ph type="title"/>
          </p:nvPr>
        </p:nvSpPr>
        <p:spPr>
          <a:xfrm>
            <a:off x="780652" y="20292"/>
            <a:ext cx="22999238" cy="3483666"/>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normAutofit/>
          </a:bodyPr>
          <a:lstStyle/>
          <a:p>
            <a:pPr lvl="0">
              <a:defRPr sz="1800"/>
            </a:pPr>
            <a:r>
              <a:rPr sz="11200"/>
              <a:t>Title Text</a:t>
            </a:r>
          </a:p>
        </p:txBody>
      </p:sp>
      <p:sp>
        <p:nvSpPr>
          <p:cNvPr id="6" name="Shape 6"/>
          <p:cNvSpPr>
            <a:spLocks noGrp="1"/>
          </p:cNvSpPr>
          <p:nvPr>
            <p:ph type="body" idx="1"/>
          </p:nvPr>
        </p:nvSpPr>
        <p:spPr>
          <a:xfrm>
            <a:off x="781050" y="3503957"/>
            <a:ext cx="22998113" cy="10212044"/>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lstStyle/>
          <a:p>
            <a:pPr lvl="0">
              <a:defRPr sz="1800"/>
            </a:pPr>
            <a:r>
              <a:rPr sz="5000"/>
              <a:t>Click to edit Master text styles</a:t>
            </a:r>
          </a:p>
          <a:p>
            <a:pPr lvl="1">
              <a:defRPr sz="1800"/>
            </a:pPr>
            <a:r>
              <a:rPr sz="5000"/>
              <a:t>Second level</a:t>
            </a:r>
          </a:p>
          <a:p>
            <a:pPr lvl="2">
              <a:defRPr sz="1800"/>
            </a:pPr>
            <a:r>
              <a:rPr sz="5000"/>
              <a:t>Third level</a:t>
            </a:r>
          </a:p>
          <a:p>
            <a:pPr lvl="3">
              <a:defRPr sz="1800"/>
            </a:pPr>
            <a:r>
              <a:rPr sz="5000"/>
              <a:t>Fourth level</a:t>
            </a:r>
          </a:p>
          <a:p>
            <a:pPr lvl="4">
              <a:defRPr sz="1800"/>
            </a:pPr>
            <a:r>
              <a:rPr sz="500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Lst>
  <p:transition spd="med"/>
  <p:txStyles>
    <p:titleStyle>
      <a:lvl1pPr defTabSz="584200">
        <a:defRPr sz="11200">
          <a:latin typeface="Avenir Next Regular"/>
          <a:ea typeface="Avenir Next Regular"/>
          <a:cs typeface="Avenir Next Regular"/>
          <a:sym typeface="Avenir Next Regular"/>
        </a:defRPr>
      </a:lvl1pPr>
      <a:lvl2pPr defTabSz="584200">
        <a:defRPr sz="11200">
          <a:latin typeface="Avenir Next Regular"/>
          <a:ea typeface="Avenir Next Regular"/>
          <a:cs typeface="Avenir Next Regular"/>
          <a:sym typeface="Avenir Next Regular"/>
        </a:defRPr>
      </a:lvl2pPr>
      <a:lvl3pPr defTabSz="584200">
        <a:defRPr sz="11200">
          <a:latin typeface="Avenir Next Regular"/>
          <a:ea typeface="Avenir Next Regular"/>
          <a:cs typeface="Avenir Next Regular"/>
          <a:sym typeface="Avenir Next Regular"/>
        </a:defRPr>
      </a:lvl3pPr>
      <a:lvl4pPr defTabSz="584200">
        <a:defRPr sz="11200">
          <a:latin typeface="Avenir Next Regular"/>
          <a:ea typeface="Avenir Next Regular"/>
          <a:cs typeface="Avenir Next Regular"/>
          <a:sym typeface="Avenir Next Regular"/>
        </a:defRPr>
      </a:lvl4pPr>
      <a:lvl5pPr defTabSz="584200">
        <a:defRPr sz="11200">
          <a:latin typeface="Avenir Next Regular"/>
          <a:ea typeface="Avenir Next Regular"/>
          <a:cs typeface="Avenir Next Regular"/>
          <a:sym typeface="Avenir Next Regular"/>
        </a:defRPr>
      </a:lvl5pPr>
      <a:lvl6pPr defTabSz="584200">
        <a:defRPr sz="11200">
          <a:latin typeface="Avenir Next Regular"/>
          <a:ea typeface="Avenir Next Regular"/>
          <a:cs typeface="Avenir Next Regular"/>
          <a:sym typeface="Avenir Next Regular"/>
        </a:defRPr>
      </a:lvl6pPr>
      <a:lvl7pPr defTabSz="584200">
        <a:defRPr sz="11200">
          <a:latin typeface="Avenir Next Regular"/>
          <a:ea typeface="Avenir Next Regular"/>
          <a:cs typeface="Avenir Next Regular"/>
          <a:sym typeface="Avenir Next Regular"/>
        </a:defRPr>
      </a:lvl7pPr>
      <a:lvl8pPr defTabSz="584200">
        <a:defRPr sz="11200">
          <a:latin typeface="Avenir Next Regular"/>
          <a:ea typeface="Avenir Next Regular"/>
          <a:cs typeface="Avenir Next Regular"/>
          <a:sym typeface="Avenir Next Regular"/>
        </a:defRPr>
      </a:lvl8pPr>
      <a:lvl9pPr defTabSz="584200">
        <a:defRPr sz="11200">
          <a:latin typeface="Avenir Next Regular"/>
          <a:ea typeface="Avenir Next Regular"/>
          <a:cs typeface="Avenir Next Regular"/>
          <a:sym typeface="Avenir Next Regular"/>
        </a:defRPr>
      </a:lvl9pPr>
    </p:titleStyle>
    <p:bodyStyle>
      <a:lvl1pPr marL="617361" indent="-617361" defTabSz="584200">
        <a:spcBef>
          <a:spcPts val="4200"/>
        </a:spcBef>
        <a:buSzPct val="75000"/>
        <a:buChar char="•"/>
        <a:defRPr sz="5000">
          <a:latin typeface="Avenir Next Regular"/>
          <a:ea typeface="Avenir Next Regular"/>
          <a:cs typeface="Avenir Next Regular"/>
          <a:sym typeface="Avenir Next Regular"/>
        </a:defRPr>
      </a:lvl1pPr>
      <a:lvl2pPr marL="1061860" indent="-617361" defTabSz="584200">
        <a:spcBef>
          <a:spcPts val="4200"/>
        </a:spcBef>
        <a:buSzPct val="75000"/>
        <a:buChar char="•"/>
        <a:defRPr sz="5000">
          <a:latin typeface="Avenir Next Regular"/>
          <a:ea typeface="Avenir Next Regular"/>
          <a:cs typeface="Avenir Next Regular"/>
          <a:sym typeface="Avenir Next Regular"/>
        </a:defRPr>
      </a:lvl2pPr>
      <a:lvl3pPr marL="1506360" indent="-617360" defTabSz="584200">
        <a:spcBef>
          <a:spcPts val="4200"/>
        </a:spcBef>
        <a:buSzPct val="75000"/>
        <a:buChar char="•"/>
        <a:defRPr sz="5000">
          <a:latin typeface="Avenir Next Regular"/>
          <a:ea typeface="Avenir Next Regular"/>
          <a:cs typeface="Avenir Next Regular"/>
          <a:sym typeface="Avenir Next Regular"/>
        </a:defRPr>
      </a:lvl3pPr>
      <a:lvl4pPr marL="1950860" indent="-617360" defTabSz="584200">
        <a:spcBef>
          <a:spcPts val="4200"/>
        </a:spcBef>
        <a:buSzPct val="75000"/>
        <a:buChar char="•"/>
        <a:defRPr sz="5000">
          <a:latin typeface="Avenir Next Regular"/>
          <a:ea typeface="Avenir Next Regular"/>
          <a:cs typeface="Avenir Next Regular"/>
          <a:sym typeface="Avenir Next Regular"/>
        </a:defRPr>
      </a:lvl4pPr>
      <a:lvl5pPr marL="2395360" indent="-617360" defTabSz="584200">
        <a:spcBef>
          <a:spcPts val="4200"/>
        </a:spcBef>
        <a:buSzPct val="75000"/>
        <a:buChar char="•"/>
        <a:defRPr sz="5000">
          <a:latin typeface="Avenir Next Regular"/>
          <a:ea typeface="Avenir Next Regular"/>
          <a:cs typeface="Avenir Next Regular"/>
          <a:sym typeface="Avenir Next Regular"/>
        </a:defRPr>
      </a:lvl5pPr>
      <a:lvl6pPr marL="2839860" indent="-617360" defTabSz="584200">
        <a:spcBef>
          <a:spcPts val="4200"/>
        </a:spcBef>
        <a:buSzPct val="75000"/>
        <a:buChar char="•"/>
        <a:defRPr sz="5000">
          <a:latin typeface="Avenir Next Regular"/>
          <a:ea typeface="Avenir Next Regular"/>
          <a:cs typeface="Avenir Next Regular"/>
          <a:sym typeface="Avenir Next Regular"/>
        </a:defRPr>
      </a:lvl6pPr>
      <a:lvl7pPr marL="3284361" indent="-617360" defTabSz="584200">
        <a:spcBef>
          <a:spcPts val="4200"/>
        </a:spcBef>
        <a:buSzPct val="75000"/>
        <a:buChar char="•"/>
        <a:defRPr sz="5000">
          <a:latin typeface="Avenir Next Regular"/>
          <a:ea typeface="Avenir Next Regular"/>
          <a:cs typeface="Avenir Next Regular"/>
          <a:sym typeface="Avenir Next Regular"/>
        </a:defRPr>
      </a:lvl7pPr>
      <a:lvl8pPr marL="3728861" indent="-617360" defTabSz="584200">
        <a:spcBef>
          <a:spcPts val="4200"/>
        </a:spcBef>
        <a:buSzPct val="75000"/>
        <a:buChar char="•"/>
        <a:defRPr sz="5000">
          <a:latin typeface="Avenir Next Regular"/>
          <a:ea typeface="Avenir Next Regular"/>
          <a:cs typeface="Avenir Next Regular"/>
          <a:sym typeface="Avenir Next Regular"/>
        </a:defRPr>
      </a:lvl8pPr>
      <a:lvl9pPr marL="4173361" indent="-617361" defTabSz="584200">
        <a:spcBef>
          <a:spcPts val="4200"/>
        </a:spcBef>
        <a:buSzPct val="75000"/>
        <a:buChar char="•"/>
        <a:defRPr sz="5000">
          <a:latin typeface="Avenir Next Regular"/>
          <a:ea typeface="Avenir Next Regular"/>
          <a:cs typeface="Avenir Next Regular"/>
          <a:sym typeface="Avenir Next Regular"/>
        </a:defRPr>
      </a:lvl9pPr>
    </p:bodyStyle>
    <p:otherStyle>
      <a:lvl1pPr marL="228600" marR="457200" algn="r" defTabSz="457200">
        <a:lnSpc>
          <a:spcPct val="150000"/>
        </a:lnSpc>
        <a:defRPr sz="1200">
          <a:solidFill>
            <a:schemeClr val="tx1"/>
          </a:solidFill>
          <a:latin typeface="+mn-lt"/>
          <a:ea typeface="+mn-ea"/>
          <a:cs typeface="+mn-cs"/>
          <a:sym typeface="Avenir Next Regular"/>
        </a:defRPr>
      </a:lvl1pPr>
      <a:lvl2pPr marL="228600" marR="457200" indent="228600" algn="r" defTabSz="457200">
        <a:lnSpc>
          <a:spcPct val="150000"/>
        </a:lnSpc>
        <a:defRPr sz="1200">
          <a:solidFill>
            <a:schemeClr val="tx1"/>
          </a:solidFill>
          <a:latin typeface="+mn-lt"/>
          <a:ea typeface="+mn-ea"/>
          <a:cs typeface="+mn-cs"/>
          <a:sym typeface="Avenir Next Regular"/>
        </a:defRPr>
      </a:lvl2pPr>
      <a:lvl3pPr marL="228600" marR="457200" indent="228600" algn="r" defTabSz="457200">
        <a:lnSpc>
          <a:spcPct val="150000"/>
        </a:lnSpc>
        <a:defRPr sz="1200">
          <a:solidFill>
            <a:schemeClr val="tx1"/>
          </a:solidFill>
          <a:latin typeface="+mn-lt"/>
          <a:ea typeface="+mn-ea"/>
          <a:cs typeface="+mn-cs"/>
          <a:sym typeface="Avenir Next Regular"/>
        </a:defRPr>
      </a:lvl3pPr>
      <a:lvl4pPr marL="228600" marR="457200" indent="228600" algn="r" defTabSz="457200">
        <a:lnSpc>
          <a:spcPct val="150000"/>
        </a:lnSpc>
        <a:defRPr sz="1200">
          <a:solidFill>
            <a:schemeClr val="tx1"/>
          </a:solidFill>
          <a:latin typeface="+mn-lt"/>
          <a:ea typeface="+mn-ea"/>
          <a:cs typeface="+mn-cs"/>
          <a:sym typeface="Avenir Next Regular"/>
        </a:defRPr>
      </a:lvl4pPr>
      <a:lvl5pPr marL="228600" marR="457200" indent="228600" algn="r" defTabSz="457200">
        <a:lnSpc>
          <a:spcPct val="150000"/>
        </a:lnSpc>
        <a:defRPr sz="1200">
          <a:solidFill>
            <a:schemeClr val="tx1"/>
          </a:solidFill>
          <a:latin typeface="+mn-lt"/>
          <a:ea typeface="+mn-ea"/>
          <a:cs typeface="+mn-cs"/>
          <a:sym typeface="Avenir Next Regular"/>
        </a:defRPr>
      </a:lvl5pPr>
      <a:lvl6pPr marL="228600" marR="457200" indent="228600" algn="r" defTabSz="457200">
        <a:lnSpc>
          <a:spcPct val="150000"/>
        </a:lnSpc>
        <a:defRPr sz="1200">
          <a:solidFill>
            <a:schemeClr val="tx1"/>
          </a:solidFill>
          <a:latin typeface="+mn-lt"/>
          <a:ea typeface="+mn-ea"/>
          <a:cs typeface="+mn-cs"/>
          <a:sym typeface="Avenir Next Regular"/>
        </a:defRPr>
      </a:lvl6pPr>
      <a:lvl7pPr marL="228600" marR="457200" indent="228600" algn="r" defTabSz="457200">
        <a:lnSpc>
          <a:spcPct val="150000"/>
        </a:lnSpc>
        <a:defRPr sz="1200">
          <a:solidFill>
            <a:schemeClr val="tx1"/>
          </a:solidFill>
          <a:latin typeface="+mn-lt"/>
          <a:ea typeface="+mn-ea"/>
          <a:cs typeface="+mn-cs"/>
          <a:sym typeface="Avenir Next Regular"/>
        </a:defRPr>
      </a:lvl7pPr>
      <a:lvl8pPr marL="228600" marR="457200" indent="228600" algn="r" defTabSz="457200">
        <a:lnSpc>
          <a:spcPct val="150000"/>
        </a:lnSpc>
        <a:defRPr sz="1200">
          <a:solidFill>
            <a:schemeClr val="tx1"/>
          </a:solidFill>
          <a:latin typeface="+mn-lt"/>
          <a:ea typeface="+mn-ea"/>
          <a:cs typeface="+mn-cs"/>
          <a:sym typeface="Avenir Next Regular"/>
        </a:defRPr>
      </a:lvl8pPr>
      <a:lvl9pPr marL="228600" marR="457200" indent="228600" algn="r" defTabSz="457200">
        <a:lnSpc>
          <a:spcPct val="150000"/>
        </a:lnSpc>
        <a:defRPr sz="1200">
          <a:solidFill>
            <a:schemeClr val="tx1"/>
          </a:solidFill>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 name="image1.pdf" descr="Imaginatik_Logo_CMYK.eps"/>
          <p:cNvPicPr/>
          <p:nvPr/>
        </p:nvPicPr>
        <p:blipFill>
          <a:blip r:embed="rId2">
            <a:extLst/>
          </a:blip>
          <a:stretch>
            <a:fillRect/>
          </a:stretch>
        </p:blipFill>
        <p:spPr>
          <a:xfrm>
            <a:off x="1197429" y="1055425"/>
            <a:ext cx="7037024" cy="1225445"/>
          </a:xfrm>
          <a:prstGeom prst="rect">
            <a:avLst/>
          </a:prstGeom>
          <a:ln w="12700">
            <a:miter lim="400000"/>
          </a:ln>
        </p:spPr>
      </p:pic>
      <p:sp>
        <p:nvSpPr>
          <p:cNvPr id="81" name="Shape 81"/>
          <p:cNvSpPr>
            <a:spLocks noGrp="1"/>
          </p:cNvSpPr>
          <p:nvPr>
            <p:ph type="title"/>
          </p:nvPr>
        </p:nvSpPr>
        <p:spPr>
          <a:xfrm>
            <a:off x="1476194" y="5432193"/>
            <a:ext cx="12329843" cy="3036096"/>
          </a:xfrm>
          <a:prstGeom prst="rect">
            <a:avLst/>
          </a:prstGeom>
        </p:spPr>
        <p:txBody>
          <a:bodyPr/>
          <a:lstStyle/>
          <a:p>
            <a:pPr lvl="0" defTabSz="560831">
              <a:defRPr sz="10752"/>
            </a:pPr>
            <a:r>
              <a:rPr lang="en-US" dirty="0" smtClean="0"/>
              <a:t>Recognition</a:t>
            </a:r>
            <a:endParaRPr dirty="0"/>
          </a:p>
        </p:txBody>
      </p:sp>
      <p:sp>
        <p:nvSpPr>
          <p:cNvPr id="82" name="Shape 82"/>
          <p:cNvSpPr>
            <a:spLocks noGrp="1"/>
          </p:cNvSpPr>
          <p:nvPr>
            <p:ph type="body" idx="1"/>
          </p:nvPr>
        </p:nvSpPr>
        <p:spPr>
          <a:xfrm>
            <a:off x="1429334" y="9566941"/>
            <a:ext cx="12330115" cy="2328864"/>
          </a:xfrm>
          <a:prstGeom prst="rect">
            <a:avLst/>
          </a:prstGeom>
        </p:spPr>
        <p:txBody>
          <a:bodyPr lIns="0" tIns="0" rIns="0" bIns="0">
            <a:normAutofit/>
          </a:bodyPr>
          <a:lstStyle/>
          <a:p>
            <a:pPr lvl="0"/>
            <a:r>
              <a:rPr lang="en-US" dirty="0" smtClean="0"/>
              <a:t>August 2015</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5" name="Rectangle 3"/>
          <p:cNvSpPr>
            <a:spLocks noGrp="1" noChangeArrowheads="1"/>
          </p:cNvSpPr>
          <p:nvPr>
            <p:ph type="body" idx="1"/>
          </p:nvPr>
        </p:nvSpPr>
        <p:spPr>
          <a:xfrm>
            <a:off x="1422402" y="2513052"/>
            <a:ext cx="21683133" cy="8991600"/>
          </a:xfrm>
        </p:spPr>
        <p:txBody>
          <a:bodyPr/>
          <a:lstStyle/>
          <a:p>
            <a:pPr indent="0" eaLnBrk="1" hangingPunct="1">
              <a:spcBef>
                <a:spcPts val="0"/>
              </a:spcBef>
              <a:buNone/>
              <a:defRPr/>
            </a:pPr>
            <a:r>
              <a:rPr lang="en-GB" sz="4300" dirty="0" smtClean="0">
                <a:solidFill>
                  <a:srgbClr val="000000"/>
                </a:solidFill>
              </a:rPr>
              <a:t>Provide immediate </a:t>
            </a:r>
            <a:r>
              <a:rPr lang="en-GB" sz="4300" dirty="0">
                <a:solidFill>
                  <a:srgbClr val="000000"/>
                </a:solidFill>
              </a:rPr>
              <a:t>feedback</a:t>
            </a:r>
            <a:endParaRPr lang="en-GB" sz="4300" dirty="0" smtClean="0">
              <a:solidFill>
                <a:srgbClr val="000000"/>
              </a:solidFill>
            </a:endParaRPr>
          </a:p>
          <a:p>
            <a:pPr lvl="1" indent="0" eaLnBrk="1" hangingPunct="1">
              <a:spcBef>
                <a:spcPts val="0"/>
              </a:spcBef>
              <a:buNone/>
              <a:defRPr/>
            </a:pPr>
            <a:r>
              <a:rPr lang="en-GB" sz="3800" dirty="0" smtClean="0">
                <a:solidFill>
                  <a:srgbClr val="000000"/>
                </a:solidFill>
              </a:rPr>
              <a:t>Use the idea confirmation &amp; contributor communication to provide quick positive reinforcement </a:t>
            </a:r>
          </a:p>
          <a:p>
            <a:pPr indent="0">
              <a:spcBef>
                <a:spcPts val="0"/>
              </a:spcBef>
              <a:buNone/>
              <a:defRPr/>
            </a:pPr>
            <a:r>
              <a:rPr lang="en-US" sz="4300" dirty="0" smtClean="0"/>
              <a:t>Recognize Behaviors that Deliver </a:t>
            </a:r>
            <a:r>
              <a:rPr lang="en-US" sz="4300" dirty="0"/>
              <a:t>Quality</a:t>
            </a:r>
            <a:r>
              <a:rPr lang="en-US" sz="4300" dirty="0" smtClean="0"/>
              <a:t> </a:t>
            </a:r>
          </a:p>
          <a:p>
            <a:pPr marL="1061861" lvl="2" indent="0">
              <a:spcBef>
                <a:spcPts val="0"/>
              </a:spcBef>
              <a:buNone/>
              <a:defRPr/>
            </a:pPr>
            <a:r>
              <a:rPr lang="en-GB" sz="3800" dirty="0" smtClean="0">
                <a:solidFill>
                  <a:srgbClr val="000000"/>
                </a:solidFill>
              </a:rPr>
              <a:t>Spotlight ideas that are thought provoking</a:t>
            </a:r>
          </a:p>
          <a:p>
            <a:pPr marL="1061861" lvl="2" indent="0">
              <a:spcBef>
                <a:spcPts val="0"/>
              </a:spcBef>
              <a:buNone/>
              <a:defRPr/>
            </a:pPr>
            <a:r>
              <a:rPr lang="en-GB" sz="3800" dirty="0" smtClean="0">
                <a:solidFill>
                  <a:srgbClr val="000000"/>
                </a:solidFill>
              </a:rPr>
              <a:t>Highlight desired </a:t>
            </a:r>
            <a:r>
              <a:rPr lang="en-GB" sz="3800" dirty="0" err="1" smtClean="0">
                <a:solidFill>
                  <a:srgbClr val="000000"/>
                </a:solidFill>
              </a:rPr>
              <a:t>behaviors</a:t>
            </a:r>
            <a:r>
              <a:rPr lang="en-GB" sz="3800" dirty="0" smtClean="0">
                <a:solidFill>
                  <a:srgbClr val="000000"/>
                </a:solidFill>
              </a:rPr>
              <a:t>  - creative problem solving, collaboration &amp; driving business value</a:t>
            </a:r>
          </a:p>
          <a:p>
            <a:pPr indent="0" eaLnBrk="1" hangingPunct="1">
              <a:spcBef>
                <a:spcPts val="0"/>
              </a:spcBef>
              <a:buNone/>
              <a:defRPr/>
            </a:pPr>
            <a:r>
              <a:rPr lang="en-US" sz="4300" dirty="0" smtClean="0"/>
              <a:t>Demonstrate Commitment</a:t>
            </a:r>
          </a:p>
          <a:p>
            <a:pPr lvl="1" indent="0">
              <a:spcBef>
                <a:spcPts val="0"/>
              </a:spcBef>
              <a:buNone/>
              <a:defRPr/>
            </a:pPr>
            <a:r>
              <a:rPr lang="en-US" sz="4000" dirty="0" smtClean="0"/>
              <a:t>Show progress</a:t>
            </a:r>
          </a:p>
          <a:p>
            <a:pPr lvl="1" indent="0">
              <a:spcBef>
                <a:spcPts val="0"/>
              </a:spcBef>
              <a:buNone/>
              <a:defRPr/>
            </a:pPr>
            <a:r>
              <a:rPr lang="en-US" sz="4000" dirty="0" smtClean="0"/>
              <a:t>Tell stories</a:t>
            </a:r>
          </a:p>
          <a:p>
            <a:pPr lvl="1" indent="0">
              <a:spcBef>
                <a:spcPts val="0"/>
              </a:spcBef>
              <a:buNone/>
              <a:defRPr/>
            </a:pPr>
            <a:r>
              <a:rPr lang="en-US" sz="4000" dirty="0" smtClean="0"/>
              <a:t>Be visible </a:t>
            </a:r>
          </a:p>
          <a:p>
            <a:pPr indent="0" eaLnBrk="1" hangingPunct="1">
              <a:spcBef>
                <a:spcPts val="0"/>
              </a:spcBef>
              <a:buNone/>
              <a:defRPr/>
            </a:pPr>
            <a:r>
              <a:rPr lang="en-GB" sz="4300" dirty="0">
                <a:solidFill>
                  <a:srgbClr val="000000"/>
                </a:solidFill>
              </a:rPr>
              <a:t>Create a program that is perceived as fair</a:t>
            </a:r>
          </a:p>
          <a:p>
            <a:pPr lvl="1" indent="0" eaLnBrk="1" hangingPunct="1">
              <a:spcBef>
                <a:spcPts val="0"/>
              </a:spcBef>
              <a:buNone/>
              <a:defRPr/>
            </a:pPr>
            <a:r>
              <a:rPr lang="en-GB" sz="3800" dirty="0">
                <a:solidFill>
                  <a:srgbClr val="000000"/>
                </a:solidFill>
              </a:rPr>
              <a:t>Allows everyone</a:t>
            </a:r>
            <a:r>
              <a:rPr lang="en-GB" sz="3800" dirty="0" smtClean="0">
                <a:solidFill>
                  <a:srgbClr val="000000"/>
                </a:solidFill>
              </a:rPr>
              <a:t> an opportunity to “win”</a:t>
            </a:r>
          </a:p>
          <a:p>
            <a:pPr lvl="1" indent="0" eaLnBrk="1" hangingPunct="1">
              <a:spcBef>
                <a:spcPts val="0"/>
              </a:spcBef>
              <a:buNone/>
              <a:defRPr/>
            </a:pPr>
            <a:r>
              <a:rPr lang="en-GB" sz="3800" dirty="0">
                <a:solidFill>
                  <a:srgbClr val="000000"/>
                </a:solidFill>
              </a:rPr>
              <a:t>Allows you to </a:t>
            </a:r>
            <a:r>
              <a:rPr lang="en-GB" sz="3800" dirty="0" smtClean="0">
                <a:solidFill>
                  <a:srgbClr val="000000"/>
                </a:solidFill>
              </a:rPr>
              <a:t>reward </a:t>
            </a:r>
            <a:r>
              <a:rPr lang="en-GB" sz="3800" dirty="0">
                <a:solidFill>
                  <a:srgbClr val="000000"/>
                </a:solidFill>
              </a:rPr>
              <a:t>equally for desired </a:t>
            </a:r>
            <a:r>
              <a:rPr lang="en-GB" sz="3800" dirty="0" err="1">
                <a:solidFill>
                  <a:srgbClr val="000000"/>
                </a:solidFill>
              </a:rPr>
              <a:t>behaviors</a:t>
            </a:r>
            <a:r>
              <a:rPr lang="en-GB" sz="3800" dirty="0">
                <a:solidFill>
                  <a:srgbClr val="000000"/>
                </a:solidFill>
              </a:rPr>
              <a:t> rather than the value of the idea</a:t>
            </a:r>
          </a:p>
          <a:p>
            <a:pPr lvl="1" indent="0" eaLnBrk="1" hangingPunct="1">
              <a:spcBef>
                <a:spcPts val="0"/>
              </a:spcBef>
              <a:buNone/>
              <a:defRPr/>
            </a:pPr>
            <a:r>
              <a:rPr lang="en-GB" sz="3800" dirty="0">
                <a:solidFill>
                  <a:srgbClr val="000000"/>
                </a:solidFill>
              </a:rPr>
              <a:t>Allows you to reward before the value of the idea is even contemplated</a:t>
            </a:r>
          </a:p>
          <a:p>
            <a:pPr eaLnBrk="1" hangingPunct="1">
              <a:lnSpc>
                <a:spcPct val="80000"/>
              </a:lnSpc>
              <a:buFont typeface="Wingdings" charset="2"/>
              <a:buChar char="§"/>
              <a:defRPr/>
            </a:pPr>
            <a:endParaRPr lang="en-US" sz="4300" dirty="0"/>
          </a:p>
        </p:txBody>
      </p:sp>
      <p:sp>
        <p:nvSpPr>
          <p:cNvPr id="19459" name="Title 5"/>
          <p:cNvSpPr>
            <a:spLocks noGrp="1"/>
          </p:cNvSpPr>
          <p:nvPr>
            <p:ph type="title"/>
          </p:nvPr>
        </p:nvSpPr>
        <p:spPr>
          <a:xfrm>
            <a:off x="1168400" y="609601"/>
            <a:ext cx="21945600" cy="822326"/>
          </a:xfrm>
        </p:spPr>
        <p:txBody>
          <a:bodyPr/>
          <a:lstStyle/>
          <a:p>
            <a:r>
              <a:rPr lang="en-US" dirty="0" smtClean="0">
                <a:ea typeface="ＭＳ Ｐゴシック" pitchFamily="-112" charset="-128"/>
                <a:cs typeface="ＭＳ Ｐゴシック" pitchFamily="-112" charset="-128"/>
              </a:rPr>
              <a:t>Lessons Learned – </a:t>
            </a:r>
            <a:r>
              <a:rPr lang="en-US" dirty="0" smtClean="0">
                <a:ea typeface="ＭＳ Ｐゴシック" pitchFamily="-112" charset="-128"/>
                <a:cs typeface="ＭＳ Ｐゴシック" pitchFamily="-112" charset="-128"/>
              </a:rPr>
              <a:t>What Works</a:t>
            </a:r>
            <a:endParaRPr lang="en-US" dirty="0" smtClean="0">
              <a:ea typeface="ＭＳ Ｐゴシック" pitchFamily="-112" charset="-128"/>
              <a:cs typeface="ＭＳ Ｐゴシック" pitchFamily="-112"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169067" y="657101"/>
            <a:ext cx="21945600" cy="820738"/>
          </a:xfrm>
        </p:spPr>
        <p:txBody>
          <a:bodyPr/>
          <a:lstStyle/>
          <a:p>
            <a:r>
              <a:rPr lang="en-US" dirty="0" smtClean="0"/>
              <a:t>Define </a:t>
            </a:r>
            <a:r>
              <a:rPr lang="en-US" dirty="0" smtClean="0"/>
              <a:t>Key Behaviors</a:t>
            </a:r>
            <a:endParaRPr lang="en-US" dirty="0"/>
          </a:p>
        </p:txBody>
      </p:sp>
      <p:pic>
        <p:nvPicPr>
          <p:cNvPr id="5" name="Picture 4"/>
          <p:cNvPicPr>
            <a:picLocks noChangeAspect="1"/>
          </p:cNvPicPr>
          <p:nvPr/>
        </p:nvPicPr>
        <p:blipFill>
          <a:blip r:embed="rId3"/>
          <a:stretch>
            <a:fillRect/>
          </a:stretch>
        </p:blipFill>
        <p:spPr>
          <a:xfrm>
            <a:off x="3860800" y="2895600"/>
            <a:ext cx="16052800" cy="8602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7" name="Rectangle 3"/>
          <p:cNvSpPr>
            <a:spLocks noGrp="1" noChangeArrowheads="1"/>
          </p:cNvSpPr>
          <p:nvPr>
            <p:ph type="body" idx="1"/>
          </p:nvPr>
        </p:nvSpPr>
        <p:spPr/>
        <p:txBody>
          <a:bodyPr/>
          <a:lstStyle/>
          <a:p>
            <a:pPr eaLnBrk="1" hangingPunct="1">
              <a:lnSpc>
                <a:spcPct val="114000"/>
              </a:lnSpc>
              <a:buFont typeface="Wingdings" charset="2"/>
              <a:buChar char="§"/>
              <a:defRPr/>
            </a:pPr>
            <a:r>
              <a:rPr lang="en-GB" dirty="0" smtClean="0"/>
              <a:t>Where are you in the overall journey?</a:t>
            </a:r>
          </a:p>
          <a:p>
            <a:pPr eaLnBrk="1" hangingPunct="1">
              <a:lnSpc>
                <a:spcPct val="114000"/>
              </a:lnSpc>
              <a:buFont typeface="Wingdings" charset="2"/>
              <a:buChar char="§"/>
              <a:defRPr/>
            </a:pPr>
            <a:r>
              <a:rPr lang="en-GB" dirty="0" smtClean="0"/>
              <a:t>Brand </a:t>
            </a:r>
            <a:r>
              <a:rPr lang="en-GB" dirty="0" smtClean="0"/>
              <a:t>new, need to increase awareness &amp; demonstrate the desired </a:t>
            </a:r>
            <a:r>
              <a:rPr lang="en-GB" dirty="0" err="1" smtClean="0"/>
              <a:t>behaviors</a:t>
            </a:r>
            <a:endParaRPr lang="en-GB" dirty="0" smtClean="0"/>
          </a:p>
          <a:p>
            <a:pPr eaLnBrk="1" hangingPunct="1">
              <a:lnSpc>
                <a:spcPct val="114000"/>
              </a:lnSpc>
              <a:buFont typeface="Wingdings" charset="2"/>
              <a:buChar char="§"/>
              <a:defRPr/>
            </a:pPr>
            <a:r>
              <a:rPr lang="en-GB" dirty="0" smtClean="0"/>
              <a:t>Have some experience, some strong implementations, so we have great stories to share and heroes to celebrate</a:t>
            </a:r>
          </a:p>
          <a:p>
            <a:pPr eaLnBrk="1" hangingPunct="1">
              <a:lnSpc>
                <a:spcPct val="114000"/>
              </a:lnSpc>
              <a:buFont typeface="Wingdings" charset="2"/>
              <a:buChar char="§"/>
              <a:defRPr/>
            </a:pPr>
            <a:r>
              <a:rPr lang="en-GB" dirty="0" smtClean="0"/>
              <a:t>Lots of experience and we are moving towards recognizing breakthroughs &amp; big impacts</a:t>
            </a:r>
          </a:p>
          <a:p>
            <a:pPr eaLnBrk="1" hangingPunct="1">
              <a:lnSpc>
                <a:spcPct val="114000"/>
              </a:lnSpc>
              <a:buFont typeface="Wingdings" charset="2"/>
              <a:buChar char="§"/>
              <a:defRPr/>
            </a:pPr>
            <a:endParaRPr lang="en-GB" dirty="0" smtClean="0"/>
          </a:p>
          <a:p>
            <a:pPr eaLnBrk="1" hangingPunct="1">
              <a:buFont typeface="Wingdings" charset="2"/>
              <a:buChar char="§"/>
              <a:defRPr/>
            </a:pPr>
            <a:endParaRPr lang="en-US" dirty="0"/>
          </a:p>
        </p:txBody>
      </p:sp>
      <p:sp>
        <p:nvSpPr>
          <p:cNvPr id="17411" name="Title 5"/>
          <p:cNvSpPr>
            <a:spLocks noGrp="1"/>
          </p:cNvSpPr>
          <p:nvPr>
            <p:ph type="title"/>
          </p:nvPr>
        </p:nvSpPr>
        <p:spPr>
          <a:xfrm>
            <a:off x="1168400" y="609601"/>
            <a:ext cx="21945600" cy="822326"/>
          </a:xfrm>
        </p:spPr>
        <p:txBody>
          <a:bodyPr/>
          <a:lstStyle/>
          <a:p>
            <a:r>
              <a:rPr lang="en-US" dirty="0" smtClean="0">
                <a:ea typeface="ＭＳ Ｐゴシック" pitchFamily="-112" charset="-128"/>
                <a:cs typeface="ＭＳ Ｐゴシック" pitchFamily="-112" charset="-128"/>
              </a:rPr>
              <a:t>Program Journey</a:t>
            </a:r>
            <a:endParaRPr lang="en-US" dirty="0" smtClean="0">
              <a:ea typeface="ＭＳ Ｐゴシック" pitchFamily="-112" charset="-128"/>
              <a:cs typeface="ＭＳ Ｐゴシック" pitchFamily="-112"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703263"/>
            <a:ext cx="21945600" cy="820738"/>
          </a:xfrm>
        </p:spPr>
        <p:txBody>
          <a:bodyPr/>
          <a:lstStyle/>
          <a:p>
            <a:r>
              <a:rPr lang="en-US" dirty="0" smtClean="0"/>
              <a:t>Put the Objectives on Paper</a:t>
            </a:r>
            <a:endParaRPr lang="en-US" dirty="0"/>
          </a:p>
        </p:txBody>
      </p:sp>
      <p:graphicFrame>
        <p:nvGraphicFramePr>
          <p:cNvPr id="4" name="Content Placeholder 3"/>
          <p:cNvGraphicFramePr>
            <a:graphicFrameLocks noGrp="1"/>
          </p:cNvGraphicFramePr>
          <p:nvPr>
            <p:ph idx="1"/>
          </p:nvPr>
        </p:nvGraphicFramePr>
        <p:xfrm>
          <a:off x="609600" y="1828800"/>
          <a:ext cx="23164800" cy="10068560"/>
        </p:xfrm>
        <a:graphic>
          <a:graphicData uri="http://schemas.openxmlformats.org/drawingml/2006/table">
            <a:tbl>
              <a:tblPr firstRow="1" bandRow="1">
                <a:tableStyleId>{5C22544A-7EE6-4342-B048-85BDC9FD1C3A}</a:tableStyleId>
              </a:tblPr>
              <a:tblGrid>
                <a:gridCol w="5791200"/>
                <a:gridCol w="2828261"/>
                <a:gridCol w="9912379"/>
                <a:gridCol w="4632960"/>
              </a:tblGrid>
              <a:tr h="1828800">
                <a:tc>
                  <a:txBody>
                    <a:bodyPr/>
                    <a:lstStyle/>
                    <a:p>
                      <a:pPr algn="l"/>
                      <a:r>
                        <a:rPr lang="en-US" sz="4000" dirty="0" smtClean="0"/>
                        <a:t>Action</a:t>
                      </a:r>
                      <a:endParaRPr lang="en-US" sz="4000" dirty="0"/>
                    </a:p>
                  </a:txBody>
                  <a:tcPr marL="243840" marR="243840" marT="91440" marB="91440"/>
                </a:tc>
                <a:tc>
                  <a:txBody>
                    <a:bodyPr/>
                    <a:lstStyle/>
                    <a:p>
                      <a:pPr algn="l"/>
                      <a:r>
                        <a:rPr lang="en-US" sz="4000" dirty="0" smtClean="0"/>
                        <a:t>Priority</a:t>
                      </a:r>
                      <a:endParaRPr lang="en-US" sz="4000" dirty="0"/>
                    </a:p>
                  </a:txBody>
                  <a:tcPr marL="243840" marR="243840" marT="91440" marB="91440"/>
                </a:tc>
                <a:tc>
                  <a:txBody>
                    <a:bodyPr/>
                    <a:lstStyle/>
                    <a:p>
                      <a:pPr algn="l"/>
                      <a:r>
                        <a:rPr lang="en-US" sz="4000" dirty="0" smtClean="0"/>
                        <a:t>Business Value (Objective)</a:t>
                      </a:r>
                      <a:endParaRPr lang="en-US" sz="4000" dirty="0"/>
                    </a:p>
                  </a:txBody>
                  <a:tcPr marL="243840" marR="243840" marT="91440" marB="91440"/>
                </a:tc>
                <a:tc>
                  <a:txBody>
                    <a:bodyPr/>
                    <a:lstStyle/>
                    <a:p>
                      <a:pPr algn="l"/>
                      <a:r>
                        <a:rPr lang="en-US" sz="4000" dirty="0" smtClean="0"/>
                        <a:t>Recognition</a:t>
                      </a:r>
                      <a:endParaRPr lang="en-US" sz="4000" dirty="0"/>
                    </a:p>
                  </a:txBody>
                  <a:tcPr marL="243840" marR="243840" marT="91440" marB="91440"/>
                </a:tc>
              </a:tr>
              <a:tr h="741680">
                <a:tc>
                  <a:txBody>
                    <a:bodyPr/>
                    <a:lstStyle/>
                    <a:p>
                      <a:pPr algn="l"/>
                      <a:r>
                        <a:rPr lang="en-US" sz="2400" dirty="0" smtClean="0"/>
                        <a:t>Collaboration </a:t>
                      </a:r>
                      <a:r>
                        <a:rPr lang="en-US" sz="2400" dirty="0" smtClean="0"/>
                        <a:t>Across</a:t>
                      </a:r>
                      <a:r>
                        <a:rPr lang="en-US" sz="2400" baseline="0" dirty="0" smtClean="0"/>
                        <a:t> “Silos”</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Richer Ideas,</a:t>
                      </a:r>
                      <a:r>
                        <a:rPr lang="en-US" sz="2400" baseline="0" dirty="0" smtClean="0"/>
                        <a:t> Better Solutions</a:t>
                      </a:r>
                      <a:endParaRPr lang="en-US" sz="2400" dirty="0"/>
                    </a:p>
                  </a:txBody>
                  <a:tcPr marL="243840" marR="243840" marT="91440" marB="91440"/>
                </a:tc>
                <a:tc>
                  <a:txBody>
                    <a:bodyPr/>
                    <a:lstStyle/>
                    <a:p>
                      <a:pPr algn="l"/>
                      <a:endParaRPr lang="en-US" sz="2400" dirty="0"/>
                    </a:p>
                  </a:txBody>
                  <a:tcPr marL="243840" marR="243840" marT="91440" marB="91440"/>
                </a:tc>
              </a:tr>
              <a:tr h="1828800">
                <a:tc>
                  <a:txBody>
                    <a:bodyPr/>
                    <a:lstStyle/>
                    <a:p>
                      <a:pPr algn="l"/>
                      <a:r>
                        <a:rPr lang="en-US" sz="2400" dirty="0" smtClean="0"/>
                        <a:t>Visit</a:t>
                      </a:r>
                      <a:r>
                        <a:rPr lang="en-US" sz="2400" baseline="0" dirty="0" smtClean="0"/>
                        <a:t> Innovation Central Site</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If I’m there, I may</a:t>
                      </a:r>
                      <a:r>
                        <a:rPr lang="en-US" sz="2400" baseline="0" dirty="0" smtClean="0"/>
                        <a:t> collaborate</a:t>
                      </a:r>
                    </a:p>
                    <a:p>
                      <a:pPr algn="l"/>
                      <a:r>
                        <a:rPr lang="en-US" sz="2400" baseline="0" dirty="0" smtClean="0"/>
                        <a:t>Good first step in marketing program</a:t>
                      </a:r>
                    </a:p>
                    <a:p>
                      <a:pPr algn="l"/>
                      <a:r>
                        <a:rPr lang="en-US" sz="2400" baseline="0" dirty="0" smtClean="0"/>
                        <a:t>Long Tail Research</a:t>
                      </a:r>
                      <a:endParaRPr lang="en-US" sz="2400" dirty="0"/>
                    </a:p>
                  </a:txBody>
                  <a:tcPr marL="243840" marR="243840" marT="91440" marB="91440"/>
                </a:tc>
                <a:tc>
                  <a:txBody>
                    <a:bodyPr/>
                    <a:lstStyle/>
                    <a:p>
                      <a:pPr algn="l"/>
                      <a:endParaRPr lang="en-US" sz="2400" dirty="0"/>
                    </a:p>
                  </a:txBody>
                  <a:tcPr marL="243840" marR="243840" marT="91440" marB="91440"/>
                </a:tc>
              </a:tr>
              <a:tr h="1280160">
                <a:tc>
                  <a:txBody>
                    <a:bodyPr/>
                    <a:lstStyle/>
                    <a:p>
                      <a:pPr algn="l"/>
                      <a:r>
                        <a:rPr lang="en-US" sz="2400" dirty="0" smtClean="0"/>
                        <a:t>Submit Ideas</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Solves the problem</a:t>
                      </a:r>
                      <a:r>
                        <a:rPr lang="en-US" sz="2400" baseline="0" dirty="0" smtClean="0"/>
                        <a:t> or gives new perspective</a:t>
                      </a:r>
                      <a:endParaRPr lang="en-US" sz="2400" dirty="0"/>
                    </a:p>
                  </a:txBody>
                  <a:tcPr marL="243840" marR="243840" marT="91440" marB="91440"/>
                </a:tc>
                <a:tc>
                  <a:txBody>
                    <a:bodyPr/>
                    <a:lstStyle/>
                    <a:p>
                      <a:pPr algn="l"/>
                      <a:endParaRPr lang="en-US" sz="2400" dirty="0"/>
                    </a:p>
                  </a:txBody>
                  <a:tcPr marL="243840" marR="243840" marT="91440" marB="91440"/>
                </a:tc>
              </a:tr>
              <a:tr h="1280160">
                <a:tc>
                  <a:txBody>
                    <a:bodyPr/>
                    <a:lstStyle/>
                    <a:p>
                      <a:pPr algn="l"/>
                      <a:r>
                        <a:rPr lang="en-US" sz="2400" dirty="0" smtClean="0"/>
                        <a:t>Idea Chosen for Implementation</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High</a:t>
                      </a:r>
                      <a:r>
                        <a:rPr lang="en-US" sz="2400" baseline="0" dirty="0" smtClean="0"/>
                        <a:t> quality idea</a:t>
                      </a:r>
                      <a:endParaRPr lang="en-US" sz="2400" dirty="0"/>
                    </a:p>
                  </a:txBody>
                  <a:tcPr marL="243840" marR="243840" marT="91440" marB="91440"/>
                </a:tc>
                <a:tc>
                  <a:txBody>
                    <a:bodyPr/>
                    <a:lstStyle/>
                    <a:p>
                      <a:pPr algn="l"/>
                      <a:endParaRPr lang="en-US" sz="2400" dirty="0"/>
                    </a:p>
                  </a:txBody>
                  <a:tcPr marL="243840" marR="243840" marT="91440" marB="91440"/>
                </a:tc>
              </a:tr>
              <a:tr h="1828800">
                <a:tc>
                  <a:txBody>
                    <a:bodyPr/>
                    <a:lstStyle/>
                    <a:p>
                      <a:pPr algn="l"/>
                      <a:r>
                        <a:rPr lang="en-US" sz="2400" dirty="0" smtClean="0"/>
                        <a:t>Read and Collaborate on Ideas</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Richer</a:t>
                      </a:r>
                      <a:r>
                        <a:rPr lang="en-US" sz="2400" baseline="0" dirty="0" smtClean="0"/>
                        <a:t> ideas, better implementation plans, fewer “</a:t>
                      </a:r>
                      <a:r>
                        <a:rPr lang="en-US" sz="2400" baseline="0" dirty="0" err="1" smtClean="0"/>
                        <a:t>gotchas</a:t>
                      </a:r>
                      <a:r>
                        <a:rPr lang="en-US" sz="2400" baseline="0" dirty="0" smtClean="0"/>
                        <a:t>” from multiple perspectives</a:t>
                      </a:r>
                      <a:endParaRPr lang="en-US" sz="2400" dirty="0"/>
                    </a:p>
                  </a:txBody>
                  <a:tcPr marL="243840" marR="243840" marT="91440" marB="91440"/>
                </a:tc>
                <a:tc>
                  <a:txBody>
                    <a:bodyPr/>
                    <a:lstStyle/>
                    <a:p>
                      <a:pPr algn="l"/>
                      <a:endParaRPr lang="en-US" sz="2400" dirty="0"/>
                    </a:p>
                  </a:txBody>
                  <a:tcPr marL="243840" marR="243840" marT="91440" marB="91440"/>
                </a:tc>
              </a:tr>
              <a:tr h="1280160">
                <a:tc>
                  <a:txBody>
                    <a:bodyPr/>
                    <a:lstStyle/>
                    <a:p>
                      <a:pPr algn="l"/>
                      <a:r>
                        <a:rPr lang="en-US" sz="2400" dirty="0" smtClean="0"/>
                        <a:t>Star Rate, Bubble Up</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Prioritize, offer</a:t>
                      </a:r>
                      <a:r>
                        <a:rPr lang="en-US" sz="2400" baseline="0" dirty="0" smtClean="0"/>
                        <a:t> </a:t>
                      </a:r>
                      <a:r>
                        <a:rPr lang="en-US" sz="2400" baseline="0" dirty="0" smtClean="0"/>
                        <a:t>opinion, support decision &amp; action</a:t>
                      </a:r>
                      <a:endParaRPr lang="en-US" sz="2400" dirty="0"/>
                    </a:p>
                  </a:txBody>
                  <a:tcPr marL="243840" marR="243840" marT="91440" marB="91440"/>
                </a:tc>
                <a:tc>
                  <a:txBody>
                    <a:bodyPr/>
                    <a:lstStyle/>
                    <a:p>
                      <a:pPr algn="l"/>
                      <a:endParaRPr lang="en-US" sz="2400" dirty="0"/>
                    </a:p>
                  </a:txBody>
                  <a:tcPr marL="243840" marR="243840" marT="91440" marB="9144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Put Objectives on Paper</a:t>
            </a:r>
            <a:endParaRPr lang="en-US" dirty="0"/>
          </a:p>
        </p:txBody>
      </p:sp>
      <p:graphicFrame>
        <p:nvGraphicFramePr>
          <p:cNvPr id="4" name="Content Placeholder 3"/>
          <p:cNvGraphicFramePr>
            <a:graphicFrameLocks/>
          </p:cNvGraphicFramePr>
          <p:nvPr/>
        </p:nvGraphicFramePr>
        <p:xfrm>
          <a:off x="609600" y="2641603"/>
          <a:ext cx="23164800" cy="6217920"/>
        </p:xfrm>
        <a:graphic>
          <a:graphicData uri="http://schemas.openxmlformats.org/drawingml/2006/table">
            <a:tbl>
              <a:tblPr firstRow="1" bandRow="1">
                <a:tableStyleId>{5C22544A-7EE6-4342-B048-85BDC9FD1C3A}</a:tableStyleId>
              </a:tblPr>
              <a:tblGrid>
                <a:gridCol w="5791200"/>
                <a:gridCol w="2828261"/>
                <a:gridCol w="9912379"/>
                <a:gridCol w="4632960"/>
              </a:tblGrid>
              <a:tr h="1828800">
                <a:tc>
                  <a:txBody>
                    <a:bodyPr/>
                    <a:lstStyle/>
                    <a:p>
                      <a:pPr algn="l"/>
                      <a:r>
                        <a:rPr lang="en-US" sz="4000" dirty="0" smtClean="0"/>
                        <a:t>Action</a:t>
                      </a:r>
                      <a:endParaRPr lang="en-US" sz="4000" dirty="0"/>
                    </a:p>
                  </a:txBody>
                  <a:tcPr marL="243840" marR="243840" marT="91440" marB="91440"/>
                </a:tc>
                <a:tc>
                  <a:txBody>
                    <a:bodyPr/>
                    <a:lstStyle/>
                    <a:p>
                      <a:pPr algn="l"/>
                      <a:r>
                        <a:rPr lang="en-US" sz="4000" dirty="0" smtClean="0"/>
                        <a:t>Priority</a:t>
                      </a:r>
                      <a:endParaRPr lang="en-US" sz="4000" dirty="0"/>
                    </a:p>
                  </a:txBody>
                  <a:tcPr marL="243840" marR="243840" marT="91440" marB="91440"/>
                </a:tc>
                <a:tc>
                  <a:txBody>
                    <a:bodyPr/>
                    <a:lstStyle/>
                    <a:p>
                      <a:pPr algn="l"/>
                      <a:r>
                        <a:rPr lang="en-US" sz="4000" dirty="0" smtClean="0"/>
                        <a:t>Business Value (Objective)</a:t>
                      </a:r>
                      <a:endParaRPr lang="en-US" sz="4000" dirty="0"/>
                    </a:p>
                  </a:txBody>
                  <a:tcPr marL="243840" marR="243840" marT="91440" marB="91440"/>
                </a:tc>
                <a:tc>
                  <a:txBody>
                    <a:bodyPr/>
                    <a:lstStyle/>
                    <a:p>
                      <a:pPr algn="l"/>
                      <a:r>
                        <a:rPr lang="en-US" sz="4000" dirty="0" smtClean="0"/>
                        <a:t>Recognition</a:t>
                      </a:r>
                      <a:endParaRPr lang="en-US" sz="4000" dirty="0"/>
                    </a:p>
                  </a:txBody>
                  <a:tcPr marL="243840" marR="243840" marT="91440" marB="91440"/>
                </a:tc>
              </a:tr>
              <a:tr h="1828800">
                <a:tc>
                  <a:txBody>
                    <a:bodyPr/>
                    <a:lstStyle/>
                    <a:p>
                      <a:pPr algn="l"/>
                      <a:r>
                        <a:rPr lang="en-US" sz="2400" dirty="0" smtClean="0"/>
                        <a:t>Send A Link</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Inviting others</a:t>
                      </a:r>
                      <a:r>
                        <a:rPr lang="en-US" sz="2400" baseline="0" dirty="0" smtClean="0"/>
                        <a:t> to participate</a:t>
                      </a:r>
                    </a:p>
                    <a:p>
                      <a:pPr algn="l"/>
                      <a:r>
                        <a:rPr lang="en-US" sz="2400" baseline="0" dirty="0" smtClean="0"/>
                        <a:t>Greater diversity of perspectives</a:t>
                      </a:r>
                    </a:p>
                    <a:p>
                      <a:pPr algn="l"/>
                      <a:r>
                        <a:rPr lang="en-US" sz="2400" baseline="0" dirty="0" smtClean="0"/>
                        <a:t>SME knowledge</a:t>
                      </a:r>
                      <a:endParaRPr lang="en-US" sz="2400" dirty="0"/>
                    </a:p>
                  </a:txBody>
                  <a:tcPr marL="243840" marR="243840" marT="91440" marB="91440"/>
                </a:tc>
                <a:tc>
                  <a:txBody>
                    <a:bodyPr/>
                    <a:lstStyle/>
                    <a:p>
                      <a:pPr algn="l"/>
                      <a:endParaRPr lang="en-US" sz="2400" dirty="0"/>
                    </a:p>
                  </a:txBody>
                  <a:tcPr marL="243840" marR="243840" marT="91440" marB="91440"/>
                </a:tc>
              </a:tr>
              <a:tr h="1280160">
                <a:tc>
                  <a:txBody>
                    <a:bodyPr/>
                    <a:lstStyle/>
                    <a:p>
                      <a:pPr algn="l"/>
                      <a:r>
                        <a:rPr lang="en-US" sz="2400" dirty="0" smtClean="0"/>
                        <a:t>Review and/or Conclude Ideas</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Make decisions</a:t>
                      </a:r>
                    </a:p>
                    <a:p>
                      <a:pPr algn="l"/>
                      <a:r>
                        <a:rPr lang="en-US" sz="2400" baseline="0" dirty="0" smtClean="0"/>
                        <a:t>Make progress</a:t>
                      </a:r>
                    </a:p>
                  </a:txBody>
                  <a:tcPr marL="243840" marR="243840" marT="91440" marB="91440"/>
                </a:tc>
                <a:tc>
                  <a:txBody>
                    <a:bodyPr/>
                    <a:lstStyle/>
                    <a:p>
                      <a:pPr algn="l"/>
                      <a:endParaRPr lang="en-US" sz="2400" dirty="0"/>
                    </a:p>
                  </a:txBody>
                  <a:tcPr marL="243840" marR="243840" marT="91440" marB="91440"/>
                </a:tc>
              </a:tr>
              <a:tr h="1280160">
                <a:tc>
                  <a:txBody>
                    <a:bodyPr/>
                    <a:lstStyle/>
                    <a:p>
                      <a:pPr algn="l"/>
                      <a:r>
                        <a:rPr lang="en-US" sz="2400" dirty="0" smtClean="0"/>
                        <a:t>Implement Ideas</a:t>
                      </a:r>
                      <a:endParaRPr lang="en-US" sz="2400" dirty="0"/>
                    </a:p>
                  </a:txBody>
                  <a:tcPr marL="243840" marR="243840" marT="91440" marB="91440"/>
                </a:tc>
                <a:tc>
                  <a:txBody>
                    <a:bodyPr/>
                    <a:lstStyle/>
                    <a:p>
                      <a:pPr algn="l"/>
                      <a:endParaRPr lang="en-US" sz="2400" dirty="0"/>
                    </a:p>
                  </a:txBody>
                  <a:tcPr marL="243840" marR="243840" marT="91440" marB="91440"/>
                </a:tc>
                <a:tc>
                  <a:txBody>
                    <a:bodyPr/>
                    <a:lstStyle/>
                    <a:p>
                      <a:pPr algn="l"/>
                      <a:r>
                        <a:rPr lang="en-US" sz="2400" dirty="0" smtClean="0"/>
                        <a:t>Achieve targeted value</a:t>
                      </a:r>
                    </a:p>
                    <a:p>
                      <a:pPr algn="l"/>
                      <a:r>
                        <a:rPr lang="en-US" sz="2400" dirty="0" smtClean="0"/>
                        <a:t>Do</a:t>
                      </a:r>
                      <a:r>
                        <a:rPr lang="en-US" sz="2400" baseline="0" dirty="0" smtClean="0"/>
                        <a:t> the “heavy lifting”</a:t>
                      </a:r>
                      <a:endParaRPr lang="en-US" sz="2400" dirty="0" smtClean="0"/>
                    </a:p>
                  </a:txBody>
                  <a:tcPr marL="243840" marR="243840" marT="91440" marB="91440"/>
                </a:tc>
                <a:tc>
                  <a:txBody>
                    <a:bodyPr/>
                    <a:lstStyle/>
                    <a:p>
                      <a:pPr algn="l"/>
                      <a:endParaRPr lang="en-US" sz="2400" dirty="0"/>
                    </a:p>
                  </a:txBody>
                  <a:tcPr marL="243840" marR="243840" marT="91440" marB="9144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0BCEE"/>
        </a:solidFill>
        <a:effectLst/>
      </p:bgPr>
    </p:bg>
    <p:spTree>
      <p:nvGrpSpPr>
        <p:cNvPr id="1" name=""/>
        <p:cNvGrpSpPr/>
        <p:nvPr/>
      </p:nvGrpSpPr>
      <p:grpSpPr>
        <a:xfrm>
          <a:off x="0" y="0"/>
          <a:ext cx="0" cy="0"/>
          <a:chOff x="0" y="0"/>
          <a:chExt cx="0" cy="0"/>
        </a:xfrm>
      </p:grpSpPr>
      <p:sp>
        <p:nvSpPr>
          <p:cNvPr id="122" name="Shape 122"/>
          <p:cNvSpPr>
            <a:spLocks noGrp="1"/>
          </p:cNvSpPr>
          <p:nvPr>
            <p:ph type="title"/>
          </p:nvPr>
        </p:nvSpPr>
        <p:spPr>
          <a:xfrm>
            <a:off x="4374106" y="4958786"/>
            <a:ext cx="15609097" cy="3036096"/>
          </a:xfrm>
          <a:prstGeom prst="rect">
            <a:avLst/>
          </a:prstGeom>
        </p:spPr>
        <p:txBody>
          <a:bodyPr/>
          <a:lstStyle>
            <a:lvl1pPr algn="ctr">
              <a:defRPr>
                <a:solidFill>
                  <a:srgbClr val="FFFFFF"/>
                </a:solidFill>
              </a:defRPr>
            </a:lvl1pPr>
          </a:lstStyle>
          <a:p>
            <a:pPr lvl="0">
              <a:defRPr sz="1800">
                <a:solidFill>
                  <a:srgbClr val="000000"/>
                </a:solidFill>
              </a:defRPr>
            </a:pPr>
            <a:r>
              <a:rPr sz="11200">
                <a:solidFill>
                  <a:srgbClr val="FFFFFF"/>
                </a:solidFill>
              </a:rPr>
              <a:t>Thank you.</a:t>
            </a: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 name="Shape 93"/>
          <p:cNvSpPr>
            <a:spLocks noGrp="1"/>
          </p:cNvSpPr>
          <p:nvPr>
            <p:ph type="body" idx="4294967295"/>
          </p:nvPr>
        </p:nvSpPr>
        <p:spPr>
          <a:xfrm>
            <a:off x="10254580" y="-23517"/>
            <a:ext cx="14129421" cy="12507618"/>
          </a:xfrm>
          <a:prstGeom prst="rect">
            <a:avLst/>
          </a:prstGeom>
        </p:spPr>
        <p:txBody>
          <a:bodyPr lIns="0" tIns="0" rIns="0" bIns="0" anchor="ctr">
            <a:normAutofit/>
          </a:bodyPr>
          <a:lstStyle/>
          <a:p>
            <a:pPr lvl="0">
              <a:buNone/>
              <a:defRPr>
                <a:latin typeface="Helvetica Light"/>
                <a:ea typeface="Helvetica Light"/>
                <a:cs typeface="Helvetica Light"/>
                <a:sym typeface="Helvetica Light"/>
              </a:defRPr>
            </a:pPr>
            <a:r>
              <a:rPr lang="en-US" dirty="0" smtClean="0"/>
              <a:t> </a:t>
            </a:r>
            <a:endParaRPr dirty="0"/>
          </a:p>
        </p:txBody>
      </p:sp>
      <p:sp>
        <p:nvSpPr>
          <p:cNvPr id="94" name="Shape 94"/>
          <p:cNvSpPr>
            <a:spLocks noGrp="1"/>
          </p:cNvSpPr>
          <p:nvPr>
            <p:ph type="title"/>
          </p:nvPr>
        </p:nvSpPr>
        <p:spPr>
          <a:xfrm>
            <a:off x="1580332" y="4724368"/>
            <a:ext cx="8721289" cy="3036096"/>
          </a:xfrm>
          <a:prstGeom prst="rect">
            <a:avLst/>
          </a:prstGeom>
        </p:spPr>
        <p:txBody>
          <a:bodyPr/>
          <a:lstStyle/>
          <a:p>
            <a:pPr lvl="0" defTabSz="455675">
              <a:defRPr sz="8736"/>
            </a:pPr>
            <a:r>
              <a:rPr lang="en-US" dirty="0" smtClean="0"/>
              <a:t>Research</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There is EXHAUSTIVE Research on this Topic</a:t>
            </a:r>
            <a:endParaRPr lang="en-US" dirty="0"/>
          </a:p>
        </p:txBody>
      </p:sp>
      <p:sp>
        <p:nvSpPr>
          <p:cNvPr id="3" name="Content Placeholder 2"/>
          <p:cNvSpPr>
            <a:spLocks noGrp="1"/>
          </p:cNvSpPr>
          <p:nvPr>
            <p:ph idx="1"/>
          </p:nvPr>
        </p:nvSpPr>
        <p:spPr>
          <a:xfrm>
            <a:off x="1422400" y="7697028"/>
            <a:ext cx="21844000" cy="4342572"/>
          </a:xfrm>
        </p:spPr>
        <p:txBody>
          <a:bodyPr/>
          <a:lstStyle/>
          <a:p>
            <a:pPr marL="0">
              <a:buNone/>
            </a:pPr>
            <a:r>
              <a:rPr lang="en-US" sz="4000" dirty="0" smtClean="0"/>
              <a:t>“In the real world, even if not in the laboratory, rewards must be judged on whether they lead to lasting change – change that persists when there are no longer any goodies to be gained.  This is the key question to pose to a manager who claims that performance in her division jumped after an incentive plan was introduced, or to a teacher who brags that his students read more books when they are given treats for doing so.  We want to know what happens to productivity, or to the desire to read, once the goodies have run out.”</a:t>
            </a:r>
          </a:p>
        </p:txBody>
      </p:sp>
      <p:pic>
        <p:nvPicPr>
          <p:cNvPr id="4" name="Picture 3"/>
          <p:cNvPicPr>
            <a:picLocks noChangeAspect="1"/>
          </p:cNvPicPr>
          <p:nvPr/>
        </p:nvPicPr>
        <p:blipFill>
          <a:blip r:embed="rId2"/>
          <a:stretch>
            <a:fillRect/>
          </a:stretch>
        </p:blipFill>
        <p:spPr>
          <a:xfrm>
            <a:off x="19025093" y="2743201"/>
            <a:ext cx="3462374" cy="4449134"/>
          </a:xfrm>
          <a:prstGeom prst="rect">
            <a:avLst/>
          </a:prstGeom>
        </p:spPr>
      </p:pic>
      <p:pic>
        <p:nvPicPr>
          <p:cNvPr id="5" name="Picture 4"/>
          <p:cNvPicPr>
            <a:picLocks noChangeAspect="1"/>
          </p:cNvPicPr>
          <p:nvPr/>
        </p:nvPicPr>
        <p:blipFill>
          <a:blip r:embed="rId3"/>
          <a:stretch>
            <a:fillRect/>
          </a:stretch>
        </p:blipFill>
        <p:spPr>
          <a:xfrm>
            <a:off x="15266729" y="3048000"/>
            <a:ext cx="3021271" cy="3068157"/>
          </a:xfrm>
          <a:prstGeom prst="rect">
            <a:avLst/>
          </a:prstGeom>
        </p:spPr>
      </p:pic>
      <p:sp>
        <p:nvSpPr>
          <p:cNvPr id="6" name="TextBox 5"/>
          <p:cNvSpPr txBox="1"/>
          <p:nvPr/>
        </p:nvSpPr>
        <p:spPr>
          <a:xfrm>
            <a:off x="2032000" y="3505200"/>
            <a:ext cx="10972800" cy="2297328"/>
          </a:xfrm>
          <a:prstGeom prst="rect">
            <a:avLst/>
          </a:prstGeom>
          <a:noFill/>
        </p:spPr>
        <p:txBody>
          <a:bodyPr wrap="square" lIns="217709" tIns="108855" rIns="217709" bIns="108855" rtlCol="0">
            <a:spAutoFit/>
          </a:bodyPr>
          <a:lstStyle/>
          <a:p>
            <a:pPr>
              <a:lnSpc>
                <a:spcPct val="100000"/>
              </a:lnSpc>
            </a:pPr>
            <a:r>
              <a:rPr lang="en-US" dirty="0" smtClean="0">
                <a:latin typeface="Avenir Next Medium"/>
                <a:cs typeface="Avenir Next Medium"/>
              </a:rPr>
              <a:t>Key Message:  Don’t be fooled by short term impacts of tangible rewards, they’ll fail in the long run</a:t>
            </a:r>
            <a:endParaRPr lang="en-US" dirty="0">
              <a:latin typeface="Avenir Next Medium"/>
              <a:cs typeface="Avenir Next Medi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….More Research</a:t>
            </a:r>
            <a:endParaRPr lang="en-US" dirty="0"/>
          </a:p>
        </p:txBody>
      </p:sp>
      <p:sp>
        <p:nvSpPr>
          <p:cNvPr id="3" name="Content Placeholder 2"/>
          <p:cNvSpPr>
            <a:spLocks noGrp="1"/>
          </p:cNvSpPr>
          <p:nvPr>
            <p:ph idx="1"/>
          </p:nvPr>
        </p:nvSpPr>
        <p:spPr>
          <a:xfrm>
            <a:off x="1219200" y="3505200"/>
            <a:ext cx="11176000" cy="3200400"/>
          </a:xfrm>
        </p:spPr>
        <p:txBody>
          <a:bodyPr/>
          <a:lstStyle/>
          <a:p>
            <a:pPr>
              <a:buNone/>
            </a:pPr>
            <a:r>
              <a:rPr lang="en-US" b="1" dirty="0" smtClean="0"/>
              <a:t>   </a:t>
            </a:r>
            <a:r>
              <a:rPr lang="en-US" b="1" dirty="0" smtClean="0"/>
              <a:t> </a:t>
            </a:r>
            <a:r>
              <a:rPr lang="en-US" b="1" dirty="0" smtClean="0">
                <a:latin typeface="Avenir Next Medium"/>
                <a:cs typeface="Avenir Next Medium"/>
              </a:rPr>
              <a:t>Key </a:t>
            </a:r>
            <a:r>
              <a:rPr lang="en-US" b="1" dirty="0" smtClean="0">
                <a:latin typeface="Avenir Next Medium"/>
                <a:cs typeface="Avenir Next Medium"/>
              </a:rPr>
              <a:t>Message:  </a:t>
            </a:r>
            <a:r>
              <a:rPr lang="en-US" dirty="0" smtClean="0">
                <a:latin typeface="Avenir Next Medium"/>
                <a:cs typeface="Avenir Next Medium"/>
              </a:rPr>
              <a:t>Intrinsic motivation beats extrinsic every time creativity is involved</a:t>
            </a:r>
            <a:endParaRPr lang="en-US" dirty="0">
              <a:latin typeface="Avenir Next Medium"/>
              <a:cs typeface="Avenir Next Medium"/>
            </a:endParaRPr>
          </a:p>
        </p:txBody>
      </p:sp>
      <p:sp>
        <p:nvSpPr>
          <p:cNvPr id="4" name="Content Placeholder 2"/>
          <p:cNvSpPr txBox="1">
            <a:spLocks/>
          </p:cNvSpPr>
          <p:nvPr/>
        </p:nvSpPr>
        <p:spPr bwMode="auto">
          <a:xfrm>
            <a:off x="1422400" y="8048188"/>
            <a:ext cx="21844000" cy="4724400"/>
          </a:xfrm>
          <a:prstGeom prst="rect">
            <a:avLst/>
          </a:prstGeom>
          <a:noFill/>
          <a:ln w="9525">
            <a:noFill/>
            <a:miter lim="800000"/>
            <a:headEnd/>
            <a:tailEnd/>
          </a:ln>
        </p:spPr>
        <p:txBody>
          <a:bodyPr vert="horz" wrap="square" lIns="217709" tIns="108855" rIns="217709" bIns="108855" numCol="1" anchor="t" anchorCtr="0" compatLnSpc="1">
            <a:prstTxWarp prst="textNoShape">
              <a:avLst/>
            </a:prstTxWarp>
          </a:bodyPr>
          <a:lstStyle/>
          <a:p>
            <a:pPr marL="0" marR="0" indent="-816411" algn="l" defTabSz="2177095" rtl="0" eaLnBrk="0" fontAlgn="base" hangingPunct="0">
              <a:lnSpc>
                <a:spcPct val="100000"/>
              </a:lnSpc>
              <a:spcBef>
                <a:spcPct val="20000"/>
              </a:spcBef>
              <a:spcAft>
                <a:spcPct val="0"/>
              </a:spcAft>
              <a:buClr>
                <a:srgbClr val="E05C1A"/>
              </a:buClr>
              <a:defRPr/>
            </a:pPr>
            <a:r>
              <a:rPr lang="en-US" sz="4400" dirty="0" smtClean="0">
                <a:solidFill>
                  <a:schemeClr val="tx1">
                    <a:lumMod val="50000"/>
                  </a:schemeClr>
                </a:solidFill>
                <a:latin typeface="+mn-lt"/>
                <a:ea typeface="ＭＳ Ｐゴシック" charset="-128"/>
                <a:cs typeface="ＭＳ Ｐゴシック" charset="-128"/>
              </a:rPr>
              <a:t>“Ironically, the very success of </a:t>
            </a:r>
            <a:r>
              <a:rPr lang="en-US" sz="4400" dirty="0" err="1" smtClean="0">
                <a:solidFill>
                  <a:schemeClr val="tx1">
                    <a:lumMod val="50000"/>
                  </a:schemeClr>
                </a:solidFill>
                <a:latin typeface="+mn-lt"/>
                <a:ea typeface="ＭＳ Ｐゴシック" charset="-128"/>
                <a:cs typeface="ＭＳ Ｐゴシック" charset="-128"/>
              </a:rPr>
              <a:t>IdeAAs</a:t>
            </a:r>
            <a:r>
              <a:rPr lang="en-US" sz="4400" dirty="0" smtClean="0">
                <a:solidFill>
                  <a:schemeClr val="tx1">
                    <a:lumMod val="50000"/>
                  </a:schemeClr>
                </a:solidFill>
                <a:latin typeface="+mn-lt"/>
                <a:ea typeface="ＭＳ Ｐゴシック" charset="-128"/>
                <a:cs typeface="ＭＳ Ｐゴシック" charset="-128"/>
              </a:rPr>
              <a:t> in Action makes it harder for American to move to a higher level of creative performance.  The question that American has to face, as will other companies that presently use rewards to try to motivate creativity, is how to wean employees off these rewards and strengthen their intrinsic motivation.  The greater the company’s dependence on financial rewards, the deeper the hole that has been dug.”</a:t>
            </a:r>
          </a:p>
        </p:txBody>
      </p:sp>
      <p:pic>
        <p:nvPicPr>
          <p:cNvPr id="5" name="Picture 4"/>
          <p:cNvPicPr>
            <a:picLocks noChangeAspect="1"/>
          </p:cNvPicPr>
          <p:nvPr/>
        </p:nvPicPr>
        <p:blipFill>
          <a:blip r:embed="rId2"/>
          <a:stretch>
            <a:fillRect/>
          </a:stretch>
        </p:blipFill>
        <p:spPr>
          <a:xfrm>
            <a:off x="18921414" y="1331236"/>
            <a:ext cx="4649787" cy="614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…More Research</a:t>
            </a:r>
            <a:endParaRPr lang="en-US" dirty="0"/>
          </a:p>
        </p:txBody>
      </p:sp>
      <p:sp>
        <p:nvSpPr>
          <p:cNvPr id="3" name="Content Placeholder 2"/>
          <p:cNvSpPr>
            <a:spLocks noGrp="1"/>
          </p:cNvSpPr>
          <p:nvPr>
            <p:ph idx="1"/>
          </p:nvPr>
        </p:nvSpPr>
        <p:spPr>
          <a:xfrm>
            <a:off x="1219200" y="2286000"/>
            <a:ext cx="21844000" cy="5334000"/>
          </a:xfrm>
        </p:spPr>
        <p:txBody>
          <a:bodyPr/>
          <a:lstStyle/>
          <a:p>
            <a:pPr>
              <a:buNone/>
            </a:pPr>
            <a:r>
              <a:rPr lang="en-US" dirty="0" smtClean="0"/>
              <a:t>     “…instead of restraining negative behavior, rewards and punishments can often set it loose – and give rise to cheating, addiction and dangerously myopic thinking…. many practices whose effectiveness we take for granted produce counterintuitive results:  They give us less of what we want and more of what we don’t want.”</a:t>
            </a:r>
            <a:endParaRPr lang="en-US" dirty="0"/>
          </a:p>
        </p:txBody>
      </p:sp>
      <p:pic>
        <p:nvPicPr>
          <p:cNvPr id="4" name="Picture 3"/>
          <p:cNvPicPr>
            <a:picLocks noChangeAspect="1"/>
          </p:cNvPicPr>
          <p:nvPr/>
        </p:nvPicPr>
        <p:blipFill>
          <a:blip r:embed="rId2"/>
          <a:stretch>
            <a:fillRect/>
          </a:stretch>
        </p:blipFill>
        <p:spPr>
          <a:xfrm>
            <a:off x="609600" y="7772400"/>
            <a:ext cx="3537559" cy="4419600"/>
          </a:xfrm>
          <a:prstGeom prst="rect">
            <a:avLst/>
          </a:prstGeom>
        </p:spPr>
      </p:pic>
      <p:pic>
        <p:nvPicPr>
          <p:cNvPr id="5" name="Picture 4"/>
          <p:cNvPicPr>
            <a:picLocks noChangeAspect="1"/>
          </p:cNvPicPr>
          <p:nvPr/>
        </p:nvPicPr>
        <p:blipFill>
          <a:blip r:embed="rId3"/>
          <a:stretch>
            <a:fillRect/>
          </a:stretch>
        </p:blipFill>
        <p:spPr>
          <a:xfrm>
            <a:off x="4876801" y="8534400"/>
            <a:ext cx="4298790" cy="3505200"/>
          </a:xfrm>
          <a:prstGeom prst="rect">
            <a:avLst/>
          </a:prstGeom>
        </p:spPr>
      </p:pic>
      <p:sp>
        <p:nvSpPr>
          <p:cNvPr id="6" name="TextBox 5"/>
          <p:cNvSpPr txBox="1"/>
          <p:nvPr/>
        </p:nvSpPr>
        <p:spPr>
          <a:xfrm>
            <a:off x="12598400" y="8077201"/>
            <a:ext cx="9550400" cy="1604831"/>
          </a:xfrm>
          <a:prstGeom prst="rect">
            <a:avLst/>
          </a:prstGeom>
          <a:noFill/>
        </p:spPr>
        <p:txBody>
          <a:bodyPr wrap="square" lIns="217709" tIns="108855" rIns="217709" bIns="108855" rtlCol="0">
            <a:spAutoFit/>
          </a:bodyPr>
          <a:lstStyle/>
          <a:p>
            <a:pPr>
              <a:lnSpc>
                <a:spcPct val="100000"/>
              </a:lnSpc>
            </a:pPr>
            <a:r>
              <a:rPr lang="en-US" b="1" dirty="0" smtClean="0">
                <a:latin typeface="Avenir Next Medium"/>
                <a:cs typeface="Avenir Next Medium"/>
              </a:rPr>
              <a:t>Key Message</a:t>
            </a:r>
            <a:r>
              <a:rPr lang="en-US" dirty="0" smtClean="0">
                <a:latin typeface="Avenir Next Medium"/>
                <a:cs typeface="Avenir Next Medium"/>
              </a:rPr>
              <a:t>:  Design in Autonomy, Mastery &amp; Purpose</a:t>
            </a:r>
            <a:endParaRPr lang="en-US" dirty="0">
              <a:latin typeface="Avenir Next Medium"/>
              <a:cs typeface="Avenir Next Medium"/>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…Last One</a:t>
            </a:r>
            <a:endParaRPr lang="en-US" dirty="0"/>
          </a:p>
        </p:txBody>
      </p:sp>
      <p:sp>
        <p:nvSpPr>
          <p:cNvPr id="3" name="Content Placeholder 2"/>
          <p:cNvSpPr>
            <a:spLocks noGrp="1"/>
          </p:cNvSpPr>
          <p:nvPr>
            <p:ph idx="1"/>
          </p:nvPr>
        </p:nvSpPr>
        <p:spPr>
          <a:xfrm>
            <a:off x="7924800" y="2438400"/>
            <a:ext cx="15138400" cy="6858000"/>
          </a:xfrm>
        </p:spPr>
        <p:txBody>
          <a:bodyPr/>
          <a:lstStyle/>
          <a:p>
            <a:pPr marL="0">
              <a:buNone/>
            </a:pPr>
            <a:r>
              <a:rPr lang="en-US" sz="4400" dirty="0" smtClean="0"/>
              <a:t>“…making progress (being productive and creative) leads to positive inner work life.  This creates </a:t>
            </a:r>
            <a:r>
              <a:rPr lang="en-US" sz="4400" i="1" dirty="0" smtClean="0"/>
              <a:t>the progress loop</a:t>
            </a:r>
            <a:r>
              <a:rPr lang="en-US" sz="4400" dirty="0" smtClean="0"/>
              <a:t>, the self-reinforcing process in which progress and inner work life fuel each other.”</a:t>
            </a:r>
          </a:p>
          <a:p>
            <a:pPr marL="0">
              <a:buNone/>
            </a:pPr>
            <a:r>
              <a:rPr lang="en-US" sz="4400" dirty="0" smtClean="0"/>
              <a:t>“Across all study participants, there was a 50 percent increase in the odds of having a creative idea on day when people reported positive moods, compared with days when they reported negative moods.”</a:t>
            </a:r>
            <a:endParaRPr lang="en-US" sz="4400" dirty="0"/>
          </a:p>
        </p:txBody>
      </p:sp>
      <p:pic>
        <p:nvPicPr>
          <p:cNvPr id="4" name="Picture 3"/>
          <p:cNvPicPr>
            <a:picLocks noChangeAspect="1"/>
          </p:cNvPicPr>
          <p:nvPr/>
        </p:nvPicPr>
        <p:blipFill>
          <a:blip r:embed="rId2"/>
          <a:stretch>
            <a:fillRect/>
          </a:stretch>
        </p:blipFill>
        <p:spPr>
          <a:xfrm>
            <a:off x="1422400" y="8839200"/>
            <a:ext cx="3606031" cy="3200400"/>
          </a:xfrm>
          <a:prstGeom prst="rect">
            <a:avLst/>
          </a:prstGeom>
        </p:spPr>
      </p:pic>
      <p:pic>
        <p:nvPicPr>
          <p:cNvPr id="5" name="Picture 4"/>
          <p:cNvPicPr>
            <a:picLocks noChangeAspect="1"/>
          </p:cNvPicPr>
          <p:nvPr/>
        </p:nvPicPr>
        <p:blipFill>
          <a:blip r:embed="rId3"/>
          <a:stretch>
            <a:fillRect/>
          </a:stretch>
        </p:blipFill>
        <p:spPr>
          <a:xfrm>
            <a:off x="1016003" y="2743200"/>
            <a:ext cx="4477406" cy="5308600"/>
          </a:xfrm>
          <a:prstGeom prst="rect">
            <a:avLst/>
          </a:prstGeom>
        </p:spPr>
      </p:pic>
      <p:sp>
        <p:nvSpPr>
          <p:cNvPr id="6" name="TextBox 5"/>
          <p:cNvSpPr txBox="1"/>
          <p:nvPr/>
        </p:nvSpPr>
        <p:spPr>
          <a:xfrm>
            <a:off x="8331200" y="9601200"/>
            <a:ext cx="14427200" cy="2297328"/>
          </a:xfrm>
          <a:prstGeom prst="rect">
            <a:avLst/>
          </a:prstGeom>
          <a:noFill/>
        </p:spPr>
        <p:txBody>
          <a:bodyPr wrap="square" lIns="217709" tIns="108855" rIns="217709" bIns="108855" rtlCol="0">
            <a:spAutoFit/>
          </a:bodyPr>
          <a:lstStyle/>
          <a:p>
            <a:pPr>
              <a:lnSpc>
                <a:spcPct val="100000"/>
              </a:lnSpc>
            </a:pPr>
            <a:r>
              <a:rPr lang="en-US" b="1" dirty="0" smtClean="0">
                <a:latin typeface="Avenir Next Medium"/>
                <a:cs typeface="Avenir Next Medium"/>
              </a:rPr>
              <a:t>Key Message:  </a:t>
            </a:r>
            <a:r>
              <a:rPr lang="en-US" dirty="0" smtClean="0">
                <a:latin typeface="Avenir Next Medium"/>
                <a:cs typeface="Avenir Next Medium"/>
              </a:rPr>
              <a:t>Helping people make progress at work lifts their moods at work.  A happier person has more creativity to offer.</a:t>
            </a:r>
            <a:endParaRPr lang="en-US" dirty="0">
              <a:latin typeface="Avenir Next Medium"/>
              <a:cs typeface="Avenir Next Medium"/>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9067" y="657101"/>
            <a:ext cx="21945600" cy="820738"/>
          </a:xfrm>
        </p:spPr>
        <p:txBody>
          <a:bodyPr/>
          <a:lstStyle/>
          <a:p>
            <a:r>
              <a:rPr lang="en-US" dirty="0" smtClean="0"/>
              <a:t>Bottom Line to Great Design…</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Do</a:t>
            </a:r>
            <a:r>
              <a:rPr lang="en-US" dirty="0" smtClean="0"/>
              <a:t> </a:t>
            </a:r>
            <a:r>
              <a:rPr lang="en-US" dirty="0" smtClean="0"/>
              <a:t>your</a:t>
            </a:r>
            <a:r>
              <a:rPr lang="en-US" dirty="0" smtClean="0"/>
              <a:t> </a:t>
            </a:r>
            <a:r>
              <a:rPr lang="en-US" dirty="0" smtClean="0"/>
              <a:t>homework</a:t>
            </a:r>
          </a:p>
          <a:p>
            <a:pPr marL="0" indent="0">
              <a:spcBef>
                <a:spcPts val="0"/>
              </a:spcBef>
              <a:buNone/>
            </a:pPr>
            <a:endParaRPr lang="en-US" dirty="0" smtClean="0"/>
          </a:p>
          <a:p>
            <a:pPr marL="0" indent="0">
              <a:spcBef>
                <a:spcPts val="0"/>
              </a:spcBef>
              <a:buNone/>
            </a:pPr>
            <a:r>
              <a:rPr lang="en-US" dirty="0" smtClean="0"/>
              <a:t>Throw out any preconceived notions</a:t>
            </a:r>
          </a:p>
          <a:p>
            <a:pPr marL="1358900" lvl="2" indent="-914400">
              <a:spcBef>
                <a:spcPts val="0"/>
              </a:spcBef>
              <a:buNone/>
            </a:pPr>
            <a:r>
              <a:rPr lang="en-US" dirty="0" smtClean="0"/>
              <a:t>Carrot / Stick</a:t>
            </a:r>
          </a:p>
          <a:p>
            <a:pPr marL="444500" lvl="2" indent="0">
              <a:spcBef>
                <a:spcPts val="0"/>
              </a:spcBef>
              <a:buNone/>
            </a:pPr>
            <a:r>
              <a:rPr lang="en-US" dirty="0" smtClean="0"/>
              <a:t>Money Motivates Everyone</a:t>
            </a:r>
          </a:p>
          <a:p>
            <a:pPr marL="444500" lvl="2" indent="0">
              <a:spcBef>
                <a:spcPts val="0"/>
              </a:spcBef>
              <a:buNone/>
            </a:pPr>
            <a:r>
              <a:rPr lang="en-US" dirty="0" smtClean="0"/>
              <a:t>I design one static system that lasts “forever”</a:t>
            </a:r>
          </a:p>
          <a:p>
            <a:pPr marL="914400" lvl="1" indent="-914400">
              <a:spcBef>
                <a:spcPts val="0"/>
              </a:spcBef>
              <a:buNone/>
            </a:pPr>
            <a:endParaRPr lang="en-US" dirty="0" smtClean="0"/>
          </a:p>
          <a:p>
            <a:pPr marL="0" indent="0">
              <a:spcBef>
                <a:spcPts val="0"/>
              </a:spcBef>
              <a:buNone/>
            </a:pPr>
            <a:r>
              <a:rPr lang="en-US" dirty="0" smtClean="0"/>
              <a:t>Educate people along the </a:t>
            </a:r>
            <a:r>
              <a:rPr lang="en-US" dirty="0" smtClean="0"/>
              <a:t>way</a:t>
            </a:r>
          </a:p>
          <a:p>
            <a:pPr marL="0" indent="0">
              <a:buNone/>
            </a:pPr>
            <a:r>
              <a:rPr lang="en-US" dirty="0" smtClean="0"/>
              <a:t>Design approach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Raffles</a:t>
            </a:r>
            <a:endParaRPr lang="en-US" dirty="0"/>
          </a:p>
        </p:txBody>
      </p:sp>
      <p:sp>
        <p:nvSpPr>
          <p:cNvPr id="3" name="Content Placeholder 2"/>
          <p:cNvSpPr>
            <a:spLocks noGrp="1"/>
          </p:cNvSpPr>
          <p:nvPr>
            <p:ph idx="1"/>
          </p:nvPr>
        </p:nvSpPr>
        <p:spPr/>
        <p:txBody>
          <a:bodyPr/>
          <a:lstStyle/>
          <a:p>
            <a:pPr indent="0"/>
            <a:endParaRPr lang="en-GB" sz="4000" dirty="0" smtClean="0">
              <a:solidFill>
                <a:srgbClr val="000000"/>
              </a:solidFill>
            </a:endParaRPr>
          </a:p>
          <a:p>
            <a:pPr indent="0">
              <a:buNone/>
            </a:pPr>
            <a:r>
              <a:rPr lang="en-GB" sz="4800" dirty="0" smtClean="0">
                <a:solidFill>
                  <a:srgbClr val="000000"/>
                </a:solidFill>
              </a:rPr>
              <a:t>Raffles </a:t>
            </a:r>
            <a:r>
              <a:rPr lang="en-GB" sz="4800" dirty="0" smtClean="0">
                <a:solidFill>
                  <a:srgbClr val="000000"/>
                </a:solidFill>
              </a:rPr>
              <a:t>generally produce</a:t>
            </a:r>
            <a:r>
              <a:rPr lang="en-GB" sz="4800" dirty="0" smtClean="0">
                <a:solidFill>
                  <a:srgbClr val="000000"/>
                </a:solidFill>
              </a:rPr>
              <a:t> low quality results</a:t>
            </a:r>
          </a:p>
          <a:p>
            <a:pPr lvl="1" indent="0">
              <a:buNone/>
            </a:pPr>
            <a:r>
              <a:rPr lang="en-GB" sz="4800" dirty="0" smtClean="0">
                <a:solidFill>
                  <a:srgbClr val="000000"/>
                </a:solidFill>
              </a:rPr>
              <a:t>People </a:t>
            </a:r>
            <a:r>
              <a:rPr lang="en-GB" sz="4800" dirty="0" smtClean="0">
                <a:solidFill>
                  <a:srgbClr val="000000"/>
                </a:solidFill>
              </a:rPr>
              <a:t>submit poor </a:t>
            </a:r>
            <a:r>
              <a:rPr lang="en-GB" sz="4800" dirty="0" smtClean="0">
                <a:solidFill>
                  <a:srgbClr val="000000"/>
                </a:solidFill>
              </a:rPr>
              <a:t>quality, or duplicate </a:t>
            </a:r>
            <a:r>
              <a:rPr lang="en-GB" sz="4800" dirty="0" smtClean="0">
                <a:solidFill>
                  <a:srgbClr val="000000"/>
                </a:solidFill>
              </a:rPr>
              <a:t>content to boost chances of </a:t>
            </a:r>
            <a:r>
              <a:rPr lang="en-GB" sz="4800" dirty="0" smtClean="0">
                <a:solidFill>
                  <a:srgbClr val="000000"/>
                </a:solidFill>
              </a:rPr>
              <a:t>winning.</a:t>
            </a:r>
          </a:p>
          <a:p>
            <a:pPr lvl="1" indent="0">
              <a:buNone/>
            </a:pPr>
            <a:r>
              <a:rPr lang="en-GB" sz="4800" dirty="0" smtClean="0">
                <a:solidFill>
                  <a:srgbClr val="000000"/>
                </a:solidFill>
              </a:rPr>
              <a:t>The </a:t>
            </a:r>
            <a:r>
              <a:rPr lang="en-GB" sz="4800" dirty="0" smtClean="0">
                <a:solidFill>
                  <a:srgbClr val="000000"/>
                </a:solidFill>
              </a:rPr>
              <a:t>best people want to be rewarded for quality and thoughtfulness, not for just a chance of </a:t>
            </a:r>
            <a:r>
              <a:rPr lang="en-GB" sz="4800" dirty="0" smtClean="0">
                <a:solidFill>
                  <a:srgbClr val="000000"/>
                </a:solidFill>
              </a:rPr>
              <a:t>winning.</a:t>
            </a:r>
          </a:p>
          <a:p>
            <a:pPr lvl="1" indent="0">
              <a:buNone/>
            </a:pPr>
            <a:r>
              <a:rPr lang="en-GB" sz="4800" dirty="0" smtClean="0">
                <a:solidFill>
                  <a:srgbClr val="000000"/>
                </a:solidFill>
              </a:rPr>
              <a:t>You </a:t>
            </a:r>
            <a:r>
              <a:rPr lang="en-GB" sz="4800" dirty="0" smtClean="0">
                <a:solidFill>
                  <a:srgbClr val="000000"/>
                </a:solidFill>
              </a:rPr>
              <a:t>have to announce</a:t>
            </a:r>
            <a:r>
              <a:rPr lang="en-GB" sz="4800" dirty="0" smtClean="0">
                <a:solidFill>
                  <a:srgbClr val="000000"/>
                </a:solidFill>
              </a:rPr>
              <a:t> the raffle </a:t>
            </a:r>
            <a:r>
              <a:rPr lang="en-GB" sz="4800" dirty="0" smtClean="0">
                <a:solidFill>
                  <a:srgbClr val="000000"/>
                </a:solidFill>
              </a:rPr>
              <a:t>winner, which may be for a </a:t>
            </a:r>
            <a:r>
              <a:rPr lang="en-GB" sz="4800" dirty="0" smtClean="0">
                <a:solidFill>
                  <a:srgbClr val="000000"/>
                </a:solidFill>
              </a:rPr>
              <a:t>poor quality </a:t>
            </a:r>
            <a:r>
              <a:rPr lang="en-GB" sz="4800" dirty="0" smtClean="0">
                <a:solidFill>
                  <a:srgbClr val="000000"/>
                </a:solidFill>
              </a:rPr>
              <a:t>idea or </a:t>
            </a:r>
            <a:r>
              <a:rPr lang="en-GB" sz="4800" dirty="0" smtClean="0">
                <a:solidFill>
                  <a:srgbClr val="000000"/>
                </a:solidFill>
              </a:rPr>
              <a:t>comment.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9" name="Rectangle 3"/>
          <p:cNvSpPr>
            <a:spLocks noGrp="1" noChangeArrowheads="1"/>
          </p:cNvSpPr>
          <p:nvPr>
            <p:ph type="body" idx="1"/>
          </p:nvPr>
        </p:nvSpPr>
        <p:spPr>
          <a:xfrm>
            <a:off x="1439333" y="2242978"/>
            <a:ext cx="21132800" cy="8991600"/>
          </a:xfrm>
        </p:spPr>
        <p:txBody>
          <a:bodyPr/>
          <a:lstStyle/>
          <a:p>
            <a:pPr indent="0">
              <a:lnSpc>
                <a:spcPct val="101000"/>
              </a:lnSpc>
              <a:buNone/>
              <a:defRPr/>
            </a:pPr>
            <a:r>
              <a:rPr lang="en-GB" dirty="0" smtClean="0"/>
              <a:t>Similar to raffles, this practice drives quantity</a:t>
            </a:r>
          </a:p>
          <a:p>
            <a:pPr indent="0">
              <a:lnSpc>
                <a:spcPct val="114000"/>
              </a:lnSpc>
              <a:buNone/>
              <a:defRPr/>
            </a:pPr>
            <a:r>
              <a:rPr lang="en-GB" dirty="0"/>
              <a:t>Your top few individuals often get a bad rap – they must be cheating</a:t>
            </a:r>
            <a:endParaRPr lang="en-GB" dirty="0" smtClean="0"/>
          </a:p>
          <a:p>
            <a:pPr indent="0">
              <a:lnSpc>
                <a:spcPct val="114000"/>
              </a:lnSpc>
              <a:buNone/>
              <a:defRPr/>
            </a:pPr>
            <a:r>
              <a:rPr lang="en-GB" dirty="0" smtClean="0"/>
              <a:t>The </a:t>
            </a:r>
            <a:r>
              <a:rPr lang="en-GB" dirty="0"/>
              <a:t>only way for me to “win” is to game the system</a:t>
            </a:r>
            <a:endParaRPr lang="en-GB" dirty="0" smtClean="0"/>
          </a:p>
          <a:p>
            <a:pPr indent="0">
              <a:lnSpc>
                <a:spcPct val="114000"/>
              </a:lnSpc>
              <a:buNone/>
              <a:defRPr/>
            </a:pPr>
            <a:endParaRPr lang="en-GB" dirty="0" smtClean="0"/>
          </a:p>
          <a:p>
            <a:pPr indent="0">
              <a:lnSpc>
                <a:spcPct val="114000"/>
              </a:lnSpc>
              <a:buNone/>
              <a:defRPr/>
            </a:pPr>
            <a:r>
              <a:rPr lang="en-GB" dirty="0" smtClean="0"/>
              <a:t>As </a:t>
            </a:r>
            <a:r>
              <a:rPr lang="en-GB" dirty="0"/>
              <a:t>an alternative, post</a:t>
            </a:r>
            <a:r>
              <a:rPr lang="en-GB" dirty="0" smtClean="0"/>
              <a:t> </a:t>
            </a:r>
            <a:r>
              <a:rPr lang="en-GB" dirty="0" smtClean="0"/>
              <a:t>data for</a:t>
            </a:r>
            <a:r>
              <a:rPr lang="en-GB" dirty="0" smtClean="0"/>
              <a:t> </a:t>
            </a:r>
            <a:r>
              <a:rPr lang="en-GB" dirty="0"/>
              <a:t>departments, business units, locations, etc. to encourage positive competition</a:t>
            </a:r>
          </a:p>
          <a:p>
            <a:pPr indent="0">
              <a:lnSpc>
                <a:spcPct val="114000"/>
              </a:lnSpc>
              <a:buNone/>
              <a:defRPr/>
            </a:pPr>
            <a:endParaRPr lang="en-GB" dirty="0"/>
          </a:p>
        </p:txBody>
      </p:sp>
      <p:sp>
        <p:nvSpPr>
          <p:cNvPr id="26627" name="Title 5"/>
          <p:cNvSpPr>
            <a:spLocks noGrp="1"/>
          </p:cNvSpPr>
          <p:nvPr>
            <p:ph type="title"/>
          </p:nvPr>
        </p:nvSpPr>
        <p:spPr>
          <a:xfrm>
            <a:off x="1168400" y="609601"/>
            <a:ext cx="21945600" cy="822326"/>
          </a:xfrm>
        </p:spPr>
        <p:txBody>
          <a:bodyPr/>
          <a:lstStyle/>
          <a:p>
            <a:r>
              <a:rPr lang="en-US" dirty="0" smtClean="0">
                <a:ea typeface="ＭＳ Ｐゴシック" pitchFamily="-112" charset="-128"/>
                <a:cs typeface="ＭＳ Ｐゴシック" pitchFamily="-112" charset="-128"/>
              </a:rPr>
              <a:t>Lessons Learned – Leader Boards</a:t>
            </a:r>
            <a:endParaRPr lang="en-US" dirty="0" smtClean="0">
              <a:ea typeface="ＭＳ Ｐゴシック" pitchFamily="-112" charset="-128"/>
              <a:cs typeface="ＭＳ Ｐゴシック" pitchFamily="-112" charset="-128"/>
            </a:endParaRPr>
          </a:p>
        </p:txBody>
      </p:sp>
    </p:spTree>
  </p:cSld>
  <p:clrMapOvr>
    <a:masterClrMapping/>
  </p:clrMapOvr>
</p:sld>
</file>

<file path=ppt/theme/theme1.xml><?xml version="1.0" encoding="utf-8"?>
<a:theme xmlns:a="http://schemas.openxmlformats.org/drawingml/2006/main" name="Default">
  <a:themeElements>
    <a:clrScheme name="Default">
      <a:dk1>
        <a:srgbClr val="3E3E3E"/>
      </a:dk1>
      <a:lt1>
        <a:srgbClr val="FFFFFF"/>
      </a:lt1>
      <a:dk2>
        <a:srgbClr val="A7A7A7"/>
      </a:dk2>
      <a:lt2>
        <a:srgbClr val="535353"/>
      </a:lt2>
      <a:accent1>
        <a:srgbClr val="34A5D3"/>
      </a:accent1>
      <a:accent2>
        <a:srgbClr val="73B532"/>
      </a:accent2>
      <a:accent3>
        <a:srgbClr val="F0AC2D"/>
      </a:accent3>
      <a:accent4>
        <a:srgbClr val="CD512B"/>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4A5D3"/>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71436" tIns="71436" rIns="71436" bIns="71436" numCol="1" spcCol="38100" rtlCol="0" anchor="ctr">
        <a:spAutoFit/>
      </a:bodyPr>
      <a:lstStyle>
        <a:defPPr marL="228600" marR="457200" indent="0" algn="l" defTabSz="457200" rtl="0" fontAlgn="auto" latinLnBrk="1" hangingPunct="0">
          <a:lnSpc>
            <a:spcPct val="150000"/>
          </a:lnSpc>
          <a:spcBef>
            <a:spcPts val="0"/>
          </a:spcBef>
          <a:spcAft>
            <a:spcPts val="0"/>
          </a:spcAft>
          <a:buClrTx/>
          <a:buSzTx/>
          <a:buFontTx/>
          <a:buNone/>
          <a:tabLst/>
          <a:defRPr kumimoji="0" sz="4500" b="0" i="0" u="none" strike="noStrike" cap="none" spc="0" normalizeH="0" baseline="0">
            <a:ln>
              <a:noFill/>
            </a:ln>
            <a:solidFill>
              <a:srgbClr val="3E3E3E"/>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4A5D3"/>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6" tIns="71436" rIns="71436" bIns="71436" numCol="1" spcCol="38100" rtlCol="0" anchor="ctr">
        <a:spAutoFit/>
      </a:bodyPr>
      <a:lstStyle>
        <a:defPPr marL="228600" marR="457200" indent="0" algn="l" defTabSz="457200" rtl="0" fontAlgn="auto" latinLnBrk="1" hangingPunct="0">
          <a:lnSpc>
            <a:spcPct val="150000"/>
          </a:lnSpc>
          <a:spcBef>
            <a:spcPts val="0"/>
          </a:spcBef>
          <a:spcAft>
            <a:spcPts val="0"/>
          </a:spcAft>
          <a:buClrTx/>
          <a:buSzTx/>
          <a:buFontTx/>
          <a:buNone/>
          <a:tabLst/>
          <a:defRPr kumimoji="0" sz="4500" b="0" i="0" u="none" strike="noStrike" cap="none" spc="0" normalizeH="0" baseline="0">
            <a:ln>
              <a:noFill/>
            </a:ln>
            <a:solidFill>
              <a:srgbClr val="3E3E3E"/>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4A5D3"/>
      </a:accent1>
      <a:accent2>
        <a:srgbClr val="73B532"/>
      </a:accent2>
      <a:accent3>
        <a:srgbClr val="F0AC2D"/>
      </a:accent3>
      <a:accent4>
        <a:srgbClr val="CD512B"/>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4A5D3"/>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71436" tIns="71436" rIns="71436" bIns="71436" numCol="1" spcCol="38100" rtlCol="0" anchor="ctr">
        <a:spAutoFit/>
      </a:bodyPr>
      <a:lstStyle>
        <a:defPPr marL="228600" marR="457200" indent="0" algn="l" defTabSz="457200" rtl="0" fontAlgn="auto" latinLnBrk="1" hangingPunct="0">
          <a:lnSpc>
            <a:spcPct val="150000"/>
          </a:lnSpc>
          <a:spcBef>
            <a:spcPts val="0"/>
          </a:spcBef>
          <a:spcAft>
            <a:spcPts val="0"/>
          </a:spcAft>
          <a:buClrTx/>
          <a:buSzTx/>
          <a:buFontTx/>
          <a:buNone/>
          <a:tabLst/>
          <a:defRPr kumimoji="0" sz="4500" b="0" i="0" u="none" strike="noStrike" cap="none" spc="0" normalizeH="0" baseline="0">
            <a:ln>
              <a:noFill/>
            </a:ln>
            <a:solidFill>
              <a:srgbClr val="3E3E3E"/>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4A5D3"/>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6" tIns="71436" rIns="71436" bIns="71436" numCol="1" spcCol="38100" rtlCol="0" anchor="ctr">
        <a:spAutoFit/>
      </a:bodyPr>
      <a:lstStyle>
        <a:defPPr marL="228600" marR="457200" indent="0" algn="l" defTabSz="457200" rtl="0" fontAlgn="auto" latinLnBrk="1" hangingPunct="0">
          <a:lnSpc>
            <a:spcPct val="150000"/>
          </a:lnSpc>
          <a:spcBef>
            <a:spcPts val="0"/>
          </a:spcBef>
          <a:spcAft>
            <a:spcPts val="0"/>
          </a:spcAft>
          <a:buClrTx/>
          <a:buSzTx/>
          <a:buFontTx/>
          <a:buNone/>
          <a:tabLst/>
          <a:defRPr kumimoji="0" sz="4500" b="0" i="0" u="none" strike="noStrike" cap="none" spc="0" normalizeH="0" baseline="0">
            <a:ln>
              <a:noFill/>
            </a:ln>
            <a:solidFill>
              <a:srgbClr val="3E3E3E"/>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301</TotalTime>
  <Words>883</Words>
  <Application>Microsoft Macintosh PowerPoint</Application>
  <PresentationFormat>Custom</PresentationFormat>
  <Paragraphs>99</Paragraphs>
  <Slides>15</Slides>
  <Notes>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Default</vt:lpstr>
      <vt:lpstr>Recognition</vt:lpstr>
      <vt:lpstr>Research</vt:lpstr>
      <vt:lpstr>There is EXHAUSTIVE Research on this Topic</vt:lpstr>
      <vt:lpstr>….More Research</vt:lpstr>
      <vt:lpstr>…More Research</vt:lpstr>
      <vt:lpstr>…Last One</vt:lpstr>
      <vt:lpstr>Bottom Line to Great Design…</vt:lpstr>
      <vt:lpstr>Lessons Learned - Raffles</vt:lpstr>
      <vt:lpstr>Lessons Learned – Leader Boards</vt:lpstr>
      <vt:lpstr>Lessons Learned – What Works</vt:lpstr>
      <vt:lpstr>Define Key Behaviors</vt:lpstr>
      <vt:lpstr>Program Journey</vt:lpstr>
      <vt:lpstr>Put the Objectives on Paper</vt:lpstr>
      <vt:lpstr>Put Objectives on Paper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Sara Husk</cp:lastModifiedBy>
  <cp:revision>4</cp:revision>
  <dcterms:created xsi:type="dcterms:W3CDTF">2015-08-24T10:27:20Z</dcterms:created>
  <dcterms:modified xsi:type="dcterms:W3CDTF">2015-08-24T15:31:07Z</dcterms:modified>
</cp:coreProperties>
</file>