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JFS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0469BC"/>
    <a:srgbClr val="6600FF"/>
    <a:srgbClr val="333399"/>
    <a:srgbClr val="1C1C1C"/>
    <a:srgbClr val="340678"/>
    <a:srgbClr val="3333CC"/>
    <a:srgbClr val="785CEE"/>
    <a:srgbClr val="4F227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80" autoAdjust="0"/>
    <p:restoredTop sz="84332" autoAdjust="0"/>
  </p:normalViewPr>
  <p:slideViewPr>
    <p:cSldViewPr>
      <p:cViewPr>
        <p:scale>
          <a:sx n="50" d="100"/>
          <a:sy n="50" d="100"/>
        </p:scale>
        <p:origin x="-162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6582"/>
    </p:cViewPr>
  </p:sorterViewPr>
  <p:notesViewPr>
    <p:cSldViewPr>
      <p:cViewPr varScale="1">
        <p:scale>
          <a:sx n="55" d="100"/>
          <a:sy n="55" d="100"/>
        </p:scale>
        <p:origin x="-2832" y="-90"/>
      </p:cViewPr>
      <p:guideLst>
        <p:guide orient="horz" pos="3024"/>
        <p:guide pos="2304"/>
      </p:guideLst>
    </p:cSldViewPr>
  </p:notesViewPr>
  <p:gridSpacing cx="76200" cy="76200"/>
</p:viewPr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3327B-0D0A-4AFB-93F2-1C125941334E}">
      <dsp:nvSpPr>
        <dsp:cNvPr id="0" name=""/>
        <dsp:cNvSpPr/>
      </dsp:nvSpPr>
      <dsp:spPr>
        <a:xfrm>
          <a:off x="2845123" y="2897968"/>
          <a:ext cx="2082153" cy="20821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Legally Authorized Out-of-Home Safety Plan</a:t>
          </a:r>
          <a:endParaRPr lang="en-US" sz="2100" kern="1200" dirty="0"/>
        </a:p>
      </dsp:txBody>
      <dsp:txXfrm>
        <a:off x="3150047" y="3202892"/>
        <a:ext cx="1472305" cy="1472305"/>
      </dsp:txXfrm>
    </dsp:sp>
    <dsp:sp modelId="{D10D2E25-8055-47EF-A31A-C6DD3463133B}">
      <dsp:nvSpPr>
        <dsp:cNvPr id="0" name=""/>
        <dsp:cNvSpPr/>
      </dsp:nvSpPr>
      <dsp:spPr>
        <a:xfrm rot="10800000">
          <a:off x="729538" y="3642337"/>
          <a:ext cx="1999227" cy="593413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FB5C56-5B22-4A51-8D3B-9F81D8E6667A}">
      <dsp:nvSpPr>
        <dsp:cNvPr id="0" name=""/>
        <dsp:cNvSpPr/>
      </dsp:nvSpPr>
      <dsp:spPr>
        <a:xfrm>
          <a:off x="785" y="3356041"/>
          <a:ext cx="1457507" cy="11660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205" tIns="116205" rIns="116205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/>
        </a:p>
      </dsp:txBody>
      <dsp:txXfrm>
        <a:off x="34936" y="3390192"/>
        <a:ext cx="1389205" cy="1097703"/>
      </dsp:txXfrm>
    </dsp:sp>
    <dsp:sp modelId="{2407D5F4-5FF6-42D8-BA6B-03BC5B2C12FA}">
      <dsp:nvSpPr>
        <dsp:cNvPr id="0" name=""/>
        <dsp:cNvSpPr/>
      </dsp:nvSpPr>
      <dsp:spPr>
        <a:xfrm rot="12960000">
          <a:off x="1141498" y="2374457"/>
          <a:ext cx="1999227" cy="593413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9231E1-F802-403A-A55E-1D9F047499B5}">
      <dsp:nvSpPr>
        <dsp:cNvPr id="0" name=""/>
        <dsp:cNvSpPr/>
      </dsp:nvSpPr>
      <dsp:spPr>
        <a:xfrm>
          <a:off x="603653" y="1500602"/>
          <a:ext cx="1457507" cy="11660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205" tIns="116205" rIns="116205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/>
        </a:p>
      </dsp:txBody>
      <dsp:txXfrm>
        <a:off x="637804" y="1534753"/>
        <a:ext cx="1389205" cy="1097703"/>
      </dsp:txXfrm>
    </dsp:sp>
    <dsp:sp modelId="{4A471C0D-E779-4252-9E95-FDD8B296C138}">
      <dsp:nvSpPr>
        <dsp:cNvPr id="0" name=""/>
        <dsp:cNvSpPr/>
      </dsp:nvSpPr>
      <dsp:spPr>
        <a:xfrm rot="15120000">
          <a:off x="2220021" y="1590863"/>
          <a:ext cx="1999227" cy="593413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58F01-0530-4304-8559-0D0ED432EE0A}">
      <dsp:nvSpPr>
        <dsp:cNvPr id="0" name=""/>
        <dsp:cNvSpPr/>
      </dsp:nvSpPr>
      <dsp:spPr>
        <a:xfrm>
          <a:off x="2181984" y="353878"/>
          <a:ext cx="1457507" cy="11660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205" tIns="116205" rIns="116205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/>
        </a:p>
      </dsp:txBody>
      <dsp:txXfrm>
        <a:off x="2216135" y="388029"/>
        <a:ext cx="1389205" cy="1097703"/>
      </dsp:txXfrm>
    </dsp:sp>
    <dsp:sp modelId="{A7407CD4-2FC5-4FFB-9212-55D2605F2D61}">
      <dsp:nvSpPr>
        <dsp:cNvPr id="0" name=""/>
        <dsp:cNvSpPr/>
      </dsp:nvSpPr>
      <dsp:spPr>
        <a:xfrm rot="17280000">
          <a:off x="3553150" y="1590863"/>
          <a:ext cx="1999227" cy="593413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51345-6B53-4223-821E-586A1D6A0E87}">
      <dsp:nvSpPr>
        <dsp:cNvPr id="0" name=""/>
        <dsp:cNvSpPr/>
      </dsp:nvSpPr>
      <dsp:spPr>
        <a:xfrm>
          <a:off x="4132908" y="353878"/>
          <a:ext cx="1457507" cy="11660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205" tIns="116205" rIns="116205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/>
        </a:p>
      </dsp:txBody>
      <dsp:txXfrm>
        <a:off x="4167059" y="388029"/>
        <a:ext cx="1389205" cy="1097703"/>
      </dsp:txXfrm>
    </dsp:sp>
    <dsp:sp modelId="{5898EF97-2550-44E2-8E3C-982EF01F8CAC}">
      <dsp:nvSpPr>
        <dsp:cNvPr id="0" name=""/>
        <dsp:cNvSpPr/>
      </dsp:nvSpPr>
      <dsp:spPr>
        <a:xfrm rot="19440000">
          <a:off x="4631674" y="2374457"/>
          <a:ext cx="1999227" cy="593413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3E6BF4-05D1-417A-8D87-DC0B224FE079}">
      <dsp:nvSpPr>
        <dsp:cNvPr id="0" name=""/>
        <dsp:cNvSpPr/>
      </dsp:nvSpPr>
      <dsp:spPr>
        <a:xfrm>
          <a:off x="5711239" y="1500602"/>
          <a:ext cx="1457507" cy="11660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205" tIns="116205" rIns="116205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/>
        </a:p>
      </dsp:txBody>
      <dsp:txXfrm>
        <a:off x="5745390" y="1534753"/>
        <a:ext cx="1389205" cy="1097703"/>
      </dsp:txXfrm>
    </dsp:sp>
    <dsp:sp modelId="{64B383FB-DB48-440A-B6B6-ACAC9D402D0C}">
      <dsp:nvSpPr>
        <dsp:cNvPr id="0" name=""/>
        <dsp:cNvSpPr/>
      </dsp:nvSpPr>
      <dsp:spPr>
        <a:xfrm>
          <a:off x="5043633" y="3642337"/>
          <a:ext cx="1999227" cy="593413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8530B-A0DE-43A8-AE94-01390BAB0B62}">
      <dsp:nvSpPr>
        <dsp:cNvPr id="0" name=""/>
        <dsp:cNvSpPr/>
      </dsp:nvSpPr>
      <dsp:spPr>
        <a:xfrm>
          <a:off x="6314107" y="3356041"/>
          <a:ext cx="1457507" cy="11660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205" tIns="116205" rIns="116205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/>
        </a:p>
      </dsp:txBody>
      <dsp:txXfrm>
        <a:off x="6348258" y="3390192"/>
        <a:ext cx="1389205" cy="10977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8CB6A-C027-4120-9746-49031D452B5D}">
      <dsp:nvSpPr>
        <dsp:cNvPr id="0" name=""/>
        <dsp:cNvSpPr/>
      </dsp:nvSpPr>
      <dsp:spPr>
        <a:xfrm rot="16200000">
          <a:off x="-896413" y="900497"/>
          <a:ext cx="4205514" cy="240451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Cannot</a:t>
          </a:r>
          <a:endParaRPr lang="en-US" sz="36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Delayed 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Impaired </a:t>
          </a:r>
          <a:endParaRPr lang="en-US" sz="2800" kern="1200" dirty="0"/>
        </a:p>
      </dsp:txBody>
      <dsp:txXfrm rot="5400000">
        <a:off x="4085" y="841102"/>
        <a:ext cx="2404518" cy="2523308"/>
      </dsp:txXfrm>
    </dsp:sp>
    <dsp:sp modelId="{E275E327-5AAE-47CB-ADD4-5EC14F33D6EF}">
      <dsp:nvSpPr>
        <dsp:cNvPr id="0" name=""/>
        <dsp:cNvSpPr/>
      </dsp:nvSpPr>
      <dsp:spPr>
        <a:xfrm rot="16200000">
          <a:off x="1691431" y="874103"/>
          <a:ext cx="4205514" cy="2457307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Will Not</a:t>
          </a:r>
          <a:endParaRPr lang="en-US" sz="36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Denies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Vacillates</a:t>
          </a:r>
          <a:endParaRPr lang="en-US" sz="2800" kern="1200" dirty="0"/>
        </a:p>
      </dsp:txBody>
      <dsp:txXfrm rot="5400000">
        <a:off x="2565534" y="841103"/>
        <a:ext cx="2457307" cy="2523308"/>
      </dsp:txXfrm>
    </dsp:sp>
    <dsp:sp modelId="{7EF00FFB-6AEE-4567-AD5F-8235895DF53B}">
      <dsp:nvSpPr>
        <dsp:cNvPr id="0" name=""/>
        <dsp:cNvSpPr/>
      </dsp:nvSpPr>
      <dsp:spPr>
        <a:xfrm rot="16200000">
          <a:off x="4455107" y="739905"/>
          <a:ext cx="4205514" cy="272570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Has Not</a:t>
          </a:r>
          <a:endParaRPr lang="en-US" sz="36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Unwilling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Failure to Protect</a:t>
          </a:r>
          <a:endParaRPr lang="en-US" sz="28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 rot="5400000">
        <a:off x="5195013" y="841102"/>
        <a:ext cx="2725702" cy="25233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BC66B-B45E-47F4-A772-D84AB868B912}">
      <dsp:nvSpPr>
        <dsp:cNvPr id="0" name=""/>
        <dsp:cNvSpPr/>
      </dsp:nvSpPr>
      <dsp:spPr>
        <a:xfrm>
          <a:off x="4896480" y="2003707"/>
          <a:ext cx="586393" cy="754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545"/>
              </a:lnTo>
              <a:lnTo>
                <a:pt x="586393" y="75454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E3DB4-9BF5-414B-9773-24FBCB6EEB76}">
      <dsp:nvSpPr>
        <dsp:cNvPr id="0" name=""/>
        <dsp:cNvSpPr/>
      </dsp:nvSpPr>
      <dsp:spPr>
        <a:xfrm>
          <a:off x="4501252" y="900223"/>
          <a:ext cx="1008529" cy="336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864"/>
              </a:lnTo>
              <a:lnTo>
                <a:pt x="1008529" y="175864"/>
              </a:lnTo>
              <a:lnTo>
                <a:pt x="1008529" y="33685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966A9-3F9E-41BE-86B4-873698C37375}">
      <dsp:nvSpPr>
        <dsp:cNvPr id="0" name=""/>
        <dsp:cNvSpPr/>
      </dsp:nvSpPr>
      <dsp:spPr>
        <a:xfrm>
          <a:off x="3887950" y="4166057"/>
          <a:ext cx="229988" cy="705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5297"/>
              </a:lnTo>
              <a:lnTo>
                <a:pt x="229988" y="70529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3EBDD-6BF5-4B9E-B225-5EBB7DCA45A2}">
      <dsp:nvSpPr>
        <dsp:cNvPr id="0" name=""/>
        <dsp:cNvSpPr/>
      </dsp:nvSpPr>
      <dsp:spPr>
        <a:xfrm>
          <a:off x="3218746" y="3032828"/>
          <a:ext cx="1282506" cy="366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609"/>
              </a:lnTo>
              <a:lnTo>
                <a:pt x="1282506" y="205609"/>
              </a:lnTo>
              <a:lnTo>
                <a:pt x="1282506" y="36660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CE39A-8807-4D4B-AC5E-308FC617764B}">
      <dsp:nvSpPr>
        <dsp:cNvPr id="0" name=""/>
        <dsp:cNvSpPr/>
      </dsp:nvSpPr>
      <dsp:spPr>
        <a:xfrm>
          <a:off x="2032711" y="4166057"/>
          <a:ext cx="229988" cy="705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5297"/>
              </a:lnTo>
              <a:lnTo>
                <a:pt x="229988" y="70529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E5354-A4E4-4D3F-92D5-70DAAE2E4E3D}">
      <dsp:nvSpPr>
        <dsp:cNvPr id="0" name=""/>
        <dsp:cNvSpPr/>
      </dsp:nvSpPr>
      <dsp:spPr>
        <a:xfrm>
          <a:off x="2646013" y="3032828"/>
          <a:ext cx="572732" cy="366601"/>
        </a:xfrm>
        <a:custGeom>
          <a:avLst/>
          <a:gdLst/>
          <a:ahLst/>
          <a:cxnLst/>
          <a:rect l="0" t="0" r="0" b="0"/>
          <a:pathLst>
            <a:path>
              <a:moveTo>
                <a:pt x="572732" y="0"/>
              </a:moveTo>
              <a:lnTo>
                <a:pt x="572732" y="205609"/>
              </a:lnTo>
              <a:lnTo>
                <a:pt x="0" y="205609"/>
              </a:lnTo>
              <a:lnTo>
                <a:pt x="0" y="36660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2C031-8B36-40ED-B3E1-F751B26E2CE0}">
      <dsp:nvSpPr>
        <dsp:cNvPr id="0" name=""/>
        <dsp:cNvSpPr/>
      </dsp:nvSpPr>
      <dsp:spPr>
        <a:xfrm>
          <a:off x="3218746" y="1988834"/>
          <a:ext cx="354887" cy="277365"/>
        </a:xfrm>
        <a:custGeom>
          <a:avLst/>
          <a:gdLst/>
          <a:ahLst/>
          <a:cxnLst/>
          <a:rect l="0" t="0" r="0" b="0"/>
          <a:pathLst>
            <a:path>
              <a:moveTo>
                <a:pt x="354887" y="0"/>
              </a:moveTo>
              <a:lnTo>
                <a:pt x="354887" y="116374"/>
              </a:lnTo>
              <a:lnTo>
                <a:pt x="0" y="116374"/>
              </a:lnTo>
              <a:lnTo>
                <a:pt x="0" y="2773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6C0B4-D487-4DDE-B842-7567D4EFB60D}">
      <dsp:nvSpPr>
        <dsp:cNvPr id="0" name=""/>
        <dsp:cNvSpPr/>
      </dsp:nvSpPr>
      <dsp:spPr>
        <a:xfrm>
          <a:off x="3573633" y="900223"/>
          <a:ext cx="927619" cy="321983"/>
        </a:xfrm>
        <a:custGeom>
          <a:avLst/>
          <a:gdLst/>
          <a:ahLst/>
          <a:cxnLst/>
          <a:rect l="0" t="0" r="0" b="0"/>
          <a:pathLst>
            <a:path>
              <a:moveTo>
                <a:pt x="927619" y="0"/>
              </a:moveTo>
              <a:lnTo>
                <a:pt x="927619" y="160991"/>
              </a:lnTo>
              <a:lnTo>
                <a:pt x="0" y="160991"/>
              </a:lnTo>
              <a:lnTo>
                <a:pt x="0" y="32198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A68A2-2F5F-43F5-9055-882FE3777F64}">
      <dsp:nvSpPr>
        <dsp:cNvPr id="0" name=""/>
        <dsp:cNvSpPr/>
      </dsp:nvSpPr>
      <dsp:spPr>
        <a:xfrm>
          <a:off x="3439159" y="3131"/>
          <a:ext cx="2124187" cy="897092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Can I remove the threat?</a:t>
          </a:r>
          <a:endParaRPr lang="en-US" sz="2300" kern="1200" dirty="0"/>
        </a:p>
      </dsp:txBody>
      <dsp:txXfrm>
        <a:off x="3439159" y="3131"/>
        <a:ext cx="2124187" cy="897092"/>
      </dsp:txXfrm>
    </dsp:sp>
    <dsp:sp modelId="{4BC6ABF7-611C-4EF7-AED7-C74145A3E315}">
      <dsp:nvSpPr>
        <dsp:cNvPr id="0" name=""/>
        <dsp:cNvSpPr/>
      </dsp:nvSpPr>
      <dsp:spPr>
        <a:xfrm>
          <a:off x="2807005" y="1222207"/>
          <a:ext cx="1533255" cy="76662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No</a:t>
          </a:r>
          <a:endParaRPr lang="en-US" sz="2300" kern="1200" dirty="0"/>
        </a:p>
      </dsp:txBody>
      <dsp:txXfrm>
        <a:off x="2807005" y="1222207"/>
        <a:ext cx="1533255" cy="766627"/>
      </dsp:txXfrm>
    </dsp:sp>
    <dsp:sp modelId="{8AD675FF-DE31-4C2B-84BF-877C39607AE4}">
      <dsp:nvSpPr>
        <dsp:cNvPr id="0" name=""/>
        <dsp:cNvSpPr/>
      </dsp:nvSpPr>
      <dsp:spPr>
        <a:xfrm>
          <a:off x="2452118" y="2266200"/>
          <a:ext cx="1533255" cy="76662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Can I control the threat?</a:t>
          </a:r>
          <a:endParaRPr lang="en-US" sz="2300" kern="1200" dirty="0"/>
        </a:p>
      </dsp:txBody>
      <dsp:txXfrm>
        <a:off x="2452118" y="2266200"/>
        <a:ext cx="1533255" cy="766627"/>
      </dsp:txXfrm>
    </dsp:sp>
    <dsp:sp modelId="{E48C7B89-23BF-4CFE-A762-366BB017FB1E}">
      <dsp:nvSpPr>
        <dsp:cNvPr id="0" name=""/>
        <dsp:cNvSpPr/>
      </dsp:nvSpPr>
      <dsp:spPr>
        <a:xfrm>
          <a:off x="1879386" y="3399429"/>
          <a:ext cx="1533255" cy="76662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No</a:t>
          </a:r>
          <a:endParaRPr lang="en-US" sz="2300" kern="1200" dirty="0"/>
        </a:p>
      </dsp:txBody>
      <dsp:txXfrm>
        <a:off x="1879386" y="3399429"/>
        <a:ext cx="1533255" cy="766627"/>
      </dsp:txXfrm>
    </dsp:sp>
    <dsp:sp modelId="{7A940ED7-7F65-4273-A10A-788F7D22C60C}">
      <dsp:nvSpPr>
        <dsp:cNvPr id="0" name=""/>
        <dsp:cNvSpPr/>
      </dsp:nvSpPr>
      <dsp:spPr>
        <a:xfrm>
          <a:off x="2262700" y="4488040"/>
          <a:ext cx="1533255" cy="76662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Out Of Home</a:t>
          </a:r>
          <a:endParaRPr lang="en-US" sz="2300" kern="1200" dirty="0"/>
        </a:p>
      </dsp:txBody>
      <dsp:txXfrm>
        <a:off x="2262700" y="4488040"/>
        <a:ext cx="1533255" cy="766627"/>
      </dsp:txXfrm>
    </dsp:sp>
    <dsp:sp modelId="{5845BB07-F7B6-4E84-8FCA-EB124715E57F}">
      <dsp:nvSpPr>
        <dsp:cNvPr id="0" name=""/>
        <dsp:cNvSpPr/>
      </dsp:nvSpPr>
      <dsp:spPr>
        <a:xfrm>
          <a:off x="3734625" y="3399429"/>
          <a:ext cx="1533255" cy="76662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Yes</a:t>
          </a:r>
        </a:p>
      </dsp:txBody>
      <dsp:txXfrm>
        <a:off x="3734625" y="3399429"/>
        <a:ext cx="1533255" cy="766627"/>
      </dsp:txXfrm>
    </dsp:sp>
    <dsp:sp modelId="{57EADADA-021F-469B-B415-0DF4D2C5B3FB}">
      <dsp:nvSpPr>
        <dsp:cNvPr id="0" name=""/>
        <dsp:cNvSpPr/>
      </dsp:nvSpPr>
      <dsp:spPr>
        <a:xfrm>
          <a:off x="4117938" y="4488040"/>
          <a:ext cx="1533255" cy="76662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 Home</a:t>
          </a:r>
        </a:p>
      </dsp:txBody>
      <dsp:txXfrm>
        <a:off x="4117938" y="4488040"/>
        <a:ext cx="1533255" cy="766627"/>
      </dsp:txXfrm>
    </dsp:sp>
    <dsp:sp modelId="{FA7F3A92-AFEB-4981-8D08-69B421D97E0D}">
      <dsp:nvSpPr>
        <dsp:cNvPr id="0" name=""/>
        <dsp:cNvSpPr/>
      </dsp:nvSpPr>
      <dsp:spPr>
        <a:xfrm>
          <a:off x="4743154" y="1237079"/>
          <a:ext cx="1533255" cy="76662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Yes</a:t>
          </a:r>
          <a:endParaRPr lang="en-US" sz="2300" kern="1200" dirty="0"/>
        </a:p>
      </dsp:txBody>
      <dsp:txXfrm>
        <a:off x="4743154" y="1237079"/>
        <a:ext cx="1533255" cy="766627"/>
      </dsp:txXfrm>
    </dsp:sp>
    <dsp:sp modelId="{8306CAA5-6053-414A-9F0A-BFC3FFEF24E8}">
      <dsp:nvSpPr>
        <dsp:cNvPr id="0" name=""/>
        <dsp:cNvSpPr/>
      </dsp:nvSpPr>
      <dsp:spPr>
        <a:xfrm>
          <a:off x="5482873" y="2374939"/>
          <a:ext cx="1533255" cy="76662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 home</a:t>
          </a:r>
          <a:endParaRPr lang="en-US" sz="2300" kern="1200" dirty="0"/>
        </a:p>
      </dsp:txBody>
      <dsp:txXfrm>
        <a:off x="5482873" y="2374939"/>
        <a:ext cx="1533255" cy="7666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BC66B-B45E-47F4-A772-D84AB868B912}">
      <dsp:nvSpPr>
        <dsp:cNvPr id="0" name=""/>
        <dsp:cNvSpPr/>
      </dsp:nvSpPr>
      <dsp:spPr>
        <a:xfrm>
          <a:off x="4573497" y="4065080"/>
          <a:ext cx="91440" cy="1397880"/>
        </a:xfrm>
        <a:custGeom>
          <a:avLst/>
          <a:gdLst/>
          <a:ahLst/>
          <a:cxnLst/>
          <a:rect l="0" t="0" r="0" b="0"/>
          <a:pathLst>
            <a:path>
              <a:moveTo>
                <a:pt x="68911" y="0"/>
              </a:moveTo>
              <a:lnTo>
                <a:pt x="45720" y="139788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E3DB4-9BF5-414B-9773-24FBCB6EEB76}">
      <dsp:nvSpPr>
        <dsp:cNvPr id="0" name=""/>
        <dsp:cNvSpPr/>
      </dsp:nvSpPr>
      <dsp:spPr>
        <a:xfrm>
          <a:off x="3839978" y="1824673"/>
          <a:ext cx="2047620" cy="683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057"/>
              </a:lnTo>
              <a:lnTo>
                <a:pt x="2047620" y="357057"/>
              </a:lnTo>
              <a:lnTo>
                <a:pt x="2047620" y="68392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2C031-8B36-40ED-B3E1-F751B26E2CE0}">
      <dsp:nvSpPr>
        <dsp:cNvPr id="0" name=""/>
        <dsp:cNvSpPr/>
      </dsp:nvSpPr>
      <dsp:spPr>
        <a:xfrm>
          <a:off x="665720" y="4034884"/>
          <a:ext cx="91440" cy="1428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28076"/>
              </a:lnTo>
              <a:lnTo>
                <a:pt x="52226" y="1428076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6C0B4-D487-4DDE-B842-7567D4EFB60D}">
      <dsp:nvSpPr>
        <dsp:cNvPr id="0" name=""/>
        <dsp:cNvSpPr/>
      </dsp:nvSpPr>
      <dsp:spPr>
        <a:xfrm>
          <a:off x="1956629" y="1824673"/>
          <a:ext cx="1883348" cy="653724"/>
        </a:xfrm>
        <a:custGeom>
          <a:avLst/>
          <a:gdLst/>
          <a:ahLst/>
          <a:cxnLst/>
          <a:rect l="0" t="0" r="0" b="0"/>
          <a:pathLst>
            <a:path>
              <a:moveTo>
                <a:pt x="1883348" y="0"/>
              </a:moveTo>
              <a:lnTo>
                <a:pt x="1883348" y="326862"/>
              </a:lnTo>
              <a:lnTo>
                <a:pt x="0" y="326862"/>
              </a:lnTo>
              <a:lnTo>
                <a:pt x="0" y="65372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A68A2-2F5F-43F5-9055-882FE3777F64}">
      <dsp:nvSpPr>
        <dsp:cNvPr id="0" name=""/>
        <dsp:cNvSpPr/>
      </dsp:nvSpPr>
      <dsp:spPr>
        <a:xfrm>
          <a:off x="1683606" y="3304"/>
          <a:ext cx="4312743" cy="18213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Do I have responsible persons to assist in caring for the child ?</a:t>
          </a:r>
          <a:endParaRPr lang="en-US" sz="3800" kern="1200" dirty="0"/>
        </a:p>
      </dsp:txBody>
      <dsp:txXfrm>
        <a:off x="1683606" y="3304"/>
        <a:ext cx="4312743" cy="1821369"/>
      </dsp:txXfrm>
    </dsp:sp>
    <dsp:sp modelId="{4BC6ABF7-611C-4EF7-AED7-C74145A3E315}">
      <dsp:nvSpPr>
        <dsp:cNvPr id="0" name=""/>
        <dsp:cNvSpPr/>
      </dsp:nvSpPr>
      <dsp:spPr>
        <a:xfrm>
          <a:off x="400143" y="2478398"/>
          <a:ext cx="3112972" cy="1556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No</a:t>
          </a:r>
          <a:endParaRPr lang="en-US" sz="3800" kern="1200" dirty="0"/>
        </a:p>
      </dsp:txBody>
      <dsp:txXfrm>
        <a:off x="400143" y="2478398"/>
        <a:ext cx="3112972" cy="1556486"/>
      </dsp:txXfrm>
    </dsp:sp>
    <dsp:sp modelId="{8AD675FF-DE31-4C2B-84BF-877C39607AE4}">
      <dsp:nvSpPr>
        <dsp:cNvPr id="0" name=""/>
        <dsp:cNvSpPr/>
      </dsp:nvSpPr>
      <dsp:spPr>
        <a:xfrm>
          <a:off x="717946" y="4684717"/>
          <a:ext cx="3112972" cy="1556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Legally Authorized</a:t>
          </a:r>
          <a:endParaRPr lang="en-US" sz="3800" kern="1200" dirty="0"/>
        </a:p>
      </dsp:txBody>
      <dsp:txXfrm>
        <a:off x="717946" y="4684717"/>
        <a:ext cx="3112972" cy="1556486"/>
      </dsp:txXfrm>
    </dsp:sp>
    <dsp:sp modelId="{FA7F3A92-AFEB-4981-8D08-69B421D97E0D}">
      <dsp:nvSpPr>
        <dsp:cNvPr id="0" name=""/>
        <dsp:cNvSpPr/>
      </dsp:nvSpPr>
      <dsp:spPr>
        <a:xfrm>
          <a:off x="4331112" y="2508594"/>
          <a:ext cx="3112972" cy="1556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Yes</a:t>
          </a:r>
          <a:endParaRPr lang="en-US" sz="3800" kern="1200" dirty="0"/>
        </a:p>
      </dsp:txBody>
      <dsp:txXfrm>
        <a:off x="4331112" y="2508594"/>
        <a:ext cx="3112972" cy="1556486"/>
      </dsp:txXfrm>
    </dsp:sp>
    <dsp:sp modelId="{8306CAA5-6053-414A-9F0A-BFC3FFEF24E8}">
      <dsp:nvSpPr>
        <dsp:cNvPr id="0" name=""/>
        <dsp:cNvSpPr/>
      </dsp:nvSpPr>
      <dsp:spPr>
        <a:xfrm>
          <a:off x="4619217" y="4684717"/>
          <a:ext cx="3112972" cy="1556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Out-of-home</a:t>
          </a:r>
          <a:endParaRPr lang="en-US" sz="3800" kern="1200" dirty="0"/>
        </a:p>
      </dsp:txBody>
      <dsp:txXfrm>
        <a:off x="4619217" y="4684717"/>
        <a:ext cx="3112972" cy="15564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426B7-DD83-4BE3-80B6-F08D8476248D}">
      <dsp:nvSpPr>
        <dsp:cNvPr id="0" name=""/>
        <dsp:cNvSpPr/>
      </dsp:nvSpPr>
      <dsp:spPr>
        <a:xfrm rot="2799869">
          <a:off x="2199608" y="3868625"/>
          <a:ext cx="206958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206958" y="3260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73019-2F08-4959-9ED3-F07716190B88}">
      <dsp:nvSpPr>
        <dsp:cNvPr id="0" name=""/>
        <dsp:cNvSpPr/>
      </dsp:nvSpPr>
      <dsp:spPr>
        <a:xfrm rot="28067">
          <a:off x="2287171" y="2829991"/>
          <a:ext cx="1124903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1124903" y="3260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BC756-F10E-4B36-8BAD-ABE3F54E092B}">
      <dsp:nvSpPr>
        <dsp:cNvPr id="0" name=""/>
        <dsp:cNvSpPr/>
      </dsp:nvSpPr>
      <dsp:spPr>
        <a:xfrm rot="19084607">
          <a:off x="2154072" y="1593585"/>
          <a:ext cx="1040151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1040151" y="3260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D9234-A3E4-4362-9190-13B5E6B1287E}">
      <dsp:nvSpPr>
        <dsp:cNvPr id="0" name=""/>
        <dsp:cNvSpPr/>
      </dsp:nvSpPr>
      <dsp:spPr>
        <a:xfrm>
          <a:off x="-82923" y="1443278"/>
          <a:ext cx="2788369" cy="2788369"/>
        </a:xfrm>
        <a:prstGeom prst="ellipse">
          <a:avLst/>
        </a:prstGeom>
        <a:solidFill>
          <a:schemeClr val="bg1"/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</dsp:sp>
    <dsp:sp modelId="{3BCED7BC-7B4B-4660-A4F0-432FA9422F26}">
      <dsp:nvSpPr>
        <dsp:cNvPr id="0" name=""/>
        <dsp:cNvSpPr/>
      </dsp:nvSpPr>
      <dsp:spPr>
        <a:xfrm>
          <a:off x="2880729" y="-10404"/>
          <a:ext cx="1493610" cy="1560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Safety Factors</a:t>
          </a:r>
          <a:endParaRPr lang="en-US" sz="1800" kern="1200" dirty="0"/>
        </a:p>
      </dsp:txBody>
      <dsp:txXfrm>
        <a:off x="3099463" y="218192"/>
        <a:ext cx="1056142" cy="1103758"/>
      </dsp:txXfrm>
    </dsp:sp>
    <dsp:sp modelId="{864C50C7-61C2-404F-ADCB-BAF46B7F6481}">
      <dsp:nvSpPr>
        <dsp:cNvPr id="0" name=""/>
        <dsp:cNvSpPr/>
      </dsp:nvSpPr>
      <dsp:spPr>
        <a:xfrm>
          <a:off x="3412037" y="2065818"/>
          <a:ext cx="1437694" cy="16144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Protective Capacities</a:t>
          </a:r>
          <a:endParaRPr lang="en-US" sz="1800" kern="1200" dirty="0"/>
        </a:p>
      </dsp:txBody>
      <dsp:txXfrm>
        <a:off x="3622582" y="2302253"/>
        <a:ext cx="1016604" cy="1141612"/>
      </dsp:txXfrm>
    </dsp:sp>
    <dsp:sp modelId="{6AEC9960-028E-47A4-9DDB-9DDBB2ECE6C0}">
      <dsp:nvSpPr>
        <dsp:cNvPr id="0" name=""/>
        <dsp:cNvSpPr/>
      </dsp:nvSpPr>
      <dsp:spPr>
        <a:xfrm>
          <a:off x="1842306" y="3716258"/>
          <a:ext cx="2824194" cy="23864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Child Vulnerability</a:t>
          </a:r>
          <a:endParaRPr lang="en-US" sz="2400" kern="1200" dirty="0"/>
        </a:p>
      </dsp:txBody>
      <dsp:txXfrm>
        <a:off x="2255900" y="4065748"/>
        <a:ext cx="1997006" cy="1687484"/>
      </dsp:txXfrm>
    </dsp:sp>
  </dsp:spTree>
</dsp:drawing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21056</TotalTime>
  <Words>780</Words>
  <Application>Microsoft Office PowerPoint</Application>
  <PresentationFormat>On-screen Show (4:3)</PresentationFormat>
  <Paragraphs>183</Paragraphs>
  <Slides>44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PowerPoint Presentation</vt:lpstr>
      <vt:lpstr>PowerPoint Presentation</vt:lpstr>
      <vt:lpstr>Safety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Safety Factor #2</vt:lpstr>
      <vt:lpstr>PowerPoint Presentation</vt:lpstr>
      <vt:lpstr>PowerPoint Presentation</vt:lpstr>
      <vt:lpstr>In-Home Safety Plan</vt:lpstr>
      <vt:lpstr>PowerPoint Presentation</vt:lpstr>
      <vt:lpstr>Controlling Safety Threats</vt:lpstr>
      <vt:lpstr>Out-of-Home  Safety Plan</vt:lpstr>
      <vt:lpstr>PowerPoint Presentation</vt:lpstr>
      <vt:lpstr>Responsible Persons</vt:lpstr>
      <vt:lpstr>Choosing Family or Kin for Voluntary Out-of-Home Placement</vt:lpstr>
      <vt:lpstr>PowerPoint Presentation</vt:lpstr>
      <vt:lpstr>PowerPoint Presentation</vt:lpstr>
      <vt:lpstr>Community Services</vt:lpstr>
      <vt:lpstr>Legally Authorized Out- of-Home Placement</vt:lpstr>
      <vt:lpstr>PowerPoint Presentation</vt:lpstr>
      <vt:lpstr>PowerPoint Presentation</vt:lpstr>
      <vt:lpstr>PowerPoint Presentation</vt:lpstr>
      <vt:lpstr>Scenario 1</vt:lpstr>
      <vt:lpstr>PowerPoint Presentation</vt:lpstr>
      <vt:lpstr>PowerPoint Presentation</vt:lpstr>
      <vt:lpstr>PowerPoint Presentation</vt:lpstr>
      <vt:lpstr>Monitoring</vt:lpstr>
      <vt:lpstr>PowerPoint Presentation</vt:lpstr>
      <vt:lpstr>  Monitoring assists the caseworker and supervisor in determining whether a more  or less restrictive safety plan is necessary while ensuring the safety of the child.  </vt:lpstr>
      <vt:lpstr>PowerPoint Presentation</vt:lpstr>
      <vt:lpstr>PowerPoint Presentation</vt:lpstr>
      <vt:lpstr>Supervisors</vt:lpstr>
      <vt:lpstr>Promises, Promises</vt:lpstr>
      <vt:lpstr>OCWTP Tool Kit</vt:lpstr>
      <vt:lpstr>SACWIS Knowledge Base http://jfskb.com/sacwis/  </vt:lpstr>
      <vt:lpstr>PowerPoint Presentation</vt:lpstr>
      <vt:lpstr>CPS Policy CAPMIS Mailbox</vt:lpstr>
    </vt:vector>
  </TitlesOfParts>
  <Company>Ohio Department of Job and Family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[Product Name]</dc:title>
  <dc:creator>ODJFS</dc:creator>
  <cp:lastModifiedBy>Stacey Saunders-Adams</cp:lastModifiedBy>
  <cp:revision>744</cp:revision>
  <cp:lastPrinted>2014-09-03T18:04:29Z</cp:lastPrinted>
  <dcterms:created xsi:type="dcterms:W3CDTF">2007-11-27T17:10:58Z</dcterms:created>
  <dcterms:modified xsi:type="dcterms:W3CDTF">2015-06-08T15:01:24Z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