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0EB2CB7-6413-4053-83BD-0D5B823FB137}"/>
              </a:ext>
            </a:extLst>
          </p:cNvPr>
          <p:cNvSpPr/>
          <p:nvPr/>
        </p:nvSpPr>
        <p:spPr>
          <a:xfrm>
            <a:off x="-10579" y="0"/>
            <a:ext cx="12192000" cy="6858000"/>
          </a:xfrm>
          <a:prstGeom prst="rect">
            <a:avLst/>
          </a:prstGeom>
          <a:solidFill>
            <a:srgbClr val="7757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3F55802-17CA-4076-B857-C9DC108ED7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745" y="1183132"/>
            <a:ext cx="2681375" cy="679281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4BF3282-D615-4942-B153-7DA6A0F402BD}"/>
              </a:ext>
            </a:extLst>
          </p:cNvPr>
          <p:cNvCxnSpPr/>
          <p:nvPr/>
        </p:nvCxnSpPr>
        <p:spPr>
          <a:xfrm>
            <a:off x="437745" y="5171440"/>
            <a:ext cx="794425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FF4EB36-3AAF-4966-AD85-26AED9BA913F}"/>
              </a:ext>
            </a:extLst>
          </p:cNvPr>
          <p:cNvCxnSpPr/>
          <p:nvPr/>
        </p:nvCxnSpPr>
        <p:spPr>
          <a:xfrm>
            <a:off x="437745" y="2021840"/>
            <a:ext cx="794425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2">
            <a:extLst>
              <a:ext uri="{FF2B5EF4-FFF2-40B4-BE49-F238E27FC236}">
                <a16:creationId xmlns:a16="http://schemas.microsoft.com/office/drawing/2014/main" id="{B9B7B0BB-251E-4D4A-8DE2-2258F3114021}"/>
              </a:ext>
            </a:extLst>
          </p:cNvPr>
          <p:cNvSpPr txBox="1">
            <a:spLocks/>
          </p:cNvSpPr>
          <p:nvPr/>
        </p:nvSpPr>
        <p:spPr>
          <a:xfrm>
            <a:off x="437745" y="347966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F9EB3B"/>
                </a:solidFill>
                <a:latin typeface="Palatino Linotype" panose="02040502050505030304" pitchFamily="18" charset="0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A0025C2-1B2A-4442-8433-6DCE26492E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745" y="5241065"/>
            <a:ext cx="2533650" cy="590550"/>
          </a:xfrm>
          <a:prstGeom prst="rect">
            <a:avLst/>
          </a:prstGeom>
        </p:spPr>
      </p:pic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438150" y="3346450"/>
            <a:ext cx="9705975" cy="735013"/>
          </a:xfrm>
        </p:spPr>
        <p:txBody>
          <a:bodyPr>
            <a:noAutofit/>
          </a:bodyPr>
          <a:lstStyle>
            <a:lvl1pPr marL="0" indent="0">
              <a:buNone/>
              <a:defRPr sz="4800" baseline="0">
                <a:solidFill>
                  <a:schemeClr val="accent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4800">
                <a:solidFill>
                  <a:schemeClr val="accent4"/>
                </a:solidFill>
              </a:defRPr>
            </a:lvl2pPr>
            <a:lvl3pPr>
              <a:defRPr sz="4800">
                <a:solidFill>
                  <a:schemeClr val="accent4"/>
                </a:solidFill>
              </a:defRPr>
            </a:lvl3pPr>
            <a:lvl4pPr>
              <a:defRPr sz="4800">
                <a:solidFill>
                  <a:schemeClr val="accent4"/>
                </a:solidFill>
              </a:defRPr>
            </a:lvl4pPr>
            <a:lvl5pPr>
              <a:defRPr sz="48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/>
              <a:t>Insert presenter name(s) here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38150" y="2378793"/>
            <a:ext cx="9705975" cy="628650"/>
          </a:xfrm>
        </p:spPr>
        <p:txBody>
          <a:bodyPr>
            <a:no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presentation title here</a:t>
            </a:r>
          </a:p>
        </p:txBody>
      </p:sp>
    </p:spTree>
    <p:extLst>
      <p:ext uri="{BB962C8B-B14F-4D97-AF65-F5344CB8AC3E}">
        <p14:creationId xmlns:p14="http://schemas.microsoft.com/office/powerpoint/2010/main" val="3274558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on left, content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B816CF-AA9B-43E8-B03A-27A77900809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1610140"/>
            <a:ext cx="5443537" cy="4108173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 panose="020B0604020202020204" pitchFamily="34" charset="0"/>
              <a:buNone/>
              <a:tabLst/>
              <a:defRPr sz="24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enter text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 hasCustomPrompt="1"/>
          </p:nvPr>
        </p:nvSpPr>
        <p:spPr>
          <a:xfrm>
            <a:off x="6565900" y="1610140"/>
            <a:ext cx="4903788" cy="4108173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pPr lvl="0"/>
            <a:r>
              <a:rPr lang="en-US" dirty="0"/>
              <a:t>Click icon to insert content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B92A7C6-3D81-4C67-BB29-B2EEBB1DF7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050968"/>
            <a:ext cx="2681372" cy="679281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787814"/>
          </a:xfrm>
        </p:spPr>
        <p:txBody>
          <a:bodyPr/>
          <a:lstStyle/>
          <a:p>
            <a:r>
              <a:rPr lang="en-US" dirty="0"/>
              <a:t>Click to Insert Title Header</a:t>
            </a:r>
          </a:p>
        </p:txBody>
      </p:sp>
    </p:spTree>
    <p:extLst>
      <p:ext uri="{BB962C8B-B14F-4D97-AF65-F5344CB8AC3E}">
        <p14:creationId xmlns:p14="http://schemas.microsoft.com/office/powerpoint/2010/main" val="1901842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B92A7C6-3D81-4C67-BB29-B2EEBB1DF7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050968"/>
            <a:ext cx="2681372" cy="679281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B816CF-AA9B-43E8-B03A-27A77900809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78781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Insert Title Header</a:t>
            </a:r>
          </a:p>
        </p:txBody>
      </p:sp>
    </p:spTree>
    <p:extLst>
      <p:ext uri="{BB962C8B-B14F-4D97-AF65-F5344CB8AC3E}">
        <p14:creationId xmlns:p14="http://schemas.microsoft.com/office/powerpoint/2010/main" val="3276415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A0C825A-9E62-4D83-BBBC-677C1CAB3E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579" y="-1"/>
            <a:ext cx="12207022" cy="685800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3F55802-17CA-4076-B857-C9DC108ED70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745" y="1183132"/>
            <a:ext cx="2681375" cy="679281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4BF3282-D615-4942-B153-7DA6A0F402BD}"/>
              </a:ext>
            </a:extLst>
          </p:cNvPr>
          <p:cNvCxnSpPr/>
          <p:nvPr/>
        </p:nvCxnSpPr>
        <p:spPr>
          <a:xfrm>
            <a:off x="437745" y="5171440"/>
            <a:ext cx="794425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FF4EB36-3AAF-4966-AD85-26AED9BA913F}"/>
              </a:ext>
            </a:extLst>
          </p:cNvPr>
          <p:cNvCxnSpPr/>
          <p:nvPr/>
        </p:nvCxnSpPr>
        <p:spPr>
          <a:xfrm>
            <a:off x="437745" y="2021840"/>
            <a:ext cx="794425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2">
            <a:extLst>
              <a:ext uri="{FF2B5EF4-FFF2-40B4-BE49-F238E27FC236}">
                <a16:creationId xmlns:a16="http://schemas.microsoft.com/office/drawing/2014/main" id="{B9B7B0BB-251E-4D4A-8DE2-2258F3114021}"/>
              </a:ext>
            </a:extLst>
          </p:cNvPr>
          <p:cNvSpPr txBox="1">
            <a:spLocks/>
          </p:cNvSpPr>
          <p:nvPr/>
        </p:nvSpPr>
        <p:spPr>
          <a:xfrm>
            <a:off x="437745" y="347966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F9EB3B"/>
                </a:solidFill>
                <a:latin typeface="Palatino Linotype" panose="02040502050505030304" pitchFamily="18" charset="0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A51B0BD-D723-402E-844C-44F35D245C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7745" y="5294762"/>
            <a:ext cx="2476500" cy="485775"/>
          </a:xfrm>
          <a:prstGeom prst="rect">
            <a:avLst/>
          </a:prstGeom>
        </p:spPr>
      </p:pic>
      <p:sp>
        <p:nvSpPr>
          <p:cNvPr id="13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438150" y="3346450"/>
            <a:ext cx="9705975" cy="735013"/>
          </a:xfrm>
        </p:spPr>
        <p:txBody>
          <a:bodyPr>
            <a:noAutofit/>
          </a:bodyPr>
          <a:lstStyle>
            <a:lvl1pPr marL="0" indent="0">
              <a:buNone/>
              <a:defRPr sz="4800" baseline="0">
                <a:solidFill>
                  <a:schemeClr val="accent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4800">
                <a:solidFill>
                  <a:schemeClr val="accent4"/>
                </a:solidFill>
              </a:defRPr>
            </a:lvl2pPr>
            <a:lvl3pPr>
              <a:defRPr sz="4800">
                <a:solidFill>
                  <a:schemeClr val="accent4"/>
                </a:solidFill>
              </a:defRPr>
            </a:lvl3pPr>
            <a:lvl4pPr>
              <a:defRPr sz="4800">
                <a:solidFill>
                  <a:schemeClr val="accent4"/>
                </a:solidFill>
              </a:defRPr>
            </a:lvl4pPr>
            <a:lvl5pPr>
              <a:defRPr sz="48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/>
              <a:t>Insert presenter name(s) here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38150" y="2378793"/>
            <a:ext cx="9705975" cy="628650"/>
          </a:xfrm>
        </p:spPr>
        <p:txBody>
          <a:bodyPr>
            <a:no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presentation title here</a:t>
            </a:r>
          </a:p>
        </p:txBody>
      </p:sp>
    </p:spTree>
    <p:extLst>
      <p:ext uri="{BB962C8B-B14F-4D97-AF65-F5344CB8AC3E}">
        <p14:creationId xmlns:p14="http://schemas.microsoft.com/office/powerpoint/2010/main" val="2888906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C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0EB2CB7-6413-4053-83BD-0D5B823FB137}"/>
              </a:ext>
            </a:extLst>
          </p:cNvPr>
          <p:cNvSpPr/>
          <p:nvPr/>
        </p:nvSpPr>
        <p:spPr>
          <a:xfrm>
            <a:off x="-10579" y="0"/>
            <a:ext cx="5371474" cy="6858000"/>
          </a:xfrm>
          <a:prstGeom prst="rect">
            <a:avLst/>
          </a:prstGeom>
          <a:solidFill>
            <a:srgbClr val="7757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3F55802-17CA-4076-B857-C9DC108ED7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50968"/>
            <a:ext cx="2681375" cy="679281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886C41F-4CDD-4625-904D-173F568A8F34}"/>
              </a:ext>
            </a:extLst>
          </p:cNvPr>
          <p:cNvCxnSpPr/>
          <p:nvPr/>
        </p:nvCxnSpPr>
        <p:spPr>
          <a:xfrm>
            <a:off x="6571129" y="1111624"/>
            <a:ext cx="4634753" cy="0"/>
          </a:xfrm>
          <a:prstGeom prst="line">
            <a:avLst/>
          </a:prstGeom>
          <a:ln w="19050">
            <a:solidFill>
              <a:srgbClr val="5859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6F0928D-029B-4701-AF1F-8B9ED97B3AB4}"/>
              </a:ext>
            </a:extLst>
          </p:cNvPr>
          <p:cNvCxnSpPr/>
          <p:nvPr/>
        </p:nvCxnSpPr>
        <p:spPr>
          <a:xfrm>
            <a:off x="6571129" y="5693784"/>
            <a:ext cx="4634753" cy="0"/>
          </a:xfrm>
          <a:prstGeom prst="line">
            <a:avLst/>
          </a:prstGeom>
          <a:ln w="19050">
            <a:solidFill>
              <a:srgbClr val="5859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6571129" y="357809"/>
            <a:ext cx="4634753" cy="753815"/>
          </a:xfrm>
        </p:spPr>
        <p:txBody>
          <a:bodyPr>
            <a:noAutofit/>
          </a:bodyPr>
          <a:lstStyle>
            <a:lvl1pPr>
              <a:defRPr sz="4000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102350" y="1590675"/>
            <a:ext cx="5845175" cy="3517900"/>
          </a:xfrm>
        </p:spPr>
        <p:txBody>
          <a:bodyPr>
            <a:normAutofit/>
          </a:bodyPr>
          <a:lstStyle>
            <a:lvl1pPr marL="514350" indent="-514350">
              <a:buClr>
                <a:schemeClr val="accent2"/>
              </a:buClr>
              <a:buFont typeface="+mj-lt"/>
              <a:buAutoNum type="arabicPeriod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en-US" dirty="0"/>
              <a:t>Click to insert agenda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B816CF-AA9B-43E8-B03A-27A77900809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485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C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0EB2CB7-6413-4053-83BD-0D5B823FB137}"/>
              </a:ext>
            </a:extLst>
          </p:cNvPr>
          <p:cNvSpPr/>
          <p:nvPr/>
        </p:nvSpPr>
        <p:spPr>
          <a:xfrm>
            <a:off x="6820526" y="0"/>
            <a:ext cx="5371474" cy="6858000"/>
          </a:xfrm>
          <a:prstGeom prst="rect">
            <a:avLst/>
          </a:prstGeom>
          <a:solidFill>
            <a:srgbClr val="7757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B92A7C6-3D81-4C67-BB29-B2EEBB1DF7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050968"/>
            <a:ext cx="2681372" cy="679281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2BDA65C-ED68-45DA-9923-02AC9E67C163}"/>
              </a:ext>
            </a:extLst>
          </p:cNvPr>
          <p:cNvCxnSpPr/>
          <p:nvPr/>
        </p:nvCxnSpPr>
        <p:spPr>
          <a:xfrm>
            <a:off x="851049" y="1111624"/>
            <a:ext cx="4634753" cy="0"/>
          </a:xfrm>
          <a:prstGeom prst="line">
            <a:avLst/>
          </a:prstGeom>
          <a:ln w="19050">
            <a:solidFill>
              <a:srgbClr val="5859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1BBE04F-98F9-468A-8CD7-03ACF080EF1D}"/>
              </a:ext>
            </a:extLst>
          </p:cNvPr>
          <p:cNvCxnSpPr/>
          <p:nvPr/>
        </p:nvCxnSpPr>
        <p:spPr>
          <a:xfrm>
            <a:off x="851049" y="5693784"/>
            <a:ext cx="4634753" cy="0"/>
          </a:xfrm>
          <a:prstGeom prst="line">
            <a:avLst/>
          </a:prstGeom>
          <a:ln w="19050">
            <a:solidFill>
              <a:srgbClr val="5859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C87A8A1B-867D-4772-937F-8C74E14F2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rgbClr val="FB515B"/>
                </a:solidFill>
                <a:latin typeface="Palatino Linotype" panose="02040502050505030304" pitchFamily="18" charset="0"/>
              </a:defRPr>
            </a:lvl1pPr>
          </a:lstStyle>
          <a:p>
            <a:fld id="{0AB816CF-AA9B-43E8-B03A-27A77900809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350900" y="1590675"/>
            <a:ext cx="5845175" cy="3517900"/>
          </a:xfrm>
        </p:spPr>
        <p:txBody>
          <a:bodyPr>
            <a:normAutofit/>
          </a:bodyPr>
          <a:lstStyle>
            <a:lvl1pPr marL="514350" indent="-514350">
              <a:buClr>
                <a:schemeClr val="accent2"/>
              </a:buClr>
              <a:buFont typeface="+mj-lt"/>
              <a:buAutoNum type="arabicPeriod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en-US" dirty="0"/>
              <a:t>Click to insert agenda</a:t>
            </a:r>
          </a:p>
        </p:txBody>
      </p:sp>
      <p:sp>
        <p:nvSpPr>
          <p:cNvPr id="11" name="Title 5"/>
          <p:cNvSpPr txBox="1">
            <a:spLocks/>
          </p:cNvSpPr>
          <p:nvPr/>
        </p:nvSpPr>
        <p:spPr>
          <a:xfrm>
            <a:off x="851049" y="365663"/>
            <a:ext cx="4634753" cy="7538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baseline="0">
                <a:solidFill>
                  <a:schemeClr val="accent2"/>
                </a:solidFill>
                <a:latin typeface="Palatino Linotype" panose="02040502050505030304" pitchFamily="18" charset="0"/>
                <a:ea typeface="+mj-ea"/>
                <a:cs typeface="+mj-cs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4209301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B92A7C6-3D81-4C67-BB29-B2EEBB1DF7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050968"/>
            <a:ext cx="2681372" cy="679281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828675" y="1470991"/>
            <a:ext cx="10534650" cy="4377862"/>
          </a:xfrm>
        </p:spPr>
        <p:txBody>
          <a:bodyPr/>
          <a:lstStyle>
            <a:lvl1pPr marL="0" indent="0">
              <a:buNone/>
              <a:defRPr baseline="0">
                <a:latin typeface="Palatino Linotype" panose="02040502050505030304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>
                <a:latin typeface="Palatino Linotype" panose="02040502050505030304" pitchFamily="18" charset="0"/>
              </a:rPr>
              <a:t>Click to insert text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B816CF-AA9B-43E8-B03A-27A77900809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78781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Insert Title Header </a:t>
            </a:r>
          </a:p>
        </p:txBody>
      </p:sp>
    </p:spTree>
    <p:extLst>
      <p:ext uri="{BB962C8B-B14F-4D97-AF65-F5344CB8AC3E}">
        <p14:creationId xmlns:p14="http://schemas.microsoft.com/office/powerpoint/2010/main" val="628797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on left, text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B92A7C6-3D81-4C67-BB29-B2EEBB1DF7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050968"/>
            <a:ext cx="2681372" cy="679281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208104" y="1603513"/>
            <a:ext cx="6155221" cy="4245340"/>
          </a:xfrm>
        </p:spPr>
        <p:txBody>
          <a:bodyPr/>
          <a:lstStyle>
            <a:lvl1pPr marL="457200" marR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 panose="020B0604020202020204" pitchFamily="34" charset="0"/>
              <a:buChar char="•"/>
              <a:tabLst/>
              <a:defRPr baseline="0">
                <a:latin typeface="Palatino Linotype" panose="02040502050505030304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>
                <a:latin typeface="Palatino Linotype" panose="02040502050505030304" pitchFamily="18" charset="0"/>
              </a:rPr>
              <a:t>Click to insert text</a:t>
            </a:r>
          </a:p>
          <a:p>
            <a:pPr lvl="0"/>
            <a:endParaRPr lang="en-US" dirty="0">
              <a:latin typeface="Palatino Linotype" panose="02040502050505030304" pitchFamily="18" charset="0"/>
            </a:endParaRPr>
          </a:p>
          <a:p>
            <a:pPr lvl="0"/>
            <a:endParaRPr lang="en-US" dirty="0">
              <a:latin typeface="Palatino Linotype" panose="02040502050505030304" pitchFamily="18" charset="0"/>
            </a:endParaRPr>
          </a:p>
          <a:p>
            <a:pPr lv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B816CF-AA9B-43E8-B03A-27A77900809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78781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Insert Title Header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838200" y="1603513"/>
            <a:ext cx="3929063" cy="4244837"/>
          </a:xfrm>
        </p:spPr>
        <p:txBody>
          <a:bodyPr>
            <a:normAutofit/>
          </a:bodyPr>
          <a:lstStyle>
            <a:lvl1pPr>
              <a:defRPr sz="2400" baseline="0"/>
            </a:lvl1pPr>
          </a:lstStyle>
          <a:p>
            <a:pPr lvl="0"/>
            <a:r>
              <a:rPr lang="en-US" dirty="0"/>
              <a:t>Click icon to insert content</a:t>
            </a:r>
          </a:p>
        </p:txBody>
      </p:sp>
    </p:spTree>
    <p:extLst>
      <p:ext uri="{BB962C8B-B14F-4D97-AF65-F5344CB8AC3E}">
        <p14:creationId xmlns:p14="http://schemas.microsoft.com/office/powerpoint/2010/main" val="2005902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B92A7C6-3D81-4C67-BB29-B2EEBB1DF7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050968"/>
            <a:ext cx="2681372" cy="679281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B816CF-AA9B-43E8-B03A-27A77900809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78781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Insert Title Header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1262062" y="1465179"/>
            <a:ext cx="9667875" cy="427355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/>
              <a:t>Click icon to insert content</a:t>
            </a:r>
          </a:p>
        </p:txBody>
      </p:sp>
    </p:spTree>
    <p:extLst>
      <p:ext uri="{BB962C8B-B14F-4D97-AF65-F5344CB8AC3E}">
        <p14:creationId xmlns:p14="http://schemas.microsoft.com/office/powerpoint/2010/main" val="3475482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urple Bar at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B92A7C6-3D81-4C67-BB29-B2EEBB1DF7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050968"/>
            <a:ext cx="2681372" cy="679281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36B9597-BB78-47B9-9124-E7B6FC4C5EC7}"/>
              </a:ext>
            </a:extLst>
          </p:cNvPr>
          <p:cNvSpPr/>
          <p:nvPr/>
        </p:nvSpPr>
        <p:spPr>
          <a:xfrm>
            <a:off x="1" y="0"/>
            <a:ext cx="12191999" cy="1564640"/>
          </a:xfrm>
          <a:prstGeom prst="rect">
            <a:avLst/>
          </a:prstGeom>
          <a:solidFill>
            <a:srgbClr val="7757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67B00BD-3CD5-462B-8790-1BDBE5FEA0B6}"/>
              </a:ext>
            </a:extLst>
          </p:cNvPr>
          <p:cNvCxnSpPr>
            <a:cxnSpLocks/>
          </p:cNvCxnSpPr>
          <p:nvPr/>
        </p:nvCxnSpPr>
        <p:spPr>
          <a:xfrm>
            <a:off x="275185" y="213360"/>
            <a:ext cx="1158153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5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595658"/>
          </a:xfrm>
        </p:spPr>
        <p:txBody>
          <a:bodyPr/>
          <a:lstStyle>
            <a:lvl1pPr>
              <a:defRPr baseline="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Insert Title Header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828675" y="1892803"/>
            <a:ext cx="10534650" cy="3956050"/>
          </a:xfrm>
        </p:spPr>
        <p:txBody>
          <a:bodyPr/>
          <a:lstStyle>
            <a:lvl1pPr marL="0" indent="0">
              <a:buNone/>
              <a:defRPr baseline="0">
                <a:latin typeface="Palatino Linotype" panose="02040502050505030304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>
                <a:latin typeface="Palatino Linotype" panose="02040502050505030304" pitchFamily="18" charset="0"/>
              </a:rPr>
              <a:t>Click to insert text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B816CF-AA9B-43E8-B03A-27A77900809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980316"/>
            <a:ext cx="6497638" cy="517525"/>
          </a:xfrm>
        </p:spPr>
        <p:txBody>
          <a:bodyPr>
            <a:noAutofit/>
          </a:bodyPr>
          <a:lstStyle>
            <a:lvl1pPr>
              <a:defRPr sz="3200" baseline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/>
              <a:t>Click to 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2627795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urple Bar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0EB2CB7-6413-4053-83BD-0D5B823FB137}"/>
              </a:ext>
            </a:extLst>
          </p:cNvPr>
          <p:cNvSpPr/>
          <p:nvPr/>
        </p:nvSpPr>
        <p:spPr>
          <a:xfrm>
            <a:off x="-10579" y="0"/>
            <a:ext cx="2691954" cy="6858000"/>
          </a:xfrm>
          <a:prstGeom prst="rect">
            <a:avLst/>
          </a:prstGeom>
          <a:solidFill>
            <a:srgbClr val="7757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3F55802-17CA-4076-B857-C9DC108ED7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50968"/>
            <a:ext cx="2681375" cy="679281"/>
          </a:xfrm>
          <a:prstGeom prst="rect">
            <a:avLst/>
          </a:prstGeom>
        </p:spPr>
      </p:pic>
      <p:sp>
        <p:nvSpPr>
          <p:cNvPr id="9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888973" y="1298713"/>
            <a:ext cx="8474351" cy="4550140"/>
          </a:xfrm>
        </p:spPr>
        <p:txBody>
          <a:bodyPr/>
          <a:lstStyle>
            <a:lvl1pPr marL="0" indent="0">
              <a:buNone/>
              <a:defRPr baseline="0">
                <a:latin typeface="Palatino Linotype" panose="02040502050505030304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>
                <a:latin typeface="Palatino Linotype" panose="02040502050505030304" pitchFamily="18" charset="0"/>
              </a:rPr>
              <a:t>Click to insert text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B816CF-AA9B-43E8-B03A-27A77900809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2888972" y="365126"/>
            <a:ext cx="8464827" cy="774562"/>
          </a:xfrm>
        </p:spPr>
        <p:txBody>
          <a:bodyPr/>
          <a:lstStyle/>
          <a:p>
            <a:r>
              <a:rPr lang="en-US" dirty="0"/>
              <a:t>Click to Insert Title Header</a:t>
            </a:r>
          </a:p>
        </p:txBody>
      </p:sp>
    </p:spTree>
    <p:extLst>
      <p:ext uri="{BB962C8B-B14F-4D97-AF65-F5344CB8AC3E}">
        <p14:creationId xmlns:p14="http://schemas.microsoft.com/office/powerpoint/2010/main" val="2758240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2B8936-0D94-41B3-A738-1C3524D27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4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Insert Title Header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A2EED2-8833-4199-880B-67F4901C3D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B48842-4896-4BD7-9B6A-1BBC7C8A53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/>
                </a:solidFill>
                <a:latin typeface="Palatino Linotype" panose="02040502050505030304" pitchFamily="18" charset="0"/>
              </a:defRPr>
            </a:lvl1pPr>
          </a:lstStyle>
          <a:p>
            <a:fld id="{0AB816CF-AA9B-43E8-B03A-27A77900809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237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63" r:id="rId5"/>
    <p:sldLayoutId id="2147483666" r:id="rId6"/>
    <p:sldLayoutId id="2147483668" r:id="rId7"/>
    <p:sldLayoutId id="2147483664" r:id="rId8"/>
    <p:sldLayoutId id="2147483665" r:id="rId9"/>
    <p:sldLayoutId id="2147483669" r:id="rId10"/>
    <p:sldLayoutId id="2147483670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2"/>
          </a:solidFill>
          <a:latin typeface="Palatino Linotype" panose="02040502050505030304" pitchFamily="18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None/>
        <a:defRPr sz="2800" kern="1200">
          <a:solidFill>
            <a:schemeClr val="tx1"/>
          </a:solidFill>
          <a:latin typeface="Palatino Linotype" panose="02040502050505030304" pitchFamily="18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Palatino Linotype" panose="02040502050505030304" pitchFamily="18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Palatino Linotype" panose="02040502050505030304" pitchFamily="18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Palatino Linotype" panose="02040502050505030304" pitchFamily="18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Palatino Linotype" panose="02040502050505030304" pitchFamily="18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hbanet.org/user" TargetMode="Externa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BB61579-4560-4196-9101-B6497947F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4079"/>
            <a:ext cx="10515600" cy="595658"/>
          </a:xfrm>
        </p:spPr>
        <p:txBody>
          <a:bodyPr>
            <a:normAutofit fontScale="90000"/>
          </a:bodyPr>
          <a:lstStyle/>
          <a:p>
            <a:r>
              <a:rPr lang="en-US" dirty="0"/>
              <a:t>How to join and receive your Corporate Partner discount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A988A44-77D3-4634-B509-54A92E1D027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dirty="0"/>
              <a:t>Log in to your HBA Profile at </a:t>
            </a:r>
            <a:r>
              <a:rPr lang="en-US" dirty="0">
                <a:hlinkClick r:id="rId2"/>
              </a:rPr>
              <a:t>www.hbanet.org/user</a:t>
            </a:r>
            <a:endParaRPr lang="en-US" dirty="0"/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dirty="0"/>
              <a:t>Ensure that your company is correctly listed in your profile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6811F20-BB56-4101-82F0-70BED9C16F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5259" y="3059272"/>
            <a:ext cx="5742928" cy="3433602"/>
          </a:xfrm>
          <a:prstGeom prst="rect">
            <a:avLst/>
          </a:prstGeo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F444C49-ED6F-4457-9B5F-8F2CE61BECEA}"/>
              </a:ext>
            </a:extLst>
          </p:cNvPr>
          <p:cNvCxnSpPr>
            <a:cxnSpLocks/>
          </p:cNvCxnSpPr>
          <p:nvPr/>
        </p:nvCxnSpPr>
        <p:spPr>
          <a:xfrm flipH="1" flipV="1">
            <a:off x="5113538" y="4048218"/>
            <a:ext cx="807868" cy="150921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7639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B93FA-27C2-4434-B3A8-9DD17CB3B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8190"/>
            <a:ext cx="10515600" cy="595658"/>
          </a:xfrm>
        </p:spPr>
        <p:txBody>
          <a:bodyPr>
            <a:normAutofit fontScale="90000"/>
          </a:bodyPr>
          <a:lstStyle/>
          <a:p>
            <a:r>
              <a:rPr lang="en-US" dirty="0"/>
              <a:t>How to join and receive your Corporate Partner discount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D9E244-1D21-4673-BC9D-412772D9F2C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Under “My HBA Membership,” click the “Join Now” “Rejoin” or “Renew” button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1A8904-E247-43F5-BD35-36FE80A468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B816CF-AA9B-43E8-B03A-27A77900809F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D21CF79-95B7-4C91-BCF5-C09EB21ECA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9020" y="2447033"/>
            <a:ext cx="5726652" cy="3909317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88C9EA0-63A6-49C7-8CC8-C76FB60D2288}"/>
              </a:ext>
            </a:extLst>
          </p:cNvPr>
          <p:cNvCxnSpPr>
            <a:cxnSpLocks/>
          </p:cNvCxnSpPr>
          <p:nvPr/>
        </p:nvCxnSpPr>
        <p:spPr>
          <a:xfrm flipH="1" flipV="1">
            <a:off x="9854213" y="5697932"/>
            <a:ext cx="807868" cy="150921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3217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B93FA-27C2-4434-B3A8-9DD17CB3B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8190"/>
            <a:ext cx="10515600" cy="595658"/>
          </a:xfrm>
        </p:spPr>
        <p:txBody>
          <a:bodyPr>
            <a:normAutofit fontScale="90000"/>
          </a:bodyPr>
          <a:lstStyle/>
          <a:p>
            <a:r>
              <a:rPr lang="en-US" dirty="0"/>
              <a:t>How to join and receive your Corporate Partner discount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D9E244-1D21-4673-BC9D-412772D9F2C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Select “Employee of a Corporate Partner” as your membership type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1A8904-E247-43F5-BD35-36FE80A468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B816CF-AA9B-43E8-B03A-27A77900809F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7EB8AAC-CA3A-4EEE-9EAB-D63393D4EE4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6" t="3528"/>
          <a:stretch/>
        </p:blipFill>
        <p:spPr>
          <a:xfrm>
            <a:off x="4137051" y="2269324"/>
            <a:ext cx="5148934" cy="4452151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88C9EA0-63A6-49C7-8CC8-C76FB60D2288}"/>
              </a:ext>
            </a:extLst>
          </p:cNvPr>
          <p:cNvCxnSpPr>
            <a:cxnSpLocks/>
          </p:cNvCxnSpPr>
          <p:nvPr/>
        </p:nvCxnSpPr>
        <p:spPr>
          <a:xfrm flipH="1" flipV="1">
            <a:off x="7514890" y="4419938"/>
            <a:ext cx="807868" cy="150921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8342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B93FA-27C2-4434-B3A8-9DD17CB3B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8190"/>
            <a:ext cx="10515600" cy="595658"/>
          </a:xfrm>
        </p:spPr>
        <p:txBody>
          <a:bodyPr>
            <a:normAutofit fontScale="90000"/>
          </a:bodyPr>
          <a:lstStyle/>
          <a:p>
            <a:r>
              <a:rPr lang="en-US" dirty="0"/>
              <a:t>How to join and receive your Corporate Partner discount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D9E244-1D21-4673-BC9D-412772D9F2C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On the next step, complete or confirm your profile information and click “next”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On the following page, you will see the message below. Note your discount code and click “next”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1A8904-E247-43F5-BD35-36FE80A468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B816CF-AA9B-43E8-B03A-27A77900809F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4D2805C-BEC0-4AE5-87A7-4108BD2CEF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5760" y="3569794"/>
            <a:ext cx="5866926" cy="2969118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88C9EA0-63A6-49C7-8CC8-C76FB60D2288}"/>
              </a:ext>
            </a:extLst>
          </p:cNvPr>
          <p:cNvCxnSpPr>
            <a:cxnSpLocks/>
          </p:cNvCxnSpPr>
          <p:nvPr/>
        </p:nvCxnSpPr>
        <p:spPr>
          <a:xfrm flipH="1" flipV="1">
            <a:off x="8610600" y="4579736"/>
            <a:ext cx="581545" cy="702477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653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B93FA-27C2-4434-B3A8-9DD17CB3B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8190"/>
            <a:ext cx="10515600" cy="595658"/>
          </a:xfrm>
        </p:spPr>
        <p:txBody>
          <a:bodyPr>
            <a:normAutofit fontScale="90000"/>
          </a:bodyPr>
          <a:lstStyle/>
          <a:p>
            <a:r>
              <a:rPr lang="en-US" dirty="0"/>
              <a:t>How to join and receive your Corporate Partner discount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D9E244-1D21-4673-BC9D-412772D9F2C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On the next page you will see a summary showing the full price of membership. Click “Finish” to go to checkout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1A8904-E247-43F5-BD35-36FE80A468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B816CF-AA9B-43E8-B03A-27A77900809F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6AD1B1B-0614-422E-B1D6-9A0DCE6DA5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8535" y="2699365"/>
            <a:ext cx="7392773" cy="3956050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88C9EA0-63A6-49C7-8CC8-C76FB60D2288}"/>
              </a:ext>
            </a:extLst>
          </p:cNvPr>
          <p:cNvCxnSpPr>
            <a:cxnSpLocks/>
          </p:cNvCxnSpPr>
          <p:nvPr/>
        </p:nvCxnSpPr>
        <p:spPr>
          <a:xfrm flipH="1">
            <a:off x="7631486" y="5980070"/>
            <a:ext cx="854827" cy="208874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1673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B93FA-27C2-4434-B3A8-9DD17CB3B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8190"/>
            <a:ext cx="10515600" cy="595658"/>
          </a:xfrm>
        </p:spPr>
        <p:txBody>
          <a:bodyPr>
            <a:normAutofit fontScale="90000"/>
          </a:bodyPr>
          <a:lstStyle/>
          <a:p>
            <a:r>
              <a:rPr lang="en-US" dirty="0"/>
              <a:t>How to join and receive your Corporate Partner discount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D9E244-1D21-4673-BC9D-412772D9F2C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On the checkout screen there is a section titled “promotions” – this is where you can enter your promo code </a:t>
            </a:r>
            <a:r>
              <a:rPr lang="en-US" b="1" dirty="0"/>
              <a:t>Gilead</a:t>
            </a:r>
            <a:r>
              <a:rPr lang="en-US" dirty="0"/>
              <a:t> to receive your discounted membership rate. Enter the code, click “Apply Promo,” and then click “Proceed to Checkout” to pay your dues.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1A8904-E247-43F5-BD35-36FE80A468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B816CF-AA9B-43E8-B03A-27A77900809F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4552E95-2431-4BFB-8815-D85AAB25C9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3111" y="3679886"/>
            <a:ext cx="7409697" cy="1904168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88C9EA0-63A6-49C7-8CC8-C76FB60D2288}"/>
              </a:ext>
            </a:extLst>
          </p:cNvPr>
          <p:cNvCxnSpPr>
            <a:cxnSpLocks/>
          </p:cNvCxnSpPr>
          <p:nvPr/>
        </p:nvCxnSpPr>
        <p:spPr>
          <a:xfrm flipH="1">
            <a:off x="5136861" y="4397025"/>
            <a:ext cx="669134" cy="469889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2242461"/>
      </p:ext>
    </p:extLst>
  </p:cSld>
  <p:clrMapOvr>
    <a:masterClrMapping/>
  </p:clrMapOvr>
</p:sld>
</file>

<file path=ppt/theme/theme1.xml><?xml version="1.0" encoding="utf-8"?>
<a:theme xmlns:a="http://schemas.openxmlformats.org/drawingml/2006/main" name="HBABOLD">
  <a:themeElements>
    <a:clrScheme name="Custom 1">
      <a:dk1>
        <a:srgbClr val="58595B"/>
      </a:dk1>
      <a:lt1>
        <a:sysClr val="window" lastClr="FFFFFF"/>
      </a:lt1>
      <a:dk2>
        <a:srgbClr val="44546A"/>
      </a:dk2>
      <a:lt2>
        <a:srgbClr val="FFFFFF"/>
      </a:lt2>
      <a:accent1>
        <a:srgbClr val="7757A1"/>
      </a:accent1>
      <a:accent2>
        <a:srgbClr val="FB515B"/>
      </a:accent2>
      <a:accent3>
        <a:srgbClr val="86D5C8"/>
      </a:accent3>
      <a:accent4>
        <a:srgbClr val="F9EB3B"/>
      </a:accent4>
      <a:accent5>
        <a:srgbClr val="58595B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BABOLD" id="{09FF0BA3-47AF-4E2F-BA81-0207B197669F}" vid="{4317C54C-FEEA-403A-B401-7EB6479CCC1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34</TotalTime>
  <Words>228</Words>
  <Application>Microsoft Office PowerPoint</Application>
  <PresentationFormat>Widescreen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Palatino Linotype</vt:lpstr>
      <vt:lpstr>Tahoma</vt:lpstr>
      <vt:lpstr>HBABOLD</vt:lpstr>
      <vt:lpstr>How to join and receive your Corporate Partner discount</vt:lpstr>
      <vt:lpstr>How to join and receive your Corporate Partner discount</vt:lpstr>
      <vt:lpstr>How to join and receive your Corporate Partner discount</vt:lpstr>
      <vt:lpstr>How to join and receive your Corporate Partner discount</vt:lpstr>
      <vt:lpstr>How to join and receive your Corporate Partner discount</vt:lpstr>
      <vt:lpstr>How to join and receive your Corporate Partner discount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join and receive your Corporate Partner discount</dc:title>
  <dc:creator>Leena Gademsky</dc:creator>
  <cp:lastModifiedBy>Leena Gademsky</cp:lastModifiedBy>
  <cp:revision>6</cp:revision>
  <dcterms:created xsi:type="dcterms:W3CDTF">2019-03-29T20:40:09Z</dcterms:created>
  <dcterms:modified xsi:type="dcterms:W3CDTF">2019-04-01T18:14:13Z</dcterms:modified>
</cp:coreProperties>
</file>