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1" r:id="rId3"/>
  </p:sldMasterIdLst>
  <p:notesMasterIdLst>
    <p:notesMasterId r:id="rId25"/>
  </p:notesMasterIdLst>
  <p:sldIdLst>
    <p:sldId id="322" r:id="rId4"/>
    <p:sldId id="271" r:id="rId5"/>
    <p:sldId id="323" r:id="rId6"/>
    <p:sldId id="324" r:id="rId7"/>
    <p:sldId id="355" r:id="rId8"/>
    <p:sldId id="356" r:id="rId9"/>
    <p:sldId id="327" r:id="rId10"/>
    <p:sldId id="350" r:id="rId11"/>
    <p:sldId id="361" r:id="rId12"/>
    <p:sldId id="351" r:id="rId13"/>
    <p:sldId id="344" r:id="rId14"/>
    <p:sldId id="346" r:id="rId15"/>
    <p:sldId id="331" r:id="rId16"/>
    <p:sldId id="333" r:id="rId17"/>
    <p:sldId id="352" r:id="rId18"/>
    <p:sldId id="353" r:id="rId19"/>
    <p:sldId id="357" r:id="rId20"/>
    <p:sldId id="358" r:id="rId21"/>
    <p:sldId id="359" r:id="rId22"/>
    <p:sldId id="360" r:id="rId23"/>
    <p:sldId id="33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466" autoAdjust="0"/>
  </p:normalViewPr>
  <p:slideViewPr>
    <p:cSldViewPr>
      <p:cViewPr varScale="1">
        <p:scale>
          <a:sx n="72" d="100"/>
          <a:sy n="72" d="100"/>
        </p:scale>
        <p:origin x="272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E95FF2-0BD9-477B-B9B4-0D847457809E}" type="datetimeFigureOut">
              <a:rPr lang="en-US" smtClean="0"/>
              <a:t>8/30/2019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25389C-BF4F-46EC-BB9B-F6EFD6475B78}" type="slidenum">
              <a:rPr lang="en-US" smtClean="0"/>
              <a:t>‹#›</a:t>
            </a:fld>
            <a:endParaRPr lang="en-US" dirty="0"/>
          </a:p>
        </p:txBody>
      </p:sp>
    </p:spTree>
    <p:extLst>
      <p:ext uri="{BB962C8B-B14F-4D97-AF65-F5344CB8AC3E}">
        <p14:creationId xmlns:p14="http://schemas.microsoft.com/office/powerpoint/2010/main" val="2868313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ocs.microsoft.com/en-us/azure/active-directory/identity-protection/enable"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docs.microsoft.com/en-us/azure/active-directory/privileged-identity-management/pim-getting-started" TargetMode="Externa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www.microsoft.com/en-us/cloud-platform/cloud-app-security" TargetMode="External"/><Relationship Id="rId3" Type="http://schemas.openxmlformats.org/officeDocument/2006/relationships/hyperlink" Target="https://www.microsoft.com/en-us/cloud-platform/conditional-access" TargetMode="External"/><Relationship Id="rId7" Type="http://schemas.openxmlformats.org/officeDocument/2006/relationships/hyperlink" Target="https://blogs.technet.microsoft.com/enterprisemobility/2016/09/27/protect-your-data-at-the-front-door-with-conditional-access-from-enterprise-mobility-security/"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microsoft.com/en-us/cloud-platform/advanced-threat-analytics" TargetMode="External"/><Relationship Id="rId5" Type="http://schemas.openxmlformats.org/officeDocument/2006/relationships/hyperlink" Target="https://www.microsoft.com/en-us/cloud-platform/identity-driven-security" TargetMode="External"/><Relationship Id="rId4" Type="http://schemas.openxmlformats.org/officeDocument/2006/relationships/hyperlink" Target="https://www.microsoft.com/en-us/cloud-platform/mobile-device-management" TargetMode="External"/><Relationship Id="rId9" Type="http://schemas.openxmlformats.org/officeDocument/2006/relationships/hyperlink" Target="https://azure.microsoft.com/features/azure-advanced-threat-protection/"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microsoft.com/business-stor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educationstore.microsoft.co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25389C-BF4F-46EC-BB9B-F6EFD6475B78}" type="slidenum">
              <a:rPr lang="en-US" smtClean="0"/>
              <a:t>1</a:t>
            </a:fld>
            <a:endParaRPr lang="en-US" dirty="0"/>
          </a:p>
        </p:txBody>
      </p:sp>
    </p:spTree>
    <p:extLst>
      <p:ext uri="{BB962C8B-B14F-4D97-AF65-F5344CB8AC3E}">
        <p14:creationId xmlns:p14="http://schemas.microsoft.com/office/powerpoint/2010/main" val="1638855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Use benefits are</a:t>
            </a:r>
            <a:r>
              <a:rPr lang="en-US" baseline="0" dirty="0" smtClean="0"/>
              <a:t> still included in the new EES program, in the next slide we are going to explain further the student use benefits your customers will continue to qualify for through their purchases. </a:t>
            </a:r>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14</a:t>
            </a:fld>
            <a:endParaRPr lang="en-US"/>
          </a:p>
        </p:txBody>
      </p:sp>
    </p:spTree>
    <p:extLst>
      <p:ext uri="{BB962C8B-B14F-4D97-AF65-F5344CB8AC3E}">
        <p14:creationId xmlns:p14="http://schemas.microsoft.com/office/powerpoint/2010/main" val="1499194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Purchasing Microsoft 365 A3 / A5 there are student use benefits associated with the enterprise wide commitment you are making. Please note in order to obtain these benefits you must purchase the product / suite. Based on the product there will be a ratio of licenses available for the student’s use. For example if you purchase the M365 A3 bundle for KW’s you will be granted 40 student use benefit entitlements to be covered. Whereas, if you purchase a singular line item such as Office 365 Pro plus for all of your KW’s you will be granted15 student use benefit entitlements. </a:t>
            </a:r>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15</a:t>
            </a:fld>
            <a:endParaRPr lang="en-US"/>
          </a:p>
        </p:txBody>
      </p:sp>
    </p:spTree>
    <p:extLst>
      <p:ext uri="{BB962C8B-B14F-4D97-AF65-F5344CB8AC3E}">
        <p14:creationId xmlns:p14="http://schemas.microsoft.com/office/powerpoint/2010/main" val="2817778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2953" marR="196881" indent="0" algn="just">
              <a:lnSpc>
                <a:spcPts val="3080"/>
              </a:lnSpc>
              <a:spcBef>
                <a:spcPts val="734"/>
              </a:spcBef>
              <a:buSzPct val="89285"/>
              <a:buFont typeface="Arial"/>
              <a:buNone/>
              <a:tabLst>
                <a:tab pos="354905" algn="l"/>
              </a:tabLst>
            </a:pPr>
            <a:r>
              <a:rPr lang="en-US" sz="1400" spc="-5" dirty="0" smtClean="0">
                <a:solidFill>
                  <a:srgbClr val="0078D6"/>
                </a:solidFill>
                <a:latin typeface="Segoe UI Light"/>
                <a:cs typeface="Segoe UI Light"/>
              </a:rPr>
              <a:t>If the KW to S</a:t>
            </a:r>
            <a:r>
              <a:rPr lang="en-US" sz="1400" spc="-10" dirty="0" smtClean="0">
                <a:solidFill>
                  <a:srgbClr val="0078D6"/>
                </a:solidFill>
                <a:latin typeface="Segoe UI Light"/>
                <a:cs typeface="Segoe UI Light"/>
              </a:rPr>
              <a:t>tudent ratio </a:t>
            </a:r>
            <a:r>
              <a:rPr lang="en-US" sz="1400" spc="-5" dirty="0" smtClean="0">
                <a:solidFill>
                  <a:srgbClr val="0078D6"/>
                </a:solidFill>
                <a:latin typeface="Segoe UI Light"/>
                <a:cs typeface="Segoe UI Light"/>
              </a:rPr>
              <a:t>is </a:t>
            </a:r>
            <a:r>
              <a:rPr lang="en-US" sz="1400" spc="-20" dirty="0" smtClean="0">
                <a:solidFill>
                  <a:srgbClr val="0078D6"/>
                </a:solidFill>
                <a:latin typeface="Segoe UI Light"/>
                <a:cs typeface="Segoe UI Light"/>
              </a:rPr>
              <a:t>more </a:t>
            </a:r>
            <a:r>
              <a:rPr lang="en-US" sz="1400" spc="-5" dirty="0" smtClean="0">
                <a:solidFill>
                  <a:srgbClr val="0078D6"/>
                </a:solidFill>
                <a:latin typeface="Segoe UI Light"/>
                <a:cs typeface="Segoe UI Light"/>
              </a:rPr>
              <a:t>than the allocated </a:t>
            </a:r>
            <a:r>
              <a:rPr lang="en-US" sz="1400" spc="-10" dirty="0" smtClean="0">
                <a:solidFill>
                  <a:srgbClr val="0078D6"/>
                </a:solidFill>
                <a:latin typeface="Segoe UI Light"/>
                <a:cs typeface="Segoe UI Light"/>
              </a:rPr>
              <a:t>SUB  </a:t>
            </a:r>
            <a:r>
              <a:rPr lang="en-US" sz="1400" spc="-5" dirty="0" smtClean="0">
                <a:solidFill>
                  <a:srgbClr val="0078D6"/>
                </a:solidFill>
                <a:latin typeface="Segoe UI Light"/>
                <a:cs typeface="Segoe UI Light"/>
              </a:rPr>
              <a:t>ratio </a:t>
            </a:r>
            <a:r>
              <a:rPr lang="en-US" sz="1400" spc="-41" dirty="0" smtClean="0">
                <a:solidFill>
                  <a:srgbClr val="0078D6"/>
                </a:solidFill>
                <a:latin typeface="Segoe UI Light"/>
                <a:cs typeface="Segoe UI Light"/>
              </a:rPr>
              <a:t>of </a:t>
            </a:r>
            <a:r>
              <a:rPr lang="en-US" sz="1400" spc="-5" dirty="0" smtClean="0">
                <a:solidFill>
                  <a:srgbClr val="0078D6"/>
                </a:solidFill>
                <a:latin typeface="Segoe UI Light"/>
                <a:cs typeface="Segoe UI Light"/>
              </a:rPr>
              <a:t>1:15 or</a:t>
            </a:r>
            <a:r>
              <a:rPr lang="en-US" sz="1400" dirty="0" smtClean="0">
                <a:solidFill>
                  <a:srgbClr val="0078D6"/>
                </a:solidFill>
                <a:latin typeface="Segoe UI Light"/>
                <a:cs typeface="Segoe UI Light"/>
              </a:rPr>
              <a:t> </a:t>
            </a:r>
            <a:r>
              <a:rPr lang="en-US" sz="1400" spc="-10" dirty="0" smtClean="0">
                <a:solidFill>
                  <a:srgbClr val="0078D6"/>
                </a:solidFill>
                <a:latin typeface="Segoe UI Light"/>
                <a:cs typeface="Segoe UI Light"/>
              </a:rPr>
              <a:t>1:40</a:t>
            </a:r>
            <a:r>
              <a:rPr lang="en-US" sz="1400" spc="-10" baseline="0" dirty="0" smtClean="0">
                <a:solidFill>
                  <a:srgbClr val="0078D6"/>
                </a:solidFill>
                <a:latin typeface="Segoe UI Light"/>
                <a:cs typeface="Segoe UI Light"/>
              </a:rPr>
              <a:t> you will need to purchase additional </a:t>
            </a:r>
            <a:r>
              <a:rPr lang="en-US" sz="1400" i="0" spc="-5" dirty="0" smtClean="0">
                <a:solidFill>
                  <a:srgbClr val="505050"/>
                </a:solidFill>
                <a:latin typeface="Segoe UI Light"/>
                <a:cs typeface="Segoe UI Light"/>
              </a:rPr>
              <a:t>Knowledge </a:t>
            </a:r>
            <a:r>
              <a:rPr lang="en-US" sz="1400" i="0" spc="-15" dirty="0" smtClean="0">
                <a:solidFill>
                  <a:srgbClr val="505050"/>
                </a:solidFill>
                <a:latin typeface="Segoe UI Light"/>
                <a:cs typeface="Segoe UI Light"/>
              </a:rPr>
              <a:t>Worker  </a:t>
            </a:r>
            <a:r>
              <a:rPr lang="en-US" sz="1400" i="0" spc="-5" dirty="0" smtClean="0">
                <a:solidFill>
                  <a:srgbClr val="505050"/>
                </a:solidFill>
                <a:latin typeface="Segoe UI Light"/>
                <a:cs typeface="Segoe UI Light"/>
              </a:rPr>
              <a:t>licenses</a:t>
            </a:r>
            <a:endParaRPr lang="en-US" sz="1400" i="0" dirty="0" smtClean="0">
              <a:latin typeface="Segoe UI Light"/>
              <a:cs typeface="Segoe UI Light"/>
            </a:endParaRPr>
          </a:p>
          <a:p>
            <a:pPr marL="12953" indent="0">
              <a:spcBef>
                <a:spcPts val="296"/>
              </a:spcBef>
              <a:buSzPct val="89285"/>
              <a:buFont typeface="Arial"/>
              <a:buNone/>
              <a:tabLst>
                <a:tab pos="354257" algn="l"/>
                <a:tab pos="354905" algn="l"/>
              </a:tabLst>
            </a:pPr>
            <a:endParaRPr lang="en-US" sz="1400" spc="-5" dirty="0" smtClean="0">
              <a:solidFill>
                <a:srgbClr val="0078D6"/>
              </a:solidFill>
              <a:latin typeface="Segoe UI Light"/>
              <a:cs typeface="Segoe UI Light"/>
            </a:endParaRPr>
          </a:p>
          <a:p>
            <a:pPr marL="12953" indent="0">
              <a:spcBef>
                <a:spcPts val="296"/>
              </a:spcBef>
              <a:buSzPct val="89285"/>
              <a:buFont typeface="Arial"/>
              <a:buNone/>
              <a:tabLst>
                <a:tab pos="354257" algn="l"/>
                <a:tab pos="354905" algn="l"/>
              </a:tabLst>
            </a:pPr>
            <a:r>
              <a:rPr lang="en-US" sz="1400" spc="-10" dirty="0" smtClean="0">
                <a:solidFill>
                  <a:srgbClr val="0078D6"/>
                </a:solidFill>
                <a:latin typeface="Segoe UI Light"/>
                <a:cs typeface="Segoe UI Light"/>
              </a:rPr>
              <a:t>SUB licenses </a:t>
            </a:r>
            <a:r>
              <a:rPr lang="en-US" sz="1400" spc="-5" dirty="0" smtClean="0">
                <a:solidFill>
                  <a:srgbClr val="0078D6"/>
                </a:solidFill>
                <a:latin typeface="Segoe UI Light"/>
                <a:cs typeface="Segoe UI Light"/>
              </a:rPr>
              <a:t>include CAL</a:t>
            </a:r>
            <a:r>
              <a:rPr lang="en-US" sz="1400" spc="15" dirty="0" smtClean="0">
                <a:solidFill>
                  <a:srgbClr val="0078D6"/>
                </a:solidFill>
                <a:latin typeface="Segoe UI Light"/>
                <a:cs typeface="Segoe UI Light"/>
              </a:rPr>
              <a:t> </a:t>
            </a:r>
            <a:r>
              <a:rPr lang="en-US" sz="1400" spc="-10" dirty="0" smtClean="0">
                <a:solidFill>
                  <a:srgbClr val="0078D6"/>
                </a:solidFill>
                <a:latin typeface="Segoe UI Light"/>
                <a:cs typeface="Segoe UI Light"/>
              </a:rPr>
              <a:t>rights</a:t>
            </a:r>
            <a:r>
              <a:rPr lang="en-US" sz="1400" spc="-10" baseline="0" dirty="0" smtClean="0">
                <a:solidFill>
                  <a:srgbClr val="0078D6"/>
                </a:solidFill>
                <a:latin typeface="Segoe UI Light"/>
                <a:cs typeface="Segoe UI Light"/>
              </a:rPr>
              <a:t> so you may need to purchase CALS for Students. </a:t>
            </a:r>
            <a:endParaRPr lang="en-US" sz="1400" dirty="0" smtClean="0">
              <a:latin typeface="Segoe UI Light"/>
              <a:cs typeface="Segoe UI Light"/>
            </a:endParaRPr>
          </a:p>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16</a:t>
            </a:fld>
            <a:endParaRPr lang="en-US"/>
          </a:p>
        </p:txBody>
      </p:sp>
    </p:spTree>
    <p:extLst>
      <p:ext uri="{BB962C8B-B14F-4D97-AF65-F5344CB8AC3E}">
        <p14:creationId xmlns:p14="http://schemas.microsoft.com/office/powerpoint/2010/main" val="1626523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hope you all found this training useful. I know it is quite</a:t>
            </a:r>
            <a:r>
              <a:rPr lang="en-US" baseline="0" dirty="0" smtClean="0"/>
              <a:t> a change and a lot to take in which is why we decided to put this together for you.  We will be scheduling a future session to go over new EES 2017 paperwork when it is released as well as some other new and exciting additions to EES 2017 as they come available.  Thank you all for your </a:t>
            </a:r>
            <a:r>
              <a:rPr lang="en-US" baseline="0" smtClean="0"/>
              <a:t>time today!</a:t>
            </a:r>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21</a:t>
            </a:fld>
            <a:endParaRPr lang="en-US"/>
          </a:p>
        </p:txBody>
      </p:sp>
    </p:spTree>
    <p:extLst>
      <p:ext uri="{BB962C8B-B14F-4D97-AF65-F5344CB8AC3E}">
        <p14:creationId xmlns:p14="http://schemas.microsoft.com/office/powerpoint/2010/main" val="2443920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E436AA-D0C9-4AFD-9FE9-124708F2A8C4}" type="slidenum">
              <a:rPr lang="en-US"/>
              <a:pPr/>
              <a:t>2</a:t>
            </a:fld>
            <a:endParaRPr lang="en-US" dirty="0"/>
          </a:p>
        </p:txBody>
      </p:sp>
      <p:sp>
        <p:nvSpPr>
          <p:cNvPr id="730114" name="Rectangle 2"/>
          <p:cNvSpPr>
            <a:spLocks noGrp="1" noRot="1" noChangeAspect="1"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n-US" sz="1000" dirty="0"/>
          </a:p>
        </p:txBody>
      </p:sp>
    </p:spTree>
    <p:extLst>
      <p:ext uri="{BB962C8B-B14F-4D97-AF65-F5344CB8AC3E}">
        <p14:creationId xmlns:p14="http://schemas.microsoft.com/office/powerpoint/2010/main" val="4153913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6</a:t>
            </a:fld>
            <a:endParaRPr lang="en-US"/>
          </a:p>
        </p:txBody>
      </p:sp>
    </p:spTree>
    <p:extLst>
      <p:ext uri="{BB962C8B-B14F-4D97-AF65-F5344CB8AC3E}">
        <p14:creationId xmlns:p14="http://schemas.microsoft.com/office/powerpoint/2010/main" val="2912886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M365</a:t>
            </a:r>
            <a:r>
              <a:rPr lang="en-US" baseline="0" dirty="0" smtClean="0"/>
              <a:t> A3 - </a:t>
            </a:r>
          </a:p>
          <a:p>
            <a:pPr marL="0" marR="0" lvl="0" indent="0" algn="l" defTabSz="932688" rtl="0" eaLnBrk="1" fontAlgn="auto" latinLnBrk="0" hangingPunct="1">
              <a:lnSpc>
                <a:spcPct val="100000"/>
              </a:lnSpc>
              <a:spcBef>
                <a:spcPts val="0"/>
              </a:spcBef>
              <a:spcAft>
                <a:spcPts val="0"/>
              </a:spcAft>
              <a:buClrTx/>
              <a:buSzTx/>
              <a:buFontTx/>
              <a:buNone/>
              <a:tabLst/>
              <a:defRPr/>
            </a:pPr>
            <a:r>
              <a:rPr lang="en-US" baseline="0" dirty="0" smtClean="0"/>
              <a:t>Office 365 A3 introduces Skype Meeting Broadcast to Education - </a:t>
            </a:r>
            <a:r>
              <a:rPr lang="en-US" sz="1224" b="1" i="1" kern="1200" dirty="0" smtClean="0">
                <a:solidFill>
                  <a:schemeClr val="tx1"/>
                </a:solidFill>
                <a:effectLst/>
                <a:latin typeface="+mn-lt"/>
                <a:ea typeface="+mn-ea"/>
                <a:cs typeface="+mn-cs"/>
              </a:rPr>
              <a:t>Skype Meeting Broadcast</a:t>
            </a:r>
            <a:r>
              <a:rPr lang="en-US" sz="1224" i="1" kern="1200" dirty="0" smtClean="0">
                <a:solidFill>
                  <a:schemeClr val="tx1"/>
                </a:solidFill>
                <a:effectLst/>
                <a:latin typeface="+mn-lt"/>
                <a:ea typeface="+mn-ea"/>
                <a:cs typeface="+mn-cs"/>
              </a:rPr>
              <a:t> is a feature of Skype for Business Online and Office 365 that enables you to schedule, produce, and broadcast meetings or events to online audiences up to 10,000 attendees. The Skype Meeting Broadcast portal is where you schedule a meeting of this size. Note: it is </a:t>
            </a:r>
            <a:r>
              <a:rPr lang="en-US" baseline="0" dirty="0" smtClean="0"/>
              <a:t>not offered standalone.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32688" rtl="0" eaLnBrk="1" fontAlgn="auto" latinLnBrk="0" hangingPunct="1">
              <a:lnSpc>
                <a:spcPct val="100000"/>
              </a:lnSpc>
              <a:spcBef>
                <a:spcPts val="0"/>
              </a:spcBef>
              <a:spcAft>
                <a:spcPts val="0"/>
              </a:spcAft>
              <a:buClrTx/>
              <a:buSzTx/>
              <a:buFontTx/>
              <a:buNone/>
              <a:tabLst/>
              <a:defRPr/>
            </a:pPr>
            <a:r>
              <a:rPr lang="en-US" sz="1224" b="1" i="1" kern="1200" dirty="0" smtClean="0">
                <a:solidFill>
                  <a:schemeClr val="tx1"/>
                </a:solidFill>
                <a:effectLst/>
                <a:latin typeface="+mn-lt"/>
                <a:ea typeface="+mn-ea"/>
                <a:cs typeface="+mn-cs"/>
              </a:rPr>
              <a:t>Office 365 Advanced Security Management - </a:t>
            </a:r>
            <a:r>
              <a:rPr lang="en-US" sz="1224" i="1" kern="1200" dirty="0" smtClean="0">
                <a:solidFill>
                  <a:schemeClr val="tx1"/>
                </a:solidFill>
                <a:effectLst/>
                <a:latin typeface="+mn-lt"/>
                <a:ea typeface="+mn-ea"/>
                <a:cs typeface="+mn-cs"/>
              </a:rPr>
              <a:t> allows you to create policies that monitor for and inform you of suspicious activities in your Office 365 subscription, so that you can investigate and take possible remediation action.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24" i="1" kern="1200" dirty="0" smtClean="0">
              <a:solidFill>
                <a:schemeClr val="tx1"/>
              </a:solidFill>
              <a:effectLst/>
              <a:latin typeface="+mn-lt"/>
              <a:ea typeface="+mn-ea"/>
              <a:cs typeface="+mn-cs"/>
            </a:endParaRPr>
          </a:p>
          <a:p>
            <a:pPr marL="0" marR="0" lvl="0" indent="0" algn="l" defTabSz="932688" rtl="0" eaLnBrk="1" fontAlgn="auto" latinLnBrk="0" hangingPunct="1">
              <a:lnSpc>
                <a:spcPct val="100000"/>
              </a:lnSpc>
              <a:spcBef>
                <a:spcPts val="0"/>
              </a:spcBef>
              <a:spcAft>
                <a:spcPts val="0"/>
              </a:spcAft>
              <a:buClrTx/>
              <a:buSzTx/>
              <a:buFontTx/>
              <a:buNone/>
              <a:tabLst/>
              <a:defRPr/>
            </a:pPr>
            <a:r>
              <a:rPr lang="en-US" sz="1224" i="1" kern="1200" dirty="0" smtClean="0">
                <a:solidFill>
                  <a:schemeClr val="tx1"/>
                </a:solidFill>
                <a:effectLst/>
                <a:latin typeface="+mn-lt"/>
                <a:ea typeface="+mn-ea"/>
                <a:cs typeface="+mn-cs"/>
              </a:rPr>
              <a:t>M365 Service</a:t>
            </a:r>
            <a:r>
              <a:rPr lang="en-US" sz="1224" i="1" kern="1200" baseline="0" dirty="0" smtClean="0">
                <a:solidFill>
                  <a:schemeClr val="tx1"/>
                </a:solidFill>
                <a:effectLst/>
                <a:latin typeface="+mn-lt"/>
                <a:ea typeface="+mn-ea"/>
                <a:cs typeface="+mn-cs"/>
              </a:rPr>
              <a:t> Description found here</a:t>
            </a:r>
            <a:r>
              <a:rPr lang="en-US" sz="1224" i="1" kern="1200" dirty="0" smtClean="0">
                <a:solidFill>
                  <a:schemeClr val="tx1"/>
                </a:solidFill>
                <a:effectLst/>
                <a:latin typeface="+mn-lt"/>
                <a:ea typeface="+mn-ea"/>
                <a:cs typeface="+mn-cs"/>
              </a:rPr>
              <a:t>:</a:t>
            </a:r>
            <a:r>
              <a:rPr lang="en-US" sz="1224" i="1" kern="1200" baseline="0" dirty="0" smtClean="0">
                <a:solidFill>
                  <a:schemeClr val="tx1"/>
                </a:solidFill>
                <a:effectLst/>
                <a:latin typeface="+mn-lt"/>
                <a:ea typeface="+mn-ea"/>
                <a:cs typeface="+mn-cs"/>
              </a:rPr>
              <a:t> </a:t>
            </a:r>
            <a:r>
              <a:rPr lang="en-US" sz="1224" i="1" kern="1200" dirty="0" smtClean="0">
                <a:solidFill>
                  <a:schemeClr val="tx1"/>
                </a:solidFill>
                <a:effectLst/>
                <a:latin typeface="+mn-lt"/>
                <a:ea typeface="+mn-ea"/>
                <a:cs typeface="+mn-cs"/>
              </a:rPr>
              <a:t>https://docs.microsoft.com/en-us/office365/servicedescriptions/office-365-platform-service-description/microsoft-365-education</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24" i="1" kern="1200" dirty="0" smtClean="0">
                <a:solidFill>
                  <a:schemeClr val="tx1"/>
                </a:solidFill>
                <a:effectLst/>
                <a:latin typeface="+mn-lt"/>
                <a:ea typeface="+mn-ea"/>
                <a:cs typeface="+mn-cs"/>
              </a:rPr>
              <a:t>Office 365 Service Description</a:t>
            </a:r>
            <a:r>
              <a:rPr lang="en-US" sz="1224" i="1" kern="1200" baseline="0" dirty="0" smtClean="0">
                <a:solidFill>
                  <a:schemeClr val="tx1"/>
                </a:solidFill>
                <a:effectLst/>
                <a:latin typeface="+mn-lt"/>
                <a:ea typeface="+mn-ea"/>
                <a:cs typeface="+mn-cs"/>
              </a:rPr>
              <a:t>s here: https://docs.microsoft.com/en-us/office365/servicedescriptions/office-365-platform-service-description/office-365-education</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24" i="1" kern="1200" baseline="0" dirty="0" smtClean="0">
              <a:solidFill>
                <a:schemeClr val="tx1"/>
              </a:solidFill>
              <a:effectLst/>
              <a:latin typeface="+mn-lt"/>
              <a:ea typeface="+mn-ea"/>
              <a:cs typeface="+mn-cs"/>
            </a:endParaRPr>
          </a:p>
          <a:p>
            <a:r>
              <a:rPr lang="en-US" sz="1224" i="1" kern="1200" dirty="0" smtClean="0">
                <a:solidFill>
                  <a:schemeClr val="tx1"/>
                </a:solidFill>
                <a:effectLst/>
                <a:latin typeface="+mn-lt"/>
                <a:ea typeface="+mn-ea"/>
                <a:cs typeface="+mn-cs"/>
              </a:rPr>
              <a:t>M365 A5</a:t>
            </a:r>
            <a:r>
              <a:rPr lang="en-US" sz="1224" i="1" kern="1200" baseline="0" dirty="0" smtClean="0">
                <a:solidFill>
                  <a:schemeClr val="tx1"/>
                </a:solidFill>
                <a:effectLst/>
                <a:latin typeface="+mn-lt"/>
                <a:ea typeface="+mn-ea"/>
                <a:cs typeface="+mn-cs"/>
              </a:rPr>
              <a:t> – is the culmination of all the “5’s” as we know them today, plus </a:t>
            </a:r>
            <a:r>
              <a:rPr lang="en-US" sz="1200" b="1" kern="1200" dirty="0" smtClean="0">
                <a:solidFill>
                  <a:schemeClr val="tx1"/>
                </a:solidFill>
                <a:effectLst/>
                <a:latin typeface="+mn-lt"/>
                <a:ea typeface="+mn-ea"/>
                <a:cs typeface="+mn-cs"/>
              </a:rPr>
              <a:t>Office 365 ATP Plan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Office 365 ATP + Threat Intelligence</a:t>
            </a:r>
          </a:p>
          <a:p>
            <a:r>
              <a:rPr lang="en-US" sz="1200" b="1" kern="1200" dirty="0" smtClean="0">
                <a:solidFill>
                  <a:schemeClr val="tx1"/>
                </a:solidFill>
                <a:effectLst/>
                <a:latin typeface="+mn-lt"/>
                <a:ea typeface="+mn-ea"/>
                <a:cs typeface="+mn-cs"/>
              </a:rPr>
              <a:t>Microsoft Cloud App Security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Microsoft Cloud App Security is a multimode Cloud Access Security Broker (CASB). It provides rich visibility, control over data travel, and sophisticated analytics to identify and combat cyber threats across all your cloud services.</a:t>
            </a:r>
          </a:p>
          <a:p>
            <a:r>
              <a:rPr lang="en-US" sz="1200" b="1" kern="1200" dirty="0" smtClean="0">
                <a:solidFill>
                  <a:schemeClr val="tx1"/>
                </a:solidFill>
                <a:effectLst/>
                <a:latin typeface="+mn-lt"/>
                <a:ea typeface="+mn-ea"/>
                <a:cs typeface="+mn-cs"/>
              </a:rPr>
              <a:t>Azure Active Directory Plan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includes all capabilities of Azure Active Directory Premium P1, plus Identity Protection and Privileged Identity Management.</a:t>
            </a:r>
          </a:p>
          <a:p>
            <a:r>
              <a:rPr lang="en-US" sz="1200" b="1" kern="1200" dirty="0" smtClean="0">
                <a:solidFill>
                  <a:schemeClr val="tx1"/>
                </a:solidFill>
                <a:effectLst/>
                <a:latin typeface="+mn-lt"/>
                <a:ea typeface="+mn-ea"/>
                <a:cs typeface="+mn-cs"/>
              </a:rPr>
              <a:t>Azure ATP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Azure Advanced Threat Protection (ATP) is a cloud-based security solution that leverages your on-premises  Active Directory signals to identify, detect, and investigate advanced threats, compromised identities, and malicious insider actions directed at your organization. Azure ATP enables </a:t>
            </a:r>
            <a:r>
              <a:rPr lang="en-US" sz="1200" kern="1200" dirty="0" err="1" smtClean="0">
                <a:solidFill>
                  <a:schemeClr val="tx1"/>
                </a:solidFill>
                <a:effectLst/>
                <a:latin typeface="+mn-lt"/>
                <a:ea typeface="+mn-ea"/>
                <a:cs typeface="+mn-cs"/>
              </a:rPr>
              <a:t>SecOp</a:t>
            </a:r>
            <a:r>
              <a:rPr lang="en-US" sz="1200" kern="1200" dirty="0" smtClean="0">
                <a:solidFill>
                  <a:schemeClr val="tx1"/>
                </a:solidFill>
                <a:effectLst/>
                <a:latin typeface="+mn-lt"/>
                <a:ea typeface="+mn-ea"/>
                <a:cs typeface="+mn-cs"/>
              </a:rPr>
              <a:t> analysts and security professionals struggling to detect advanced attacks in hybrid environments to:</a:t>
            </a:r>
          </a:p>
          <a:p>
            <a:r>
              <a:rPr lang="en-US" sz="1200" kern="1200" dirty="0" smtClean="0">
                <a:solidFill>
                  <a:schemeClr val="tx1"/>
                </a:solidFill>
                <a:effectLst/>
                <a:latin typeface="+mn-lt"/>
                <a:ea typeface="+mn-ea"/>
                <a:cs typeface="+mn-cs"/>
              </a:rPr>
              <a:t>Monitor users, entity behavior, and activities with learning-based analytics</a:t>
            </a:r>
          </a:p>
          <a:p>
            <a:r>
              <a:rPr lang="en-US" sz="1200" kern="1200" dirty="0" smtClean="0">
                <a:solidFill>
                  <a:schemeClr val="tx1"/>
                </a:solidFill>
                <a:effectLst/>
                <a:latin typeface="+mn-lt"/>
                <a:ea typeface="+mn-ea"/>
                <a:cs typeface="+mn-cs"/>
              </a:rPr>
              <a:t>Protect user identities and credentials stored in Active Directory</a:t>
            </a:r>
          </a:p>
          <a:p>
            <a:r>
              <a:rPr lang="en-US" sz="1200" kern="1200" dirty="0" smtClean="0">
                <a:solidFill>
                  <a:schemeClr val="tx1"/>
                </a:solidFill>
                <a:effectLst/>
                <a:latin typeface="+mn-lt"/>
                <a:ea typeface="+mn-ea"/>
                <a:cs typeface="+mn-cs"/>
              </a:rPr>
              <a:t>Identify and investigate suspicious user activities and advanced attacks throughout the kill chain</a:t>
            </a:r>
          </a:p>
          <a:p>
            <a:r>
              <a:rPr lang="en-US" sz="1200" kern="1200" dirty="0" smtClean="0">
                <a:solidFill>
                  <a:schemeClr val="tx1"/>
                </a:solidFill>
                <a:effectLst/>
                <a:latin typeface="+mn-lt"/>
                <a:ea typeface="+mn-ea"/>
                <a:cs typeface="+mn-cs"/>
              </a:rPr>
              <a:t>Provide clear incident information on a simple timeline for fast triage</a:t>
            </a:r>
          </a:p>
          <a:p>
            <a:r>
              <a:rPr lang="en-US" sz="1200" b="1" kern="1200" dirty="0" smtClean="0">
                <a:solidFill>
                  <a:schemeClr val="tx1"/>
                </a:solidFill>
                <a:effectLst/>
                <a:latin typeface="+mn-lt"/>
                <a:ea typeface="+mn-ea"/>
                <a:cs typeface="+mn-cs"/>
              </a:rPr>
              <a:t>Windows Defender ATP</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Detect, investigate, and respond to advanced attacks against your organization with Windows Defender Advanced Threat Protection. </a:t>
            </a:r>
          </a:p>
          <a:p>
            <a:r>
              <a:rPr lang="en-US" sz="1200" b="1" kern="1200" dirty="0" smtClean="0">
                <a:solidFill>
                  <a:schemeClr val="tx1"/>
                </a:solidFill>
                <a:effectLst/>
                <a:latin typeface="+mn-lt"/>
                <a:ea typeface="+mn-ea"/>
                <a:cs typeface="+mn-cs"/>
              </a:rPr>
              <a:t>Office 365 Advanced Compliance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Advanced eDiscovery, Advanced Data Governance, Customer Lockbox, Customer Key, Privileged Access Management</a:t>
            </a:r>
          </a:p>
          <a:p>
            <a:r>
              <a:rPr lang="en-US" sz="1200" b="1" kern="1200" dirty="0" smtClean="0">
                <a:solidFill>
                  <a:schemeClr val="tx1"/>
                </a:solidFill>
                <a:effectLst/>
                <a:latin typeface="+mn-lt"/>
                <a:ea typeface="+mn-ea"/>
                <a:cs typeface="+mn-cs"/>
              </a:rPr>
              <a:t>Azure Information Protection Plan 2</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Azure Information Protection (sometimes referred to as AIP) is a cloud-based solution that helps an organization to classify and optionally, protect its documents and emails by applying labels.</a:t>
            </a:r>
          </a:p>
          <a:p>
            <a:r>
              <a:rPr lang="en-US" sz="1200" kern="1200" dirty="0" smtClean="0">
                <a:solidFill>
                  <a:schemeClr val="tx1"/>
                </a:solidFill>
                <a:effectLst/>
                <a:latin typeface="+mn-lt"/>
                <a:ea typeface="+mn-ea"/>
                <a:cs typeface="+mn-cs"/>
              </a:rPr>
              <a:t>Microsoft Azure Information Protection Premium P2 provides intelligent classification and encryption for files shared inside and outside your organization.  </a:t>
            </a:r>
          </a:p>
          <a:p>
            <a:pPr marL="0" marR="0" lvl="0" indent="0" algn="l" defTabSz="932688" rtl="0" eaLnBrk="1" fontAlgn="auto" latinLnBrk="0" hangingPunct="1">
              <a:lnSpc>
                <a:spcPct val="100000"/>
              </a:lnSpc>
              <a:spcBef>
                <a:spcPts val="0"/>
              </a:spcBef>
              <a:spcAft>
                <a:spcPts val="0"/>
              </a:spcAft>
              <a:buClrTx/>
              <a:buSzTx/>
              <a:buFontTx/>
              <a:buNone/>
              <a:tabLst/>
              <a:defRPr/>
            </a:pPr>
            <a:r>
              <a:rPr lang="en-US" sz="1224" i="1" kern="1200" baseline="0" dirty="0" smtClean="0">
                <a:solidFill>
                  <a:schemeClr val="tx1"/>
                </a:solidFill>
                <a:effectLst/>
                <a:latin typeface="+mn-lt"/>
                <a:ea typeface="+mn-ea"/>
                <a:cs typeface="+mn-cs"/>
              </a:rPr>
              <a:t> </a:t>
            </a:r>
          </a:p>
          <a:p>
            <a:pPr marL="0" marR="0" lvl="0" indent="0" algn="l" defTabSz="932688" rtl="0" eaLnBrk="1" fontAlgn="auto" latinLnBrk="0" hangingPunct="1">
              <a:lnSpc>
                <a:spcPct val="100000"/>
              </a:lnSpc>
              <a:spcBef>
                <a:spcPts val="0"/>
              </a:spcBef>
              <a:spcAft>
                <a:spcPts val="0"/>
              </a:spcAft>
              <a:buClrTx/>
              <a:buSzTx/>
              <a:buFontTx/>
              <a:buNone/>
              <a:tabLst/>
              <a:defRPr/>
            </a:pPr>
            <a:endParaRPr lang="en-US" sz="1224" i="1"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C40763C-4443-44E1-B24C-F2584CC42312}" type="slidenum">
              <a:rPr lang="en-US" smtClean="0"/>
              <a:t>8</a:t>
            </a:fld>
            <a:endParaRPr lang="en-US"/>
          </a:p>
        </p:txBody>
      </p:sp>
    </p:spTree>
    <p:extLst>
      <p:ext uri="{BB962C8B-B14F-4D97-AF65-F5344CB8AC3E}">
        <p14:creationId xmlns:p14="http://schemas.microsoft.com/office/powerpoint/2010/main" val="282475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Highlighted are not offered</a:t>
            </a:r>
            <a:r>
              <a:rPr lang="en-US" baseline="0" dirty="0" smtClean="0"/>
              <a:t> standalone. </a:t>
            </a:r>
            <a:endParaRPr lang="en-US" dirty="0"/>
          </a:p>
        </p:txBody>
      </p:sp>
      <p:sp>
        <p:nvSpPr>
          <p:cNvPr id="4" name="Slide Number Placeholder 3"/>
          <p:cNvSpPr>
            <a:spLocks noGrp="1"/>
          </p:cNvSpPr>
          <p:nvPr>
            <p:ph type="sldNum" sz="quarter" idx="10"/>
          </p:nvPr>
        </p:nvSpPr>
        <p:spPr/>
        <p:txBody>
          <a:bodyPr/>
          <a:lstStyle/>
          <a:p>
            <a:fld id="{5D289233-03E1-4A52-BE5F-D11B479B25FE}" type="slidenum">
              <a:rPr lang="en-US" smtClean="0"/>
              <a:t>9</a:t>
            </a:fld>
            <a:endParaRPr lang="en-US" dirty="0"/>
          </a:p>
        </p:txBody>
      </p:sp>
    </p:spTree>
    <p:extLst>
      <p:ext uri="{BB962C8B-B14F-4D97-AF65-F5344CB8AC3E}">
        <p14:creationId xmlns:p14="http://schemas.microsoft.com/office/powerpoint/2010/main" val="94940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Azure ADP</a:t>
            </a:r>
            <a:r>
              <a:rPr lang="en-US" baseline="0" dirty="0" smtClean="0"/>
              <a:t> https://docs.microsoft.com/en-us/azure/active-directory/</a:t>
            </a:r>
          </a:p>
          <a:p>
            <a:endParaRPr lang="en-US" baseline="0" dirty="0" smtClean="0"/>
          </a:p>
          <a:p>
            <a:pPr rtl="0"/>
            <a:r>
              <a:rPr lang="en-US" b="1" dirty="0" smtClean="0"/>
              <a:t>Azure Active Directory Basic.</a:t>
            </a:r>
            <a:r>
              <a:rPr lang="en-US" dirty="0" smtClean="0"/>
              <a:t> In addition to the Free features, Basic also provides cloud-centric app access, group-based access management, self-service password reset for cloud apps, and Azure AD Application Proxy, which lets you publish on-premises web apps using Azure AD.</a:t>
            </a:r>
          </a:p>
          <a:p>
            <a:pPr rtl="0"/>
            <a:r>
              <a:rPr lang="en-US" b="1" dirty="0" smtClean="0"/>
              <a:t>Azure Active Directory Premium P1.</a:t>
            </a:r>
            <a:r>
              <a:rPr lang="en-US" dirty="0" smtClean="0"/>
              <a:t> In addition to the Free and Basic features, P1 also lets your hybrid users access both on-premises and cloud resources. It also supports advanced administration, such as dynamic groups, self-service group management, Microsoft Identity Manager (an on-premises identity and access management suite) and cloud write-back capabilities, which allow self-service password reset for your on-premises users.</a:t>
            </a:r>
          </a:p>
          <a:p>
            <a:pPr rtl="0"/>
            <a:r>
              <a:rPr lang="en-US" b="1" dirty="0" smtClean="0"/>
              <a:t>Azure Active Directory Premium P2.</a:t>
            </a:r>
            <a:r>
              <a:rPr lang="en-US" dirty="0" smtClean="0"/>
              <a:t> In addition to the Free, Basic, and P1 features, P2 also offers </a:t>
            </a:r>
            <a:r>
              <a:rPr lang="en-US" dirty="0" smtClean="0">
                <a:hlinkClick r:id="rId3"/>
              </a:rPr>
              <a:t>Azure Active Directory Identity Protection</a:t>
            </a:r>
            <a:r>
              <a:rPr lang="en-US" dirty="0" smtClean="0"/>
              <a:t> to help provide risk-based conditional access to your apps and critical company data and </a:t>
            </a:r>
            <a:r>
              <a:rPr lang="en-US" dirty="0" smtClean="0">
                <a:hlinkClick r:id="rId4"/>
              </a:rPr>
              <a:t>Privileged Identity Management</a:t>
            </a:r>
            <a:r>
              <a:rPr lang="en-US" dirty="0" smtClean="0"/>
              <a:t> to help discover, restrict, and monitor administrators and their access to resources and to provide just-in-time access when needed.</a:t>
            </a:r>
          </a:p>
          <a:p>
            <a:endParaRPr lang="en-US" baseline="0" dirty="0" smtClean="0"/>
          </a:p>
          <a:p>
            <a:endParaRPr lang="en-US" dirty="0"/>
          </a:p>
        </p:txBody>
      </p:sp>
      <p:sp>
        <p:nvSpPr>
          <p:cNvPr id="4" name="Header Placeholder 3"/>
          <p:cNvSpPr>
            <a:spLocks noGrp="1"/>
          </p:cNvSpPr>
          <p:nvPr>
            <p:ph type="hdr" sz="quarter" idx="10"/>
          </p:nvPr>
        </p:nvSpPr>
        <p:spPr/>
        <p:txBody>
          <a:bodyPr/>
          <a:lstStyle/>
          <a:p>
            <a:pPr>
              <a:defRPr/>
            </a:pPr>
            <a:r>
              <a:rPr lang="en-US" sz="1300">
                <a:solidFill>
                  <a:prstClr val="black"/>
                </a:solidFill>
              </a:rPr>
              <a:t>Build 2012</a:t>
            </a:r>
          </a:p>
        </p:txBody>
      </p:sp>
      <p:sp>
        <p:nvSpPr>
          <p:cNvPr id="5" name="Footer Placeholder 4"/>
          <p:cNvSpPr>
            <a:spLocks noGrp="1"/>
          </p:cNvSpPr>
          <p:nvPr>
            <p:ph type="ftr" sz="quarter" idx="11"/>
          </p:nvPr>
        </p:nvSpPr>
        <p:spPr/>
        <p:txBody>
          <a:bodyPr/>
          <a:lstStyle/>
          <a:p>
            <a:pPr defTabSz="93293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defRPr/>
            </a:pPr>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a:defRPr/>
            </a:pPr>
            <a:fld id="{BCD7D7CF-1DAD-47F1-BB48-5088D3BD3085}" type="datetime1">
              <a:rPr lang="en-US" sz="1300">
                <a:solidFill>
                  <a:prstClr val="black"/>
                </a:solidFill>
              </a:rPr>
              <a:pPr>
                <a:defRPr/>
              </a:pPr>
              <a:t>8/30/2019</a:t>
            </a:fld>
            <a:endParaRPr lang="en-US" sz="1300" dirty="0">
              <a:solidFill>
                <a:prstClr val="black"/>
              </a:solidFill>
            </a:endParaRPr>
          </a:p>
        </p:txBody>
      </p:sp>
      <p:sp>
        <p:nvSpPr>
          <p:cNvPr id="7" name="Slide Number Placeholder 6"/>
          <p:cNvSpPr>
            <a:spLocks noGrp="1"/>
          </p:cNvSpPr>
          <p:nvPr>
            <p:ph type="sldNum" sz="quarter" idx="13"/>
          </p:nvPr>
        </p:nvSpPr>
        <p:spPr/>
        <p:txBody>
          <a:bodyPr/>
          <a:lstStyle/>
          <a:p>
            <a:pPr>
              <a:defRPr/>
            </a:pPr>
            <a:fld id="{B4008EB6-D09E-4580-8CD6-DDB14511944F}" type="slidenum">
              <a:rPr lang="en-US" sz="1300">
                <a:solidFill>
                  <a:prstClr val="black"/>
                </a:solidFill>
              </a:rPr>
              <a:pPr>
                <a:defRPr/>
              </a:pPr>
              <a:t>10</a:t>
            </a:fld>
            <a:endParaRPr lang="en-US" sz="1300" dirty="0">
              <a:solidFill>
                <a:prstClr val="black"/>
              </a:solidFill>
            </a:endParaRPr>
          </a:p>
        </p:txBody>
      </p:sp>
    </p:spTree>
    <p:extLst>
      <p:ext uri="{BB962C8B-B14F-4D97-AF65-F5344CB8AC3E}">
        <p14:creationId xmlns:p14="http://schemas.microsoft.com/office/powerpoint/2010/main" val="288313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effectLst/>
              </a:rPr>
              <a:t>https://www.microsoft.com/en-us/cloud-platform/enterprise-mobility-security-pricing</a:t>
            </a:r>
          </a:p>
          <a:p>
            <a:endParaRPr lang="en-US" sz="1200" b="1" dirty="0" smtClean="0">
              <a:effectLst/>
            </a:endParaRPr>
          </a:p>
          <a:p>
            <a:r>
              <a:rPr lang="en-US" sz="1200" b="1" dirty="0" smtClean="0">
                <a:effectLst/>
              </a:rPr>
              <a:t>EMSE3 </a:t>
            </a:r>
          </a:p>
          <a:p>
            <a:r>
              <a:rPr lang="en-US" sz="1200" b="1" dirty="0" smtClean="0">
                <a:effectLst/>
              </a:rPr>
              <a:t>Identity and</a:t>
            </a:r>
            <a:r>
              <a:rPr lang="en-US" sz="1200" b="1" baseline="0" dirty="0" smtClean="0">
                <a:effectLst/>
              </a:rPr>
              <a:t> Access Management – Azure ADP P1 </a:t>
            </a:r>
          </a:p>
          <a:p>
            <a:r>
              <a:rPr lang="en-US" sz="1200" b="1" dirty="0" smtClean="0">
                <a:effectLst/>
              </a:rPr>
              <a:t>Simplified access management and security </a:t>
            </a:r>
            <a:r>
              <a:rPr lang="en-US" sz="1200" dirty="0" smtClean="0">
                <a:effectLst/>
              </a:rPr>
              <a:t>Centrally manage single sign-on across devices, your datacenter, and the cloud,</a:t>
            </a:r>
            <a:r>
              <a:rPr lang="en-US" sz="1200" baseline="0" dirty="0" smtClean="0">
                <a:effectLst/>
              </a:rPr>
              <a:t> </a:t>
            </a:r>
            <a:r>
              <a:rPr lang="en-US" sz="1200" b="1" dirty="0" smtClean="0">
                <a:effectLst/>
              </a:rPr>
              <a:t>Multi-factor authentication</a:t>
            </a:r>
          </a:p>
          <a:p>
            <a:r>
              <a:rPr lang="en-US" sz="1200" dirty="0" smtClean="0">
                <a:effectLst/>
              </a:rPr>
              <a:t>Strengthen sign-in authentication with verification options, including phone calls, text messages, or mobile app notifications, and use security monitoring to identify inconsistencies,</a:t>
            </a:r>
            <a:r>
              <a:rPr lang="en-US" sz="1200" baseline="0" dirty="0" smtClean="0">
                <a:effectLst/>
              </a:rPr>
              <a:t> </a:t>
            </a:r>
            <a:r>
              <a:rPr lang="en-US" sz="1200" b="1" dirty="0" smtClean="0">
                <a:effectLst/>
                <a:hlinkClick r:id="rId3"/>
              </a:rPr>
              <a:t>Conditional access</a:t>
            </a:r>
            <a:r>
              <a:rPr lang="en-US" sz="1200" b="1" dirty="0" smtClean="0">
                <a:effectLst/>
              </a:rPr>
              <a:t> </a:t>
            </a:r>
            <a:r>
              <a:rPr lang="en-US" sz="1200" dirty="0" smtClean="0">
                <a:effectLst/>
              </a:rPr>
              <a:t>Define policies that provide contextual controls at the user, location, device, and app levels to allow, block, or challenge user access. </a:t>
            </a:r>
            <a:r>
              <a:rPr lang="en-US" sz="1200" b="1" dirty="0" smtClean="0">
                <a:effectLst/>
              </a:rPr>
              <a:t>Advanced security reporting </a:t>
            </a:r>
            <a:r>
              <a:rPr lang="en-US" sz="1200" dirty="0" smtClean="0">
                <a:effectLst/>
              </a:rPr>
              <a:t>Monitor suspicious activity with reporting, auditing, and alerts, and mitigate potential security issues using focused recommendations.</a:t>
            </a:r>
          </a:p>
          <a:p>
            <a:endParaRPr lang="en-US" sz="1200" dirty="0" smtClean="0">
              <a:effectLst/>
            </a:endParaRPr>
          </a:p>
          <a:p>
            <a:r>
              <a:rPr lang="en-US" sz="1200" b="1" dirty="0" smtClean="0">
                <a:effectLst/>
                <a:hlinkClick r:id="rId4"/>
              </a:rPr>
              <a:t>Managed mobile productivity</a:t>
            </a:r>
            <a:r>
              <a:rPr lang="en-US" sz="1200" b="1" dirty="0" smtClean="0">
                <a:effectLst/>
              </a:rPr>
              <a:t> –</a:t>
            </a:r>
            <a:r>
              <a:rPr lang="en-US" sz="1200" b="1" baseline="0" dirty="0" smtClean="0">
                <a:effectLst/>
              </a:rPr>
              <a:t> Intune </a:t>
            </a:r>
            <a:endParaRPr lang="en-US" sz="1200" b="1" dirty="0" smtClean="0">
              <a:effectLst/>
            </a:endParaRPr>
          </a:p>
          <a:p>
            <a:r>
              <a:rPr lang="en-US" sz="1200" b="1" dirty="0" smtClean="0">
                <a:effectLst/>
              </a:rPr>
              <a:t>Mobile device management</a:t>
            </a:r>
          </a:p>
          <a:p>
            <a:r>
              <a:rPr lang="en-US" sz="1200" dirty="0" smtClean="0">
                <a:effectLst/>
              </a:rPr>
              <a:t>Enroll corporate and personal devices to provision settings, enforce compliance, and protect your corporate data. </a:t>
            </a:r>
            <a:r>
              <a:rPr lang="en-US" sz="1200" b="1" dirty="0" smtClean="0">
                <a:effectLst/>
              </a:rPr>
              <a:t>Mobile application management</a:t>
            </a:r>
          </a:p>
          <a:p>
            <a:r>
              <a:rPr lang="en-US" sz="1200" dirty="0" smtClean="0">
                <a:effectLst/>
              </a:rPr>
              <a:t>Publish, configure, and update mobile apps on enrolled and unenrolled devices, and secure or remove app-associated corporate data. </a:t>
            </a:r>
            <a:r>
              <a:rPr lang="en-US" sz="1200" b="1" dirty="0" smtClean="0">
                <a:effectLst/>
              </a:rPr>
              <a:t>Advanced Microsoft Office 365 data protection </a:t>
            </a:r>
            <a:r>
              <a:rPr lang="en-US" sz="1200" dirty="0" smtClean="0">
                <a:effectLst/>
              </a:rPr>
              <a:t>Extend management and security capabilities across users, devices, apps, and data, while preserving a rich, productive end-user experience. </a:t>
            </a:r>
            <a:r>
              <a:rPr lang="en-US" sz="1200" b="1" dirty="0" smtClean="0">
                <a:effectLst/>
              </a:rPr>
              <a:t>Integrated PC management </a:t>
            </a:r>
            <a:r>
              <a:rPr lang="en-US" sz="1200" dirty="0" smtClean="0">
                <a:effectLst/>
              </a:rPr>
              <a:t>Centralize management of PCs, laptops, and mobile devices from a single administrative console, and produce detailed hardware and software configuration reporting. </a:t>
            </a:r>
            <a:r>
              <a:rPr lang="en-US" sz="1200" b="1" dirty="0" smtClean="0">
                <a:effectLst/>
              </a:rPr>
              <a:t>Integrated on-premises management </a:t>
            </a:r>
            <a:r>
              <a:rPr lang="en-US" sz="1200" dirty="0" smtClean="0">
                <a:effectLst/>
              </a:rPr>
              <a:t>Extend your on-premises management to the cloud from a single console with Microsoft System Center Configuration Manager and Microsoft System Center Endpoint Protection integration for enhanced PC, Mac, Unix/Linux server, and mobile device administration.</a:t>
            </a:r>
          </a:p>
          <a:p>
            <a:endParaRPr lang="en-US" sz="1200" dirty="0" smtClean="0">
              <a:effectLst/>
            </a:endParaRPr>
          </a:p>
          <a:p>
            <a:endParaRPr lang="en-US" sz="1200" dirty="0" smtClean="0">
              <a:effectLst/>
            </a:endParaRPr>
          </a:p>
          <a:p>
            <a:r>
              <a:rPr lang="en-US" sz="1200" b="1" dirty="0" smtClean="0">
                <a:effectLst/>
              </a:rPr>
              <a:t>Information Protection Azure</a:t>
            </a:r>
            <a:r>
              <a:rPr lang="en-US" sz="1200" b="1" baseline="0" dirty="0" smtClean="0">
                <a:effectLst/>
              </a:rPr>
              <a:t> Information Protection P1</a:t>
            </a:r>
            <a:endParaRPr lang="en-US" sz="1200" b="1" dirty="0" smtClean="0">
              <a:effectLst/>
            </a:endParaRPr>
          </a:p>
          <a:p>
            <a:r>
              <a:rPr lang="en-US" sz="1200" b="1" dirty="0" smtClean="0">
                <a:effectLst/>
              </a:rPr>
              <a:t>Persistent data protection </a:t>
            </a:r>
            <a:r>
              <a:rPr lang="en-US" sz="1200" dirty="0" smtClean="0">
                <a:effectLst/>
              </a:rPr>
              <a:t>Encrypt sensitive data and define usage rights for persistent protection regardless of where data is stored or shared. </a:t>
            </a:r>
            <a:r>
              <a:rPr lang="en-US" sz="1200" b="1" dirty="0" smtClean="0">
                <a:effectLst/>
              </a:rPr>
              <a:t>Document tracking and revocation </a:t>
            </a:r>
            <a:r>
              <a:rPr lang="en-US" sz="1200" dirty="0" smtClean="0">
                <a:effectLst/>
              </a:rPr>
              <a:t>Monitor activities on shared data and revoke access in case of unexpected events. </a:t>
            </a:r>
            <a:r>
              <a:rPr lang="en-US" sz="1200" b="1" dirty="0" smtClean="0">
                <a:effectLst/>
              </a:rPr>
              <a:t>Encryption key management per regulatory needs </a:t>
            </a:r>
            <a:r>
              <a:rPr lang="en-US" sz="1200" dirty="0" smtClean="0">
                <a:effectLst/>
              </a:rPr>
              <a:t>Choose default key management options or deploy and manage your own keys to comply with regulations.</a:t>
            </a:r>
            <a:endParaRPr lang="en-US" sz="1200" b="1" dirty="0" smtClean="0">
              <a:effectLst/>
            </a:endParaRPr>
          </a:p>
          <a:p>
            <a:r>
              <a:rPr lang="en-US" sz="1200" b="1" u="sng" dirty="0" smtClean="0">
                <a:effectLst/>
                <a:hlinkClick r:id="rId5"/>
              </a:rPr>
              <a:t>Identity-driven security</a:t>
            </a:r>
            <a:r>
              <a:rPr lang="en-US" sz="1200" b="1" u="sng" dirty="0" smtClean="0">
                <a:effectLst/>
              </a:rPr>
              <a:t>  </a:t>
            </a:r>
            <a:r>
              <a:rPr lang="en-US" sz="1200" b="1" dirty="0" smtClean="0">
                <a:effectLst/>
                <a:hlinkClick r:id="rId6"/>
              </a:rPr>
              <a:t>Microsoft Advanced Threat Analytics</a:t>
            </a:r>
            <a:r>
              <a:rPr lang="en-US" sz="1200" b="1" dirty="0" smtClean="0">
                <a:effectLst/>
              </a:rPr>
              <a:t> </a:t>
            </a:r>
            <a:r>
              <a:rPr lang="en-US" sz="1200" dirty="0" smtClean="0">
                <a:effectLst/>
              </a:rPr>
              <a:t>Detect abnormal behavior in on-premises systems and identify advanced targeted attacks and insider threats before they cause damage.</a:t>
            </a:r>
            <a:endParaRPr lang="en-US" sz="1200" b="1" dirty="0" smtClean="0">
              <a:effectLst/>
            </a:endParaRPr>
          </a:p>
          <a:p>
            <a:endParaRPr lang="en-US" sz="1200" b="1" dirty="0" smtClean="0">
              <a:effectLst/>
            </a:endParaRPr>
          </a:p>
          <a:p>
            <a:r>
              <a:rPr lang="en-US" sz="1200" b="1" dirty="0" smtClean="0">
                <a:effectLst/>
              </a:rPr>
              <a:t>EMSE5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Identity and</a:t>
            </a:r>
            <a:r>
              <a:rPr lang="en-US" sz="1200" b="1" baseline="0" dirty="0" smtClean="0">
                <a:effectLst/>
              </a:rPr>
              <a:t> Access Management – Azure ADP P2</a:t>
            </a:r>
          </a:p>
          <a:p>
            <a:r>
              <a:rPr lang="en-US" sz="1200" b="1" dirty="0" smtClean="0">
                <a:effectLst/>
              </a:rPr>
              <a:t>Privileged identity management </a:t>
            </a:r>
            <a:r>
              <a:rPr lang="en-US" sz="1200" dirty="0" smtClean="0">
                <a:effectLst/>
              </a:rPr>
              <a:t>Provide timely, on-demand administrative access to online services with access-related reporting and alerts,</a:t>
            </a:r>
            <a:r>
              <a:rPr lang="en-US" sz="1200" baseline="0" dirty="0" smtClean="0">
                <a:effectLst/>
              </a:rPr>
              <a:t> </a:t>
            </a:r>
            <a:r>
              <a:rPr lang="en-US" sz="1200" b="1" dirty="0" smtClean="0">
                <a:effectLst/>
                <a:hlinkClick r:id="rId7"/>
              </a:rPr>
              <a:t>Risk-based conditional access</a:t>
            </a:r>
            <a:r>
              <a:rPr lang="en-US" sz="1200" b="1" dirty="0" smtClean="0">
                <a:effectLst/>
              </a:rPr>
              <a:t> </a:t>
            </a:r>
            <a:r>
              <a:rPr lang="en-US" sz="1200" dirty="0" smtClean="0">
                <a:effectLst/>
              </a:rPr>
              <a:t>Protect apps and critical data in real time using machine learning and the Microsoft Intelligent Security Graph to block access when risk is detected.</a:t>
            </a:r>
          </a:p>
          <a:p>
            <a:endParaRPr lang="en-US" sz="1200" dirty="0" smtClean="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rPr>
              <a:t>Information Protection - Azure</a:t>
            </a:r>
            <a:r>
              <a:rPr lang="en-US" sz="1200" b="1" baseline="0" dirty="0" smtClean="0">
                <a:effectLst/>
              </a:rPr>
              <a:t> Information Protection P2 </a:t>
            </a:r>
            <a:r>
              <a:rPr lang="en-US" sz="1200" b="1" dirty="0" smtClean="0">
                <a:effectLst/>
              </a:rPr>
              <a:t>Information Protection </a:t>
            </a:r>
          </a:p>
          <a:p>
            <a:r>
              <a:rPr lang="en-US" sz="1200" b="1" dirty="0" smtClean="0">
                <a:effectLst/>
              </a:rPr>
              <a:t>Intelligent data classification and labeling</a:t>
            </a:r>
          </a:p>
          <a:p>
            <a:r>
              <a:rPr lang="en-US" sz="1200" dirty="0" smtClean="0">
                <a:effectLst/>
              </a:rPr>
              <a:t>Configure policies to automatically classify and label data based on sensitivity and then apply persistent protection.</a:t>
            </a:r>
          </a:p>
          <a:p>
            <a:endParaRPr lang="en-US" u="sng" dirty="0" smtClean="0">
              <a:effectLst/>
            </a:endParaRPr>
          </a:p>
          <a:p>
            <a:r>
              <a:rPr lang="en-US" b="1" u="sng" dirty="0" smtClean="0">
                <a:effectLst/>
                <a:hlinkClick r:id="rId5"/>
              </a:rPr>
              <a:t>Identity-driven security</a:t>
            </a:r>
            <a:endParaRPr lang="en-US" dirty="0" smtClean="0">
              <a:effectLst/>
            </a:endParaRPr>
          </a:p>
          <a:p>
            <a:r>
              <a:rPr lang="en-US" b="1" dirty="0" smtClean="0">
                <a:effectLst/>
                <a:hlinkClick r:id="rId8"/>
              </a:rPr>
              <a:t>Microsoft Cloud App Security</a:t>
            </a:r>
            <a:r>
              <a:rPr lang="en-US" b="1" dirty="0" smtClean="0">
                <a:effectLst/>
              </a:rPr>
              <a:t> </a:t>
            </a:r>
            <a:r>
              <a:rPr lang="en-US" dirty="0" smtClean="0">
                <a:effectLst/>
              </a:rPr>
              <a:t>Gain visibility, control, and protection for your cloud-based apps, while identifying threats, abnormal usage, and other cloud security issues. Azure </a:t>
            </a:r>
            <a:r>
              <a:rPr lang="en-US" b="1" dirty="0" smtClean="0">
                <a:effectLst/>
                <a:hlinkClick r:id="rId9"/>
              </a:rPr>
              <a:t>Advanced Threat Protection</a:t>
            </a:r>
            <a:r>
              <a:rPr lang="en-US" b="1" dirty="0" smtClean="0">
                <a:effectLst/>
              </a:rPr>
              <a:t> </a:t>
            </a:r>
            <a:r>
              <a:rPr lang="en-US" dirty="0" smtClean="0">
                <a:effectLst/>
              </a:rPr>
              <a:t>Detect and investigate advanced attacks and suspicious behaviors on-premises and in the cloud. </a:t>
            </a:r>
            <a:r>
              <a:rPr lang="en-US" b="1" dirty="0" smtClean="0">
                <a:effectLst/>
              </a:rPr>
              <a:t>NOTE: ATP has three flavors</a:t>
            </a:r>
            <a:r>
              <a:rPr lang="en-US" b="1" baseline="0" dirty="0" smtClean="0">
                <a:effectLst/>
              </a:rPr>
              <a:t> Azure ATP O365 ATP and Windows Network Defender ATP</a:t>
            </a:r>
            <a:endParaRPr lang="en-US" b="1" dirty="0" smtClean="0">
              <a:effectLst/>
            </a:endParaRPr>
          </a:p>
          <a:p>
            <a:endParaRPr lang="en-US" dirty="0" smtClean="0">
              <a:effectLst/>
            </a:endParaRPr>
          </a:p>
          <a:p>
            <a:endParaRPr lang="en-US" dirty="0" smtClean="0">
              <a:effectLst/>
            </a:endParaRPr>
          </a:p>
          <a:p>
            <a:endParaRPr lang="en-US" dirty="0" smtClean="0">
              <a:latin typeface="Segoe UI" panose="020B0502040204020203" pitchFamily="34" charset="0"/>
              <a:cs typeface="Segoe UI" panose="020B0502040204020203" pitchFamily="34" charset="0"/>
            </a:endParaRPr>
          </a:p>
          <a:p>
            <a:endParaRPr lang="en-US" dirty="0">
              <a:latin typeface="Segoe UI" panose="020B0502040204020203" pitchFamily="34" charset="0"/>
              <a:cs typeface="Segoe UI" panose="020B0502040204020203" pitchFamily="34" charset="0"/>
            </a:endParaRPr>
          </a:p>
        </p:txBody>
      </p:sp>
      <p:sp>
        <p:nvSpPr>
          <p:cNvPr id="4" name="Footer Placeholder 3"/>
          <p:cNvSpPr>
            <a:spLocks noGrp="1"/>
          </p:cNvSpPr>
          <p:nvPr>
            <p:ph type="ftr" sz="quarter" idx="10"/>
          </p:nvPr>
        </p:nvSpPr>
        <p:spPr/>
        <p:txBody>
          <a:bodyPr/>
          <a:lstStyle/>
          <a:p>
            <a:pPr marL="0" marR="0" lvl="0" indent="0" defTabSz="922692"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Surface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 name="Slide Number Placeholder 4"/>
          <p:cNvSpPr>
            <a:spLocks noGrp="1"/>
          </p:cNvSpPr>
          <p:nvPr>
            <p:ph type="sldNum" sz="quarter"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
        <p:nvSpPr>
          <p:cNvPr id="6" name="Date Placeholder 5"/>
          <p:cNvSpPr>
            <a:spLocks noGrp="1"/>
          </p:cNvSpPr>
          <p:nvPr>
            <p:ph type="dt" idx="1"/>
          </p:nvPr>
        </p:nvSpPr>
        <p:spPr>
          <a:xfrm>
            <a:off x="3927301" y="0"/>
            <a:ext cx="3004457" cy="46097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CD780CB-F88C-4961-B5ED-02B40548C9A9}"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8/30/2019</a:t>
            </a:fld>
            <a:endParaRPr kumimoji="0" lang="en-US" sz="1800" b="0" i="0" u="none" strike="noStrike" kern="0" cap="none" spc="0" normalizeH="0" baseline="0" noProof="0" dirty="0">
              <a:ln>
                <a:noFill/>
              </a:ln>
              <a:solidFill>
                <a:prstClr val="black"/>
              </a:solidFill>
              <a:effectLst/>
              <a:uLnTx/>
              <a:uFillTx/>
            </a:endParaRPr>
          </a:p>
        </p:txBody>
      </p:sp>
      <p:sp>
        <p:nvSpPr>
          <p:cNvPr id="7" name="Header Placeholder 3"/>
          <p:cNvSpPr>
            <a:spLocks noGrp="1"/>
          </p:cNvSpPr>
          <p:nvPr>
            <p:ph type="hdr" sz="quarter"/>
          </p:nvPr>
        </p:nvSpPr>
        <p:spPr>
          <a:xfrm>
            <a:off x="0" y="0"/>
            <a:ext cx="3004457" cy="460979"/>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EMS Overview</a:t>
            </a:r>
          </a:p>
        </p:txBody>
      </p:sp>
    </p:spTree>
    <p:extLst>
      <p:ext uri="{BB962C8B-B14F-4D97-AF65-F5344CB8AC3E}">
        <p14:creationId xmlns:p14="http://schemas.microsoft.com/office/powerpoint/2010/main" val="284125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effectLst/>
              </a:rPr>
              <a:t>A game-based learning platform with standards-aligned content across K12 subjects and special features designed for classroom use. Minecraft is already supporting thousands of educators in over 100 countries</a:t>
            </a:r>
          </a:p>
          <a:p>
            <a:endParaRPr lang="en-US" b="1" dirty="0" smtClean="0">
              <a:effectLst/>
            </a:endParaRPr>
          </a:p>
          <a:p>
            <a:pPr rtl="0"/>
            <a:r>
              <a:rPr lang="en-US" dirty="0" smtClean="0"/>
              <a:t>Licenses will be available in your </a:t>
            </a:r>
            <a:r>
              <a:rPr lang="en-US" dirty="0" smtClean="0">
                <a:hlinkClick r:id="rId3"/>
              </a:rPr>
              <a:t>Microsoft Store for Education</a:t>
            </a:r>
            <a:r>
              <a:rPr lang="en-US" dirty="0" smtClean="0"/>
              <a:t> inventory. You’ll receive an email with a link to Microsoft Store for Education. Sign in to </a:t>
            </a:r>
            <a:r>
              <a:rPr lang="en-US" dirty="0" smtClean="0">
                <a:hlinkClick r:id="rId4"/>
              </a:rPr>
              <a:t>Microsoft Store for Education</a:t>
            </a:r>
            <a:r>
              <a:rPr lang="en-US" dirty="0" smtClean="0"/>
              <a:t> to distribute and manage the Minecraft: Education Edition licenses. </a:t>
            </a:r>
            <a:endParaRPr lang="en-US" b="1" dirty="0" smtClean="0">
              <a:effectLst/>
            </a:endParaRPr>
          </a:p>
          <a:p>
            <a:endParaRPr lang="en-US" b="1" dirty="0" smtClean="0">
              <a:effectLst/>
            </a:endParaRPr>
          </a:p>
        </p:txBody>
      </p:sp>
      <p:sp>
        <p:nvSpPr>
          <p:cNvPr id="4" name="Slide Number Placeholder 3"/>
          <p:cNvSpPr>
            <a:spLocks noGrp="1"/>
          </p:cNvSpPr>
          <p:nvPr>
            <p:ph type="sldNum" sz="quarter" idx="10"/>
          </p:nvPr>
        </p:nvSpPr>
        <p:spPr/>
        <p:txBody>
          <a:bodyPr/>
          <a:lstStyle/>
          <a:p>
            <a:fld id="{7C40763C-4443-44E1-B24C-F2584CC42312}" type="slidenum">
              <a:rPr lang="en-US" smtClean="0"/>
              <a:t>12</a:t>
            </a:fld>
            <a:endParaRPr lang="en-US"/>
          </a:p>
        </p:txBody>
      </p:sp>
    </p:spTree>
    <p:extLst>
      <p:ext uri="{BB962C8B-B14F-4D97-AF65-F5344CB8AC3E}">
        <p14:creationId xmlns:p14="http://schemas.microsoft.com/office/powerpoint/2010/main" val="19230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earlier</a:t>
            </a:r>
            <a:r>
              <a:rPr lang="en-US" baseline="0" dirty="0" smtClean="0"/>
              <a:t> in the presentation the licensing rights have literally flip/flopped from on premise with rights to online serves to online services with rights to on premise.   Knowledge Workers or Students licensed for M365 are extended Desktop Rights, Ent CAL Suite Rights and Institutions are extended Server Installation rights.  Student Use benefits do not extend to Desktop Rights or Ent CAL Rights, so as an example if an institution has a need for a student to have downgrade for Office they would need to license the Students for Office.  We will discuss this in more detail later in the presentation. </a:t>
            </a:r>
            <a:endParaRPr lang="en-US" dirty="0"/>
          </a:p>
        </p:txBody>
      </p:sp>
      <p:sp>
        <p:nvSpPr>
          <p:cNvPr id="4" name="Slide Number Placeholder 3"/>
          <p:cNvSpPr>
            <a:spLocks noGrp="1"/>
          </p:cNvSpPr>
          <p:nvPr>
            <p:ph type="sldNum" sz="quarter" idx="10"/>
          </p:nvPr>
        </p:nvSpPr>
        <p:spPr/>
        <p:txBody>
          <a:bodyPr/>
          <a:lstStyle/>
          <a:p>
            <a:fld id="{7C40763C-4443-44E1-B24C-F2584CC42312}" type="slidenum">
              <a:rPr lang="en-US" smtClean="0"/>
              <a:t>13</a:t>
            </a:fld>
            <a:endParaRPr lang="en-US"/>
          </a:p>
        </p:txBody>
      </p:sp>
    </p:spTree>
    <p:extLst>
      <p:ext uri="{BB962C8B-B14F-4D97-AF65-F5344CB8AC3E}">
        <p14:creationId xmlns:p14="http://schemas.microsoft.com/office/powerpoint/2010/main" val="186867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9.png"/><Relationship Id="rId4" Type="http://schemas.openxmlformats.org/officeDocument/2006/relationships/oleObject" Target="../embeddings/oleObject1.bin"/></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066800"/>
            <a:ext cx="40386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Frame"/>
          <p:cNvGrpSpPr/>
          <p:nvPr userDrawn="1"/>
        </p:nvGrpSpPr>
        <p:grpSpPr bwMode="ltGray">
          <a:xfrm>
            <a:off x="0" y="0"/>
            <a:ext cx="9144000" cy="6858000"/>
            <a:chOff x="0" y="0"/>
            <a:chExt cx="9144000" cy="6858000"/>
          </a:xfrm>
          <a:solidFill>
            <a:schemeClr val="bg2">
              <a:lumMod val="65000"/>
              <a:lumOff val="35000"/>
            </a:schemeClr>
          </a:solidFill>
        </p:grpSpPr>
        <p:sp>
          <p:nvSpPr>
            <p:cNvPr id="7" name="Rectangle 6"/>
            <p:cNvSpPr/>
            <p:nvPr/>
          </p:nvSpPr>
          <p:spPr bwMode="ltGray">
            <a:xfrm>
              <a:off x="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350" dirty="0">
                <a:solidFill>
                  <a:prstClr val="white"/>
                </a:solidFill>
              </a:endParaRPr>
            </a:p>
          </p:txBody>
        </p:sp>
        <p:sp>
          <p:nvSpPr>
            <p:cNvPr id="8" name="Rectangle 7"/>
            <p:cNvSpPr/>
            <p:nvPr/>
          </p:nvSpPr>
          <p:spPr bwMode="ltGray">
            <a:xfrm>
              <a:off x="8947150" y="0"/>
              <a:ext cx="196850" cy="6858000"/>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350" dirty="0">
                <a:solidFill>
                  <a:prstClr val="white"/>
                </a:solidFill>
              </a:endParaRPr>
            </a:p>
          </p:txBody>
        </p:sp>
        <p:sp>
          <p:nvSpPr>
            <p:cNvPr id="9" name="Rectangle 8"/>
            <p:cNvSpPr/>
            <p:nvPr/>
          </p:nvSpPr>
          <p:spPr bwMode="ltGray">
            <a:xfrm>
              <a:off x="0" y="0"/>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350" dirty="0">
                <a:solidFill>
                  <a:prstClr val="white"/>
                </a:solidFill>
              </a:endParaRPr>
            </a:p>
          </p:txBody>
        </p:sp>
        <p:sp>
          <p:nvSpPr>
            <p:cNvPr id="10" name="Rectangle 9"/>
            <p:cNvSpPr/>
            <p:nvPr/>
          </p:nvSpPr>
          <p:spPr bwMode="ltGray">
            <a:xfrm>
              <a:off x="0" y="6656832"/>
              <a:ext cx="9144000" cy="201168"/>
            </a:xfrm>
            <a:prstGeom prst="rect">
              <a:avLst/>
            </a:prstGeom>
            <a:grp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90000"/>
                </a:lnSpc>
              </a:pPr>
              <a:endParaRPr sz="1350" dirty="0">
                <a:solidFill>
                  <a:prstClr val="white"/>
                </a:solidFill>
              </a:endParaRPr>
            </a:p>
          </p:txBody>
        </p:sp>
      </p:grpSp>
      <p:sp>
        <p:nvSpPr>
          <p:cNvPr id="11" name="Footer Placeholder 10"/>
          <p:cNvSpPr>
            <a:spLocks noGrp="1"/>
          </p:cNvSpPr>
          <p:nvPr>
            <p:ph type="ftr" sz="quarter" idx="10"/>
          </p:nvPr>
        </p:nvSpPr>
        <p:spPr>
          <a:xfrm>
            <a:off x="1447800" y="6324601"/>
            <a:ext cx="3285067" cy="194733"/>
          </a:xfrm>
          <a:prstGeom prst="rect">
            <a:avLst/>
          </a:prstGeom>
        </p:spPr>
        <p:txBody>
          <a:bodyPr/>
          <a:lstStyle/>
          <a:p>
            <a:r>
              <a:rPr lang="en-US" dirty="0">
                <a:solidFill>
                  <a:prstClr val="black"/>
                </a:solidFill>
              </a:rPr>
              <a:t>INTERNET SECURITY THREAT REPORT 2015, VOLUME 20</a:t>
            </a:r>
          </a:p>
        </p:txBody>
      </p:sp>
      <p:sp>
        <p:nvSpPr>
          <p:cNvPr id="12" name="Slide Number Placeholder 11"/>
          <p:cNvSpPr>
            <a:spLocks noGrp="1"/>
          </p:cNvSpPr>
          <p:nvPr>
            <p:ph type="sldNum" sz="quarter" idx="11"/>
          </p:nvPr>
        </p:nvSpPr>
        <p:spPr>
          <a:xfrm>
            <a:off x="8521554" y="6336452"/>
            <a:ext cx="393846" cy="182880"/>
          </a:xfrm>
          <a:prstGeom prst="rect">
            <a:avLst/>
          </a:prstGeom>
        </p:spPr>
        <p:txBody>
          <a:bodyPr/>
          <a:lstStyle/>
          <a:p>
            <a:fld id="{C51EAA63-D034-42AE-91FA-B13B9518C7BE}" type="slidenum">
              <a:rPr lang="en-US">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84819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hoto_Option">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01930" y="2459673"/>
            <a:ext cx="8252987" cy="1793104"/>
          </a:xfrm>
          <a:noFill/>
        </p:spPr>
        <p:txBody>
          <a:bodyPr lIns="146304" tIns="91440" rIns="146304" bIns="91440" anchor="t" anchorCtr="0"/>
          <a:lstStyle>
            <a:lvl1pPr marL="0" algn="l" defTabSz="685714" rtl="0" eaLnBrk="1" latinLnBrk="0" hangingPunct="1">
              <a:lnSpc>
                <a:spcPct val="90000"/>
              </a:lnSpc>
              <a:spcBef>
                <a:spcPct val="0"/>
              </a:spcBef>
              <a:buNone/>
              <a:defRPr lang="en-US" sz="3970" b="0" kern="1200" cap="none" spc="-66"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a:t>Presentation title</a:t>
            </a:r>
          </a:p>
        </p:txBody>
      </p:sp>
      <p:sp>
        <p:nvSpPr>
          <p:cNvPr id="4" name="Windows 10"/>
          <p:cNvSpPr>
            <a:spLocks noChangeAspect="1" noEditPoints="1"/>
          </p:cNvSpPr>
          <p:nvPr userDrawn="1"/>
        </p:nvSpPr>
        <p:spPr bwMode="auto">
          <a:xfrm>
            <a:off x="336440" y="1061783"/>
            <a:ext cx="1439254" cy="358621"/>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2" tIns="33611" rIns="67222" bIns="33611" numCol="1" anchor="t" anchorCtr="0" compatLnSpc="1">
            <a:prstTxWarp prst="textNoShape">
              <a:avLst/>
            </a:prstTxWarp>
          </a:bodyPr>
          <a:lstStyle/>
          <a:p>
            <a:endParaRPr lang="en-US" sz="1324" dirty="0">
              <a:solidFill>
                <a:srgbClr val="FFFFFF"/>
              </a:solidFill>
            </a:endParaRPr>
          </a:p>
        </p:txBody>
      </p:sp>
      <p:sp>
        <p:nvSpPr>
          <p:cNvPr id="5" name="Text Placeholder 2"/>
          <p:cNvSpPr>
            <a:spLocks noGrp="1"/>
          </p:cNvSpPr>
          <p:nvPr>
            <p:ph type="body" sz="quarter" idx="14" hasCustomPrompt="1"/>
          </p:nvPr>
        </p:nvSpPr>
        <p:spPr bwMode="auto">
          <a:xfrm>
            <a:off x="200762" y="4270889"/>
            <a:ext cx="4707398" cy="1793104"/>
          </a:xfrm>
        </p:spPr>
        <p:txBody>
          <a:bodyPr tIns="109728" bIns="109728">
            <a:noAutofit/>
          </a:bodyPr>
          <a:lstStyle>
            <a:lvl1pPr marL="0" indent="0">
              <a:spcBef>
                <a:spcPts val="0"/>
              </a:spcBef>
              <a:buNone/>
              <a:defRPr sz="2059">
                <a:gradFill>
                  <a:gsLst>
                    <a:gs pos="57576">
                      <a:srgbClr val="FFFFFF"/>
                    </a:gs>
                    <a:gs pos="35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363721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hoto_Option">
    <p:bg>
      <p:bgPr>
        <a:solidFill>
          <a:schemeClr val="accent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4" y="1183"/>
            <a:ext cx="9143533" cy="6855634"/>
          </a:xfrm>
          <a:prstGeom prst="rect">
            <a:avLst/>
          </a:prstGeom>
        </p:spPr>
      </p:pic>
      <p:sp>
        <p:nvSpPr>
          <p:cNvPr id="7" name="Rectangle 6"/>
          <p:cNvSpPr/>
          <p:nvPr userDrawn="1"/>
        </p:nvSpPr>
        <p:spPr bwMode="auto">
          <a:xfrm>
            <a:off x="117" y="0"/>
            <a:ext cx="9143767" cy="6858000"/>
          </a:xfrm>
          <a:prstGeom prst="rect">
            <a:avLst/>
          </a:prstGeom>
          <a:gradFill>
            <a:gsLst>
              <a:gs pos="0">
                <a:srgbClr val="000000">
                  <a:alpha val="60000"/>
                </a:srgbClr>
              </a:gs>
              <a:gs pos="54000">
                <a:srgbClr val="000000">
                  <a:alpha val="50000"/>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15"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01930" y="2776566"/>
            <a:ext cx="4706230" cy="1793104"/>
          </a:xfrm>
          <a:noFill/>
        </p:spPr>
        <p:txBody>
          <a:bodyPr lIns="146304" tIns="91440" rIns="146304" bIns="91440" anchor="t" anchorCtr="0"/>
          <a:lstStyle>
            <a:lvl1pPr marL="0" algn="l" defTabSz="685714" rtl="0" eaLnBrk="1" latinLnBrk="0" hangingPunct="1">
              <a:lnSpc>
                <a:spcPct val="90000"/>
              </a:lnSpc>
              <a:spcBef>
                <a:spcPct val="0"/>
              </a:spcBef>
              <a:buNone/>
              <a:defRPr lang="en-US" sz="3970" b="0" kern="1200" cap="none" spc="-66"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a:t>Presentation title</a:t>
            </a:r>
          </a:p>
        </p:txBody>
      </p:sp>
      <p:sp>
        <p:nvSpPr>
          <p:cNvPr id="4" name="Windows 10"/>
          <p:cNvSpPr>
            <a:spLocks noChangeAspect="1" noEditPoints="1"/>
          </p:cNvSpPr>
          <p:nvPr userDrawn="1"/>
        </p:nvSpPr>
        <p:spPr bwMode="auto">
          <a:xfrm>
            <a:off x="336440" y="1061783"/>
            <a:ext cx="1439254" cy="358621"/>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2" tIns="33611" rIns="67222" bIns="33611" numCol="1" anchor="t" anchorCtr="0" compatLnSpc="1">
            <a:prstTxWarp prst="textNoShape">
              <a:avLst/>
            </a:prstTxWarp>
          </a:bodyPr>
          <a:lstStyle/>
          <a:p>
            <a:endParaRPr lang="en-US" sz="1324" dirty="0">
              <a:solidFill>
                <a:srgbClr val="FFFFFF"/>
              </a:solidFill>
            </a:endParaRPr>
          </a:p>
        </p:txBody>
      </p:sp>
      <p:sp>
        <p:nvSpPr>
          <p:cNvPr id="5" name="Text Placeholder 2"/>
          <p:cNvSpPr>
            <a:spLocks noGrp="1"/>
          </p:cNvSpPr>
          <p:nvPr>
            <p:ph type="body" sz="quarter" idx="14" hasCustomPrompt="1"/>
          </p:nvPr>
        </p:nvSpPr>
        <p:spPr bwMode="auto">
          <a:xfrm>
            <a:off x="200762" y="4587781"/>
            <a:ext cx="4707398" cy="1793104"/>
          </a:xfrm>
        </p:spPr>
        <p:txBody>
          <a:bodyPr tIns="109728" bIns="109728">
            <a:noAutofit/>
          </a:bodyPr>
          <a:lstStyle>
            <a:lvl1pPr marL="0" indent="0">
              <a:spcBef>
                <a:spcPts val="0"/>
              </a:spcBef>
              <a:buNone/>
              <a:defRPr sz="2059">
                <a:gradFill>
                  <a:gsLst>
                    <a:gs pos="57576">
                      <a:srgbClr val="FFFFFF"/>
                    </a:gs>
                    <a:gs pos="35000">
                      <a:srgbClr val="FFFFFF"/>
                    </a:gs>
                  </a:gsLst>
                  <a:lin ang="5400000" scaled="0"/>
                </a:gradFill>
              </a:defRPr>
            </a:lvl1pPr>
          </a:lstStyle>
          <a:p>
            <a:pPr lvl="0"/>
            <a:r>
              <a:rPr lang="en-US"/>
              <a:t>Speaker Name</a:t>
            </a:r>
          </a:p>
        </p:txBody>
      </p:sp>
    </p:spTree>
    <p:extLst>
      <p:ext uri="{BB962C8B-B14F-4D97-AF65-F5344CB8AC3E}">
        <p14:creationId xmlns:p14="http://schemas.microsoft.com/office/powerpoint/2010/main" val="703588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hoto_Option">
    <p:bg>
      <p:bgPr>
        <a:solidFill>
          <a:schemeClr val="accent1"/>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2074" y="-312"/>
            <a:ext cx="9139855" cy="6858623"/>
          </a:xfrm>
          <a:prstGeom prst="rect">
            <a:avLst/>
          </a:prstGeom>
        </p:spPr>
      </p:pic>
      <p:sp>
        <p:nvSpPr>
          <p:cNvPr id="7" name="Rectangle 6"/>
          <p:cNvSpPr/>
          <p:nvPr userDrawn="1"/>
        </p:nvSpPr>
        <p:spPr bwMode="auto">
          <a:xfrm>
            <a:off x="117" y="0"/>
            <a:ext cx="6124787" cy="6858000"/>
          </a:xfrm>
          <a:prstGeom prst="rect">
            <a:avLst/>
          </a:prstGeom>
          <a:gradFill>
            <a:gsLst>
              <a:gs pos="0">
                <a:schemeClr val="tx1">
                  <a:lumMod val="50000"/>
                </a:schemeClr>
              </a:gs>
              <a:gs pos="52000">
                <a:srgbClr val="4A4022">
                  <a:alpha val="58000"/>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algn="ctr" defTabSz="685515"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01930" y="2776566"/>
            <a:ext cx="4706230" cy="1793104"/>
          </a:xfrm>
          <a:noFill/>
        </p:spPr>
        <p:txBody>
          <a:bodyPr lIns="146304" tIns="91440" rIns="146304" bIns="91440" anchor="t" anchorCtr="0"/>
          <a:lstStyle>
            <a:lvl1pPr marL="0" algn="l" defTabSz="685714" rtl="0" eaLnBrk="1" latinLnBrk="0" hangingPunct="1">
              <a:lnSpc>
                <a:spcPct val="90000"/>
              </a:lnSpc>
              <a:spcBef>
                <a:spcPct val="0"/>
              </a:spcBef>
              <a:buNone/>
              <a:defRPr lang="en-US" sz="3970" b="0" kern="1200" cap="none" spc="-66" baseline="0" dirty="0">
                <a:ln w="3175">
                  <a:noFill/>
                </a:ln>
                <a:gradFill>
                  <a:gsLst>
                    <a:gs pos="1250">
                      <a:srgbClr val="FFFFFF"/>
                    </a:gs>
                    <a:gs pos="100000">
                      <a:srgbClr val="FFFFFF"/>
                    </a:gs>
                  </a:gsLst>
                  <a:lin ang="5400000" scaled="0"/>
                </a:gradFill>
                <a:effectLst/>
                <a:latin typeface="+mj-lt"/>
                <a:ea typeface="+mn-ea"/>
                <a:cs typeface="Segoe UI" pitchFamily="34" charset="0"/>
              </a:defRPr>
            </a:lvl1pPr>
          </a:lstStyle>
          <a:p>
            <a:r>
              <a:rPr lang="en-US"/>
              <a:t>Presentation title</a:t>
            </a:r>
          </a:p>
        </p:txBody>
      </p:sp>
      <p:sp>
        <p:nvSpPr>
          <p:cNvPr id="4" name="Windows 10"/>
          <p:cNvSpPr>
            <a:spLocks noChangeAspect="1" noEditPoints="1"/>
          </p:cNvSpPr>
          <p:nvPr userDrawn="1"/>
        </p:nvSpPr>
        <p:spPr bwMode="auto">
          <a:xfrm>
            <a:off x="336440" y="1061783"/>
            <a:ext cx="1439254" cy="358621"/>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2" tIns="33611" rIns="67222" bIns="33611" numCol="1" anchor="t" anchorCtr="0" compatLnSpc="1">
            <a:prstTxWarp prst="textNoShape">
              <a:avLst/>
            </a:prstTxWarp>
          </a:bodyPr>
          <a:lstStyle/>
          <a:p>
            <a:endParaRPr lang="en-US" sz="1324" dirty="0">
              <a:solidFill>
                <a:srgbClr val="FFFFFF"/>
              </a:solidFill>
            </a:endParaRPr>
          </a:p>
        </p:txBody>
      </p:sp>
      <p:sp>
        <p:nvSpPr>
          <p:cNvPr id="5" name="Text Placeholder 2"/>
          <p:cNvSpPr>
            <a:spLocks noGrp="1"/>
          </p:cNvSpPr>
          <p:nvPr>
            <p:ph type="body" sz="quarter" idx="14" hasCustomPrompt="1"/>
          </p:nvPr>
        </p:nvSpPr>
        <p:spPr bwMode="auto">
          <a:xfrm>
            <a:off x="200762" y="4587781"/>
            <a:ext cx="4707398" cy="1793104"/>
          </a:xfrm>
        </p:spPr>
        <p:txBody>
          <a:bodyPr tIns="109728" bIns="109728">
            <a:noAutofit/>
          </a:bodyPr>
          <a:lstStyle>
            <a:lvl1pPr marL="0" indent="0">
              <a:spcBef>
                <a:spcPts val="0"/>
              </a:spcBef>
              <a:buNone/>
              <a:defRPr sz="2059">
                <a:gradFill>
                  <a:gsLst>
                    <a:gs pos="57576">
                      <a:srgbClr val="FFFFFF"/>
                    </a:gs>
                    <a:gs pos="35000">
                      <a:srgbClr val="FFFFFF"/>
                    </a:gs>
                  </a:gsLst>
                  <a:lin ang="5400000" scaled="0"/>
                </a:gradFill>
              </a:defRPr>
            </a:lvl1pPr>
          </a:lstStyle>
          <a:p>
            <a:pPr lvl="0"/>
            <a:r>
              <a:rPr lang="en-US"/>
              <a:t>Speaker Name</a:t>
            </a:r>
          </a:p>
        </p:txBody>
      </p:sp>
      <p:sp>
        <p:nvSpPr>
          <p:cNvPr id="10" name="Rectangle 9"/>
          <p:cNvSpPr/>
          <p:nvPr userDrawn="1"/>
        </p:nvSpPr>
        <p:spPr bwMode="auto">
          <a:xfrm flipH="1">
            <a:off x="7697515" y="0"/>
            <a:ext cx="1446486" cy="6858000"/>
          </a:xfrm>
          <a:prstGeom prst="rect">
            <a:avLst/>
          </a:prstGeom>
          <a:gradFill>
            <a:gsLst>
              <a:gs pos="0">
                <a:schemeClr val="tx1">
                  <a:lumMod val="50000"/>
                  <a:alpha val="42000"/>
                </a:schemeClr>
              </a:gs>
              <a:gs pos="52000">
                <a:srgbClr val="4A4022">
                  <a:alpha val="33725"/>
                </a:srgbClr>
              </a:gs>
              <a:gs pos="100000">
                <a:srgbClr val="000000">
                  <a:alpha val="0"/>
                </a:srgbClr>
              </a:gs>
            </a:gsLst>
            <a:lin ang="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445" tIns="107556" rIns="134445" bIns="107556" numCol="1" spcCol="0" rtlCol="0" fromWordArt="0" anchor="t" anchorCtr="0" forceAA="0" compatLnSpc="1">
            <a:prstTxWarp prst="textNoShape">
              <a:avLst/>
            </a:prstTxWarp>
            <a:noAutofit/>
          </a:bodyPr>
          <a:lstStyle/>
          <a:p>
            <a:pPr lvl="0" algn="ctr" defTabSz="685515" fontAlgn="base">
              <a:lnSpc>
                <a:spcPct val="90000"/>
              </a:lnSpc>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79749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01930" y="1189178"/>
            <a:ext cx="8740142" cy="1538113"/>
          </a:xfrm>
        </p:spPr>
        <p:txBody>
          <a:bodyPr/>
          <a:lstStyle>
            <a:lvl1pPr marL="0" indent="0">
              <a:buNone/>
              <a:defRPr>
                <a:gradFill>
                  <a:gsLst>
                    <a:gs pos="1250">
                      <a:schemeClr val="tx2"/>
                    </a:gs>
                    <a:gs pos="99000">
                      <a:schemeClr val="tx2"/>
                    </a:gs>
                  </a:gsLst>
                  <a:lin ang="5400000" scaled="0"/>
                </a:gradFill>
              </a:defRPr>
            </a:lvl1pPr>
            <a:lvl2pPr marL="0" indent="0">
              <a:buFontTx/>
              <a:buNone/>
              <a:defRPr sz="1471"/>
            </a:lvl2pPr>
            <a:lvl3pPr marL="168058" indent="0">
              <a:buNone/>
              <a:defRPr/>
            </a:lvl3pPr>
            <a:lvl4pPr marL="336114" indent="0">
              <a:buNone/>
              <a:defRPr/>
            </a:lvl4pPr>
            <a:lvl5pPr marL="50417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89536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p:nvPr>
        </p:nvSpPr>
        <p:spPr>
          <a:xfrm>
            <a:off x="201930" y="1189178"/>
            <a:ext cx="8740142" cy="1538113"/>
          </a:xfrm>
        </p:spPr>
        <p:txBody>
          <a:bodyPr/>
          <a:lstStyle>
            <a:lvl1pPr marL="0" indent="0">
              <a:buNone/>
              <a:defRPr>
                <a:gradFill>
                  <a:gsLst>
                    <a:gs pos="1250">
                      <a:schemeClr val="tx1"/>
                    </a:gs>
                    <a:gs pos="99000">
                      <a:schemeClr val="tx1"/>
                    </a:gs>
                  </a:gsLst>
                  <a:lin ang="5400000" scaled="0"/>
                </a:gradFill>
              </a:defRPr>
            </a:lvl1pPr>
            <a:lvl2pPr marL="0" indent="0">
              <a:buFontTx/>
              <a:buNone/>
              <a:defRPr sz="1471"/>
            </a:lvl2pPr>
            <a:lvl3pPr marL="168058" indent="0">
              <a:buNone/>
              <a:defRPr/>
            </a:lvl3pPr>
            <a:lvl4pPr marL="336114" indent="0">
              <a:buNone/>
              <a:defRPr/>
            </a:lvl4pPr>
            <a:lvl5pPr marL="504172"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43799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77"/>
            <a:ext cx="8740142" cy="1587871"/>
          </a:xfrm>
        </p:spPr>
        <p:txBody>
          <a:bodyPr>
            <a:spAutoFit/>
          </a:bodyPr>
          <a:lstStyle>
            <a:lvl1pPr>
              <a:defRPr sz="2940">
                <a:gradFill>
                  <a:gsLst>
                    <a:gs pos="1250">
                      <a:schemeClr val="tx2"/>
                    </a:gs>
                    <a:gs pos="99000">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249889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77"/>
            <a:ext cx="8740142" cy="1587871"/>
          </a:xfrm>
        </p:spPr>
        <p:txBody>
          <a:bodyPr>
            <a:spAutoFit/>
          </a:bodyPr>
          <a:lstStyle>
            <a:lvl1pPr>
              <a:defRPr sz="294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1506429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1931" y="1189175"/>
            <a:ext cx="4033911" cy="1456745"/>
          </a:xfrm>
        </p:spPr>
        <p:txBody>
          <a:bodyPr wrap="square">
            <a:spAutoFit/>
          </a:bodyPr>
          <a:lstStyle>
            <a:lvl1pPr marL="0" indent="0">
              <a:spcBef>
                <a:spcPts val="900"/>
              </a:spcBef>
              <a:buClr>
                <a:schemeClr val="tx1"/>
              </a:buClr>
              <a:buFont typeface="Wingdings" pitchFamily="2" charset="2"/>
              <a:buNone/>
              <a:defRPr sz="2352">
                <a:gradFill>
                  <a:gsLst>
                    <a:gs pos="1250">
                      <a:schemeClr val="tx2"/>
                    </a:gs>
                    <a:gs pos="99000">
                      <a:schemeClr val="tx2"/>
                    </a:gs>
                  </a:gsLst>
                  <a:lin ang="5400000" scaled="0"/>
                </a:gradFill>
              </a:defRPr>
            </a:lvl1pPr>
            <a:lvl2pPr marL="0" indent="0">
              <a:buNone/>
              <a:defRPr sz="1471"/>
            </a:lvl2pPr>
            <a:lvl3pPr marL="170391" indent="0">
              <a:buNone/>
              <a:tabLst/>
              <a:defRPr sz="1471"/>
            </a:lvl3pPr>
            <a:lvl4pPr marL="338449" indent="0">
              <a:buNone/>
              <a:defRPr/>
            </a:lvl4pPr>
            <a:lvl5pPr marL="504172"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1189175"/>
            <a:ext cx="4033911" cy="1456745"/>
          </a:xfrm>
        </p:spPr>
        <p:txBody>
          <a:bodyPr wrap="square">
            <a:spAutoFit/>
          </a:bodyPr>
          <a:lstStyle>
            <a:lvl1pPr marL="0" indent="0">
              <a:spcBef>
                <a:spcPts val="900"/>
              </a:spcBef>
              <a:buClr>
                <a:schemeClr val="tx1"/>
              </a:buClr>
              <a:buFont typeface="Wingdings" pitchFamily="2" charset="2"/>
              <a:buNone/>
              <a:defRPr sz="2352">
                <a:gradFill>
                  <a:gsLst>
                    <a:gs pos="1250">
                      <a:schemeClr val="tx2"/>
                    </a:gs>
                    <a:gs pos="99000">
                      <a:schemeClr val="tx2"/>
                    </a:gs>
                  </a:gsLst>
                  <a:lin ang="5400000" scaled="0"/>
                </a:gradFill>
              </a:defRPr>
            </a:lvl1pPr>
            <a:lvl2pPr marL="0" indent="0">
              <a:buNone/>
              <a:defRPr sz="1471"/>
            </a:lvl2pPr>
            <a:lvl3pPr marL="170391" indent="0">
              <a:buNone/>
              <a:tabLst/>
              <a:defRPr sz="1471"/>
            </a:lvl3pPr>
            <a:lvl4pPr marL="338449" indent="0">
              <a:buNone/>
              <a:defRPr/>
            </a:lvl4pPr>
            <a:lvl5pPr marL="504172"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178913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1931" y="1189175"/>
            <a:ext cx="4033911" cy="1456745"/>
          </a:xfrm>
        </p:spPr>
        <p:txBody>
          <a:bodyPr wrap="square">
            <a:spAutoFit/>
          </a:bodyPr>
          <a:lstStyle>
            <a:lvl1pPr marL="0" indent="0">
              <a:spcBef>
                <a:spcPts val="900"/>
              </a:spcBef>
              <a:buClr>
                <a:schemeClr val="tx1"/>
              </a:buClr>
              <a:buFont typeface="Wingdings" pitchFamily="2" charset="2"/>
              <a:buNone/>
              <a:defRPr sz="2352"/>
            </a:lvl1pPr>
            <a:lvl2pPr marL="0" indent="0">
              <a:buNone/>
              <a:defRPr sz="1471"/>
            </a:lvl2pPr>
            <a:lvl3pPr marL="170391" indent="0">
              <a:buNone/>
              <a:tabLst/>
              <a:defRPr sz="1471"/>
            </a:lvl3pPr>
            <a:lvl4pPr marL="338449" indent="0">
              <a:buNone/>
              <a:defRPr/>
            </a:lvl4pPr>
            <a:lvl5pPr marL="504172"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1189175"/>
            <a:ext cx="4033911" cy="1456745"/>
          </a:xfrm>
        </p:spPr>
        <p:txBody>
          <a:bodyPr wrap="square">
            <a:spAutoFit/>
          </a:bodyPr>
          <a:lstStyle>
            <a:lvl1pPr marL="0" indent="0">
              <a:spcBef>
                <a:spcPts val="900"/>
              </a:spcBef>
              <a:buClr>
                <a:schemeClr val="tx1"/>
              </a:buClr>
              <a:buFont typeface="Wingdings" pitchFamily="2" charset="2"/>
              <a:buNone/>
              <a:defRPr sz="2352"/>
            </a:lvl1pPr>
            <a:lvl2pPr marL="0" indent="0">
              <a:buNone/>
              <a:defRPr sz="1471"/>
            </a:lvl2pPr>
            <a:lvl3pPr marL="170391" indent="0">
              <a:buNone/>
              <a:tabLst/>
              <a:defRPr sz="1471"/>
            </a:lvl3pPr>
            <a:lvl4pPr marL="338449" indent="0">
              <a:buNone/>
              <a:defRPr/>
            </a:lvl4pPr>
            <a:lvl5pPr marL="504172"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379119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066800"/>
            <a:ext cx="8229600" cy="5410200"/>
          </a:xfrm>
        </p:spPr>
        <p:txBody>
          <a:bodyPr/>
          <a:lstStyle>
            <a:lvl1pPr>
              <a:buClr>
                <a:schemeClr val="tx1"/>
              </a:buClr>
              <a:defRPr/>
            </a:lvl1pPr>
            <a:lvl2pPr marL="742920" indent="-285739">
              <a:buClr>
                <a:schemeClr val="tx1"/>
              </a:buClr>
              <a:buFont typeface="Wingdings" pitchFamily="2" charset="2"/>
              <a:buChar char="Ø"/>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0"/>
          </p:nvPr>
        </p:nvSpPr>
        <p:spPr>
          <a:xfrm>
            <a:off x="3124200" y="6492877"/>
            <a:ext cx="2895600" cy="365125"/>
          </a:xfrm>
          <a:prstGeom prst="rect">
            <a:avLst/>
          </a:prstGeom>
        </p:spPr>
        <p:txBody>
          <a:bodyPr/>
          <a:lstStyle>
            <a:lvl1pPr>
              <a:defRPr sz="1100"/>
            </a:lvl1pPr>
          </a:lstStyle>
          <a:p>
            <a:endParaRPr lang="en-US" dirty="0">
              <a:solidFill>
                <a:prstClr val="black">
                  <a:tint val="75000"/>
                </a:prstClr>
              </a:solidFill>
            </a:endParaRPr>
          </a:p>
        </p:txBody>
      </p:sp>
      <p:sp>
        <p:nvSpPr>
          <p:cNvPr id="5" name="Slide Number Placeholder 4"/>
          <p:cNvSpPr>
            <a:spLocks noGrp="1"/>
          </p:cNvSpPr>
          <p:nvPr>
            <p:ph type="sldNum" sz="quarter" idx="11"/>
          </p:nvPr>
        </p:nvSpPr>
        <p:spPr>
          <a:xfrm>
            <a:off x="6553200" y="6488921"/>
            <a:ext cx="2133600" cy="365125"/>
          </a:xfrm>
          <a:prstGeom prst="rect">
            <a:avLst/>
          </a:prstGeom>
        </p:spPr>
        <p:txBody>
          <a:bodyPr/>
          <a:lstStyle>
            <a:lvl1pPr>
              <a:defRPr sz="1000"/>
            </a:lvl1pPr>
          </a:lstStyle>
          <a:p>
            <a:fld id="{E8BF1417-6F37-4596-AAE6-431512D6CC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7604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1931" y="1189176"/>
            <a:ext cx="4033911" cy="1832296"/>
          </a:xfrm>
        </p:spPr>
        <p:txBody>
          <a:bodyPr wrap="square">
            <a:spAutoFit/>
          </a:bodyPr>
          <a:lstStyle>
            <a:lvl1pPr marL="211238" indent="-211238">
              <a:spcBef>
                <a:spcPts val="900"/>
              </a:spcBef>
              <a:buClr>
                <a:schemeClr val="tx2"/>
              </a:buClr>
              <a:buFont typeface="Arial" pitchFamily="34" charset="0"/>
              <a:buChar char="•"/>
              <a:defRPr sz="2352">
                <a:gradFill>
                  <a:gsLst>
                    <a:gs pos="1250">
                      <a:schemeClr val="tx2"/>
                    </a:gs>
                    <a:gs pos="99000">
                      <a:schemeClr val="tx2"/>
                    </a:gs>
                  </a:gsLst>
                  <a:lin ang="5400000" scaled="0"/>
                </a:gradFill>
              </a:defRPr>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1189176"/>
            <a:ext cx="4033911" cy="1832296"/>
          </a:xfrm>
        </p:spPr>
        <p:txBody>
          <a:bodyPr wrap="square">
            <a:spAutoFit/>
          </a:bodyPr>
          <a:lstStyle>
            <a:lvl1pPr marL="211238" indent="-211238">
              <a:spcBef>
                <a:spcPts val="900"/>
              </a:spcBef>
              <a:buClr>
                <a:schemeClr val="tx2"/>
              </a:buClr>
              <a:buFont typeface="Arial" pitchFamily="34" charset="0"/>
              <a:buChar char="•"/>
              <a:defRPr sz="2352">
                <a:gradFill>
                  <a:gsLst>
                    <a:gs pos="1250">
                      <a:schemeClr val="tx2"/>
                    </a:gs>
                    <a:gs pos="99000">
                      <a:schemeClr val="tx2"/>
                    </a:gs>
                  </a:gsLst>
                  <a:lin ang="5400000" scaled="0"/>
                </a:gradFill>
              </a:defRPr>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153164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201931" y="1189176"/>
            <a:ext cx="4033911" cy="1832296"/>
          </a:xfrm>
        </p:spPr>
        <p:txBody>
          <a:bodyPr wrap="square">
            <a:spAutoFit/>
          </a:bodyPr>
          <a:lstStyle>
            <a:lvl1pPr marL="211238" indent="-211238">
              <a:spcBef>
                <a:spcPts val="900"/>
              </a:spcBef>
              <a:buClr>
                <a:schemeClr val="tx1"/>
              </a:buClr>
              <a:buFont typeface="Arial" pitchFamily="34" charset="0"/>
              <a:buChar char="•"/>
              <a:defRPr sz="2352"/>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p:cNvSpPr>
            <a:spLocks noGrp="1"/>
          </p:cNvSpPr>
          <p:nvPr>
            <p:ph type="body" sz="quarter" idx="11"/>
          </p:nvPr>
        </p:nvSpPr>
        <p:spPr>
          <a:xfrm>
            <a:off x="4908161" y="1189176"/>
            <a:ext cx="4033911" cy="1832296"/>
          </a:xfrm>
        </p:spPr>
        <p:txBody>
          <a:bodyPr wrap="square">
            <a:spAutoFit/>
          </a:bodyPr>
          <a:lstStyle>
            <a:lvl1pPr marL="211238" indent="-211238">
              <a:spcBef>
                <a:spcPts val="900"/>
              </a:spcBef>
              <a:buClr>
                <a:schemeClr val="tx1"/>
              </a:buClr>
              <a:buFont typeface="Arial" pitchFamily="34" charset="0"/>
              <a:buChar char="•"/>
              <a:defRPr sz="2352"/>
            </a:lvl1pPr>
            <a:lvl2pPr marL="390491" indent="-171435">
              <a:defRPr sz="1765"/>
            </a:lvl2pPr>
            <a:lvl3pPr marL="514306" indent="-123815">
              <a:tabLst/>
              <a:defRPr sz="1471"/>
            </a:lvl3pPr>
            <a:lvl4pPr marL="647644" indent="-133339">
              <a:defRPr/>
            </a:lvl4pPr>
            <a:lvl5pPr marL="771458" indent="-123815">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741858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664654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2084173"/>
            <a:ext cx="8740142" cy="917752"/>
          </a:xfrm>
          <a:noFill/>
        </p:spPr>
        <p:txBody>
          <a:bodyPr tIns="91440" bIns="91440" anchor="t" anchorCtr="0">
            <a:spAutoFit/>
          </a:bodyPr>
          <a:lstStyle>
            <a:lvl1pPr>
              <a:defRPr sz="5293"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574670359"/>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4" name="Windows 10"/>
          <p:cNvSpPr>
            <a:spLocks noChangeAspect="1" noEditPoints="1"/>
          </p:cNvSpPr>
          <p:nvPr userDrawn="1"/>
        </p:nvSpPr>
        <p:spPr bwMode="auto">
          <a:xfrm>
            <a:off x="336439" y="6123606"/>
            <a:ext cx="1079440" cy="268966"/>
          </a:xfrm>
          <a:custGeom>
            <a:avLst/>
            <a:gdLst>
              <a:gd name="T0" fmla="*/ 295 w 3590"/>
              <a:gd name="T1" fmla="*/ 329 h 668"/>
              <a:gd name="T2" fmla="*/ 0 w 3590"/>
              <a:gd name="T3" fmla="*/ 94 h 668"/>
              <a:gd name="T4" fmla="*/ 295 w 3590"/>
              <a:gd name="T5" fmla="*/ 616 h 668"/>
              <a:gd name="T6" fmla="*/ 284 w 3590"/>
              <a:gd name="T7" fmla="*/ 340 h 668"/>
              <a:gd name="T8" fmla="*/ 284 w 3590"/>
              <a:gd name="T9" fmla="*/ 340 h 668"/>
              <a:gd name="T10" fmla="*/ 3196 w 3590"/>
              <a:gd name="T11" fmla="*/ 160 h 668"/>
              <a:gd name="T12" fmla="*/ 3158 w 3590"/>
              <a:gd name="T13" fmla="*/ 224 h 668"/>
              <a:gd name="T14" fmla="*/ 3223 w 3590"/>
              <a:gd name="T15" fmla="*/ 531 h 668"/>
              <a:gd name="T16" fmla="*/ 3407 w 3590"/>
              <a:gd name="T17" fmla="*/ 139 h 668"/>
              <a:gd name="T18" fmla="*/ 3339 w 3590"/>
              <a:gd name="T19" fmla="*/ 424 h 668"/>
              <a:gd name="T20" fmla="*/ 3513 w 3590"/>
              <a:gd name="T21" fmla="*/ 524 h 668"/>
              <a:gd name="T22" fmla="*/ 3465 w 3590"/>
              <a:gd name="T23" fmla="*/ 125 h 668"/>
              <a:gd name="T24" fmla="*/ 3544 w 3590"/>
              <a:gd name="T25" fmla="*/ 334 h 668"/>
              <a:gd name="T26" fmla="*/ 1215 w 3590"/>
              <a:gd name="T27" fmla="*/ 532 h 668"/>
              <a:gd name="T28" fmla="*/ 1118 w 3590"/>
              <a:gd name="T29" fmla="*/ 240 h 668"/>
              <a:gd name="T30" fmla="*/ 916 w 3590"/>
              <a:gd name="T31" fmla="*/ 133 h 668"/>
              <a:gd name="T32" fmla="*/ 1017 w 3590"/>
              <a:gd name="T33" fmla="*/ 439 h 668"/>
              <a:gd name="T34" fmla="*/ 1242 w 3590"/>
              <a:gd name="T35" fmla="*/ 478 h 668"/>
              <a:gd name="T36" fmla="*/ 1382 w 3590"/>
              <a:gd name="T37" fmla="*/ 133 h 668"/>
              <a:gd name="T38" fmla="*/ 1424 w 3590"/>
              <a:gd name="T39" fmla="*/ 175 h 668"/>
              <a:gd name="T40" fmla="*/ 1467 w 3590"/>
              <a:gd name="T41" fmla="*/ 132 h 668"/>
              <a:gd name="T42" fmla="*/ 1422 w 3590"/>
              <a:gd name="T43" fmla="*/ 247 h 668"/>
              <a:gd name="T44" fmla="*/ 1726 w 3590"/>
              <a:gd name="T45" fmla="*/ 532 h 668"/>
              <a:gd name="T46" fmla="*/ 1581 w 3590"/>
              <a:gd name="T47" fmla="*/ 369 h 668"/>
              <a:gd name="T48" fmla="*/ 1581 w 3590"/>
              <a:gd name="T49" fmla="*/ 247 h 668"/>
              <a:gd name="T50" fmla="*/ 1747 w 3590"/>
              <a:gd name="T51" fmla="*/ 271 h 668"/>
              <a:gd name="T52" fmla="*/ 2041 w 3590"/>
              <a:gd name="T53" fmla="*/ 532 h 668"/>
              <a:gd name="T54" fmla="*/ 1856 w 3590"/>
              <a:gd name="T55" fmla="*/ 500 h 668"/>
              <a:gd name="T56" fmla="*/ 2040 w 3590"/>
              <a:gd name="T57" fmla="*/ 286 h 668"/>
              <a:gd name="T58" fmla="*/ 2087 w 3590"/>
              <a:gd name="T59" fmla="*/ 532 h 668"/>
              <a:gd name="T60" fmla="*/ 1960 w 3590"/>
              <a:gd name="T61" fmla="*/ 279 h 668"/>
              <a:gd name="T62" fmla="*/ 1955 w 3590"/>
              <a:gd name="T63" fmla="*/ 500 h 668"/>
              <a:gd name="T64" fmla="*/ 2387 w 3590"/>
              <a:gd name="T65" fmla="*/ 497 h 668"/>
              <a:gd name="T66" fmla="*/ 2184 w 3590"/>
              <a:gd name="T67" fmla="*/ 281 h 668"/>
              <a:gd name="T68" fmla="*/ 2379 w 3590"/>
              <a:gd name="T69" fmla="*/ 390 h 668"/>
              <a:gd name="T70" fmla="*/ 2192 w 3590"/>
              <a:gd name="T71" fmla="*/ 391 h 668"/>
              <a:gd name="T72" fmla="*/ 2379 w 3590"/>
              <a:gd name="T73" fmla="*/ 390 h 668"/>
              <a:gd name="T74" fmla="*/ 2651 w 3590"/>
              <a:gd name="T75" fmla="*/ 328 h 668"/>
              <a:gd name="T76" fmla="*/ 2576 w 3590"/>
              <a:gd name="T77" fmla="*/ 532 h 668"/>
              <a:gd name="T78" fmla="*/ 2551 w 3590"/>
              <a:gd name="T79" fmla="*/ 461 h 668"/>
              <a:gd name="T80" fmla="*/ 2628 w 3590"/>
              <a:gd name="T81" fmla="*/ 247 h 668"/>
              <a:gd name="T82" fmla="*/ 2735 w 3590"/>
              <a:gd name="T83" fmla="*/ 487 h 668"/>
              <a:gd name="T84" fmla="*/ 3039 w 3590"/>
              <a:gd name="T85" fmla="*/ 456 h 668"/>
              <a:gd name="T86" fmla="*/ 2864 w 3590"/>
              <a:gd name="T87" fmla="*/ 473 h 668"/>
              <a:gd name="T88" fmla="*/ 2934 w 3590"/>
              <a:gd name="T89" fmla="*/ 406 h 668"/>
              <a:gd name="T90" fmla="*/ 2965 w 3590"/>
              <a:gd name="T91" fmla="*/ 240 h 668"/>
              <a:gd name="T92" fmla="*/ 2925 w 3590"/>
              <a:gd name="T93" fmla="*/ 290 h 668"/>
              <a:gd name="T94" fmla="*/ 3022 w 3590"/>
              <a:gd name="T95" fmla="*/ 40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590" h="668">
                <a:moveTo>
                  <a:pt x="295" y="52"/>
                </a:moveTo>
                <a:cubicBezTo>
                  <a:pt x="667" y="0"/>
                  <a:pt x="667" y="0"/>
                  <a:pt x="667" y="0"/>
                </a:cubicBezTo>
                <a:cubicBezTo>
                  <a:pt x="667" y="329"/>
                  <a:pt x="667" y="329"/>
                  <a:pt x="667" y="329"/>
                </a:cubicBezTo>
                <a:cubicBezTo>
                  <a:pt x="295" y="329"/>
                  <a:pt x="295" y="329"/>
                  <a:pt x="295" y="329"/>
                </a:cubicBezTo>
                <a:lnTo>
                  <a:pt x="295" y="52"/>
                </a:lnTo>
                <a:close/>
                <a:moveTo>
                  <a:pt x="284" y="329"/>
                </a:moveTo>
                <a:cubicBezTo>
                  <a:pt x="284" y="54"/>
                  <a:pt x="284" y="54"/>
                  <a:pt x="284" y="54"/>
                </a:cubicBezTo>
                <a:cubicBezTo>
                  <a:pt x="0" y="94"/>
                  <a:pt x="0" y="94"/>
                  <a:pt x="0" y="94"/>
                </a:cubicBezTo>
                <a:cubicBezTo>
                  <a:pt x="0" y="329"/>
                  <a:pt x="0" y="329"/>
                  <a:pt x="0" y="329"/>
                </a:cubicBezTo>
                <a:lnTo>
                  <a:pt x="284" y="329"/>
                </a:lnTo>
                <a:close/>
                <a:moveTo>
                  <a:pt x="295" y="340"/>
                </a:moveTo>
                <a:cubicBezTo>
                  <a:pt x="295" y="616"/>
                  <a:pt x="295" y="616"/>
                  <a:pt x="295" y="616"/>
                </a:cubicBezTo>
                <a:cubicBezTo>
                  <a:pt x="667" y="668"/>
                  <a:pt x="667" y="668"/>
                  <a:pt x="667" y="668"/>
                </a:cubicBezTo>
                <a:cubicBezTo>
                  <a:pt x="667" y="340"/>
                  <a:pt x="667" y="340"/>
                  <a:pt x="667" y="340"/>
                </a:cubicBezTo>
                <a:lnTo>
                  <a:pt x="295" y="340"/>
                </a:lnTo>
                <a:close/>
                <a:moveTo>
                  <a:pt x="284" y="340"/>
                </a:moveTo>
                <a:cubicBezTo>
                  <a:pt x="0" y="340"/>
                  <a:pt x="0" y="340"/>
                  <a:pt x="0" y="340"/>
                </a:cubicBezTo>
                <a:cubicBezTo>
                  <a:pt x="0" y="575"/>
                  <a:pt x="0" y="575"/>
                  <a:pt x="0" y="575"/>
                </a:cubicBezTo>
                <a:cubicBezTo>
                  <a:pt x="284" y="615"/>
                  <a:pt x="284" y="615"/>
                  <a:pt x="284" y="615"/>
                </a:cubicBezTo>
                <a:lnTo>
                  <a:pt x="284" y="340"/>
                </a:lnTo>
                <a:close/>
                <a:moveTo>
                  <a:pt x="3269" y="123"/>
                </a:moveTo>
                <a:cubicBezTo>
                  <a:pt x="3252" y="123"/>
                  <a:pt x="3252" y="123"/>
                  <a:pt x="3252" y="123"/>
                </a:cubicBezTo>
                <a:cubicBezTo>
                  <a:pt x="3245" y="129"/>
                  <a:pt x="3236" y="136"/>
                  <a:pt x="3227" y="142"/>
                </a:cubicBezTo>
                <a:cubicBezTo>
                  <a:pt x="3217" y="148"/>
                  <a:pt x="3207" y="154"/>
                  <a:pt x="3196" y="160"/>
                </a:cubicBezTo>
                <a:cubicBezTo>
                  <a:pt x="3185" y="166"/>
                  <a:pt x="3174" y="171"/>
                  <a:pt x="3163" y="176"/>
                </a:cubicBezTo>
                <a:cubicBezTo>
                  <a:pt x="3152" y="181"/>
                  <a:pt x="3141" y="185"/>
                  <a:pt x="3131" y="187"/>
                </a:cubicBezTo>
                <a:cubicBezTo>
                  <a:pt x="3131" y="234"/>
                  <a:pt x="3131" y="234"/>
                  <a:pt x="3131" y="234"/>
                </a:cubicBezTo>
                <a:cubicBezTo>
                  <a:pt x="3140" y="231"/>
                  <a:pt x="3149" y="228"/>
                  <a:pt x="3158" y="224"/>
                </a:cubicBezTo>
                <a:cubicBezTo>
                  <a:pt x="3168" y="221"/>
                  <a:pt x="3177" y="216"/>
                  <a:pt x="3185" y="212"/>
                </a:cubicBezTo>
                <a:cubicBezTo>
                  <a:pt x="3194" y="207"/>
                  <a:pt x="3201" y="203"/>
                  <a:pt x="3208" y="198"/>
                </a:cubicBezTo>
                <a:cubicBezTo>
                  <a:pt x="3215" y="194"/>
                  <a:pt x="3220" y="190"/>
                  <a:pt x="3223" y="186"/>
                </a:cubicBezTo>
                <a:cubicBezTo>
                  <a:pt x="3223" y="531"/>
                  <a:pt x="3223" y="531"/>
                  <a:pt x="3223" y="531"/>
                </a:cubicBezTo>
                <a:cubicBezTo>
                  <a:pt x="3269" y="531"/>
                  <a:pt x="3269" y="531"/>
                  <a:pt x="3269" y="531"/>
                </a:cubicBezTo>
                <a:lnTo>
                  <a:pt x="3269" y="123"/>
                </a:lnTo>
                <a:close/>
                <a:moveTo>
                  <a:pt x="3465" y="125"/>
                </a:moveTo>
                <a:cubicBezTo>
                  <a:pt x="3443" y="125"/>
                  <a:pt x="3424" y="130"/>
                  <a:pt x="3407" y="139"/>
                </a:cubicBezTo>
                <a:cubicBezTo>
                  <a:pt x="3390" y="148"/>
                  <a:pt x="3376" y="162"/>
                  <a:pt x="3365" y="180"/>
                </a:cubicBezTo>
                <a:cubicBezTo>
                  <a:pt x="3354" y="198"/>
                  <a:pt x="3345" y="221"/>
                  <a:pt x="3339" y="247"/>
                </a:cubicBezTo>
                <a:cubicBezTo>
                  <a:pt x="3333" y="274"/>
                  <a:pt x="3331" y="305"/>
                  <a:pt x="3331" y="340"/>
                </a:cubicBezTo>
                <a:cubicBezTo>
                  <a:pt x="3331" y="371"/>
                  <a:pt x="3333" y="399"/>
                  <a:pt x="3339" y="424"/>
                </a:cubicBezTo>
                <a:cubicBezTo>
                  <a:pt x="3344" y="448"/>
                  <a:pt x="3353" y="469"/>
                  <a:pt x="3363" y="486"/>
                </a:cubicBezTo>
                <a:cubicBezTo>
                  <a:pt x="3374" y="503"/>
                  <a:pt x="3387" y="516"/>
                  <a:pt x="3403" y="525"/>
                </a:cubicBezTo>
                <a:cubicBezTo>
                  <a:pt x="3419" y="533"/>
                  <a:pt x="3436" y="538"/>
                  <a:pt x="3456" y="538"/>
                </a:cubicBezTo>
                <a:cubicBezTo>
                  <a:pt x="3478" y="538"/>
                  <a:pt x="3496" y="533"/>
                  <a:pt x="3513" y="524"/>
                </a:cubicBezTo>
                <a:cubicBezTo>
                  <a:pt x="3530" y="515"/>
                  <a:pt x="3544" y="501"/>
                  <a:pt x="3555" y="484"/>
                </a:cubicBezTo>
                <a:cubicBezTo>
                  <a:pt x="3566" y="466"/>
                  <a:pt x="3575" y="444"/>
                  <a:pt x="3581" y="418"/>
                </a:cubicBezTo>
                <a:cubicBezTo>
                  <a:pt x="3587" y="393"/>
                  <a:pt x="3590" y="363"/>
                  <a:pt x="3590" y="330"/>
                </a:cubicBezTo>
                <a:cubicBezTo>
                  <a:pt x="3590" y="194"/>
                  <a:pt x="3548" y="125"/>
                  <a:pt x="3465" y="125"/>
                </a:cubicBezTo>
                <a:close/>
                <a:moveTo>
                  <a:pt x="3461" y="499"/>
                </a:moveTo>
                <a:cubicBezTo>
                  <a:pt x="3405" y="499"/>
                  <a:pt x="3377" y="445"/>
                  <a:pt x="3377" y="337"/>
                </a:cubicBezTo>
                <a:cubicBezTo>
                  <a:pt x="3377" y="222"/>
                  <a:pt x="3406" y="164"/>
                  <a:pt x="3463" y="164"/>
                </a:cubicBezTo>
                <a:cubicBezTo>
                  <a:pt x="3517" y="164"/>
                  <a:pt x="3544" y="221"/>
                  <a:pt x="3544" y="334"/>
                </a:cubicBezTo>
                <a:cubicBezTo>
                  <a:pt x="3544" y="444"/>
                  <a:pt x="3516" y="499"/>
                  <a:pt x="3461" y="499"/>
                </a:cubicBezTo>
                <a:close/>
                <a:moveTo>
                  <a:pt x="1382" y="133"/>
                </a:moveTo>
                <a:cubicBezTo>
                  <a:pt x="1270" y="532"/>
                  <a:pt x="1270" y="532"/>
                  <a:pt x="1270" y="532"/>
                </a:cubicBezTo>
                <a:cubicBezTo>
                  <a:pt x="1215" y="532"/>
                  <a:pt x="1215" y="532"/>
                  <a:pt x="1215" y="532"/>
                </a:cubicBezTo>
                <a:cubicBezTo>
                  <a:pt x="1133" y="240"/>
                  <a:pt x="1133" y="240"/>
                  <a:pt x="1133" y="240"/>
                </a:cubicBezTo>
                <a:cubicBezTo>
                  <a:pt x="1130" y="229"/>
                  <a:pt x="1128" y="216"/>
                  <a:pt x="1127" y="200"/>
                </a:cubicBezTo>
                <a:cubicBezTo>
                  <a:pt x="1126" y="200"/>
                  <a:pt x="1126" y="200"/>
                  <a:pt x="1126" y="200"/>
                </a:cubicBezTo>
                <a:cubicBezTo>
                  <a:pt x="1124" y="214"/>
                  <a:pt x="1122" y="227"/>
                  <a:pt x="1118" y="240"/>
                </a:cubicBezTo>
                <a:cubicBezTo>
                  <a:pt x="1036" y="532"/>
                  <a:pt x="1036" y="532"/>
                  <a:pt x="1036" y="532"/>
                </a:cubicBezTo>
                <a:cubicBezTo>
                  <a:pt x="981" y="532"/>
                  <a:pt x="981" y="532"/>
                  <a:pt x="981" y="532"/>
                </a:cubicBezTo>
                <a:cubicBezTo>
                  <a:pt x="865" y="133"/>
                  <a:pt x="865" y="133"/>
                  <a:pt x="865" y="133"/>
                </a:cubicBezTo>
                <a:cubicBezTo>
                  <a:pt x="916" y="133"/>
                  <a:pt x="916" y="133"/>
                  <a:pt x="916" y="133"/>
                </a:cubicBezTo>
                <a:cubicBezTo>
                  <a:pt x="1001" y="439"/>
                  <a:pt x="1001" y="439"/>
                  <a:pt x="1001" y="439"/>
                </a:cubicBezTo>
                <a:cubicBezTo>
                  <a:pt x="1004" y="452"/>
                  <a:pt x="1007" y="466"/>
                  <a:pt x="1008" y="479"/>
                </a:cubicBezTo>
                <a:cubicBezTo>
                  <a:pt x="1009" y="479"/>
                  <a:pt x="1009" y="479"/>
                  <a:pt x="1009" y="479"/>
                </a:cubicBezTo>
                <a:cubicBezTo>
                  <a:pt x="1010" y="468"/>
                  <a:pt x="1013" y="454"/>
                  <a:pt x="1017" y="439"/>
                </a:cubicBezTo>
                <a:cubicBezTo>
                  <a:pt x="1106" y="133"/>
                  <a:pt x="1106" y="133"/>
                  <a:pt x="1106" y="133"/>
                </a:cubicBezTo>
                <a:cubicBezTo>
                  <a:pt x="1151" y="133"/>
                  <a:pt x="1151" y="133"/>
                  <a:pt x="1151" y="133"/>
                </a:cubicBezTo>
                <a:cubicBezTo>
                  <a:pt x="1235" y="441"/>
                  <a:pt x="1235" y="441"/>
                  <a:pt x="1235" y="441"/>
                </a:cubicBezTo>
                <a:cubicBezTo>
                  <a:pt x="1238" y="453"/>
                  <a:pt x="1240" y="465"/>
                  <a:pt x="1242" y="478"/>
                </a:cubicBezTo>
                <a:cubicBezTo>
                  <a:pt x="1243" y="478"/>
                  <a:pt x="1243" y="478"/>
                  <a:pt x="1243" y="478"/>
                </a:cubicBezTo>
                <a:cubicBezTo>
                  <a:pt x="1244" y="469"/>
                  <a:pt x="1246" y="456"/>
                  <a:pt x="1250" y="440"/>
                </a:cubicBezTo>
                <a:cubicBezTo>
                  <a:pt x="1332" y="133"/>
                  <a:pt x="1332" y="133"/>
                  <a:pt x="1332" y="133"/>
                </a:cubicBezTo>
                <a:lnTo>
                  <a:pt x="1382" y="133"/>
                </a:lnTo>
                <a:close/>
                <a:moveTo>
                  <a:pt x="1475" y="153"/>
                </a:moveTo>
                <a:cubicBezTo>
                  <a:pt x="1475" y="162"/>
                  <a:pt x="1472" y="169"/>
                  <a:pt x="1466" y="174"/>
                </a:cubicBezTo>
                <a:cubicBezTo>
                  <a:pt x="1461" y="180"/>
                  <a:pt x="1453" y="183"/>
                  <a:pt x="1445" y="183"/>
                </a:cubicBezTo>
                <a:cubicBezTo>
                  <a:pt x="1437" y="183"/>
                  <a:pt x="1430" y="180"/>
                  <a:pt x="1424" y="175"/>
                </a:cubicBezTo>
                <a:cubicBezTo>
                  <a:pt x="1418" y="169"/>
                  <a:pt x="1416" y="162"/>
                  <a:pt x="1416" y="153"/>
                </a:cubicBezTo>
                <a:cubicBezTo>
                  <a:pt x="1416" y="145"/>
                  <a:pt x="1418" y="138"/>
                  <a:pt x="1424" y="132"/>
                </a:cubicBezTo>
                <a:cubicBezTo>
                  <a:pt x="1430" y="127"/>
                  <a:pt x="1437" y="124"/>
                  <a:pt x="1445" y="124"/>
                </a:cubicBezTo>
                <a:cubicBezTo>
                  <a:pt x="1454" y="124"/>
                  <a:pt x="1461" y="127"/>
                  <a:pt x="1467" y="132"/>
                </a:cubicBezTo>
                <a:cubicBezTo>
                  <a:pt x="1472" y="138"/>
                  <a:pt x="1475" y="145"/>
                  <a:pt x="1475" y="153"/>
                </a:cubicBezTo>
                <a:close/>
                <a:moveTo>
                  <a:pt x="1468" y="532"/>
                </a:moveTo>
                <a:cubicBezTo>
                  <a:pt x="1422" y="532"/>
                  <a:pt x="1422" y="532"/>
                  <a:pt x="1422" y="532"/>
                </a:cubicBezTo>
                <a:cubicBezTo>
                  <a:pt x="1422" y="247"/>
                  <a:pt x="1422" y="247"/>
                  <a:pt x="1422" y="247"/>
                </a:cubicBezTo>
                <a:cubicBezTo>
                  <a:pt x="1468" y="247"/>
                  <a:pt x="1468" y="247"/>
                  <a:pt x="1468" y="247"/>
                </a:cubicBezTo>
                <a:lnTo>
                  <a:pt x="1468" y="532"/>
                </a:lnTo>
                <a:close/>
                <a:moveTo>
                  <a:pt x="1772" y="532"/>
                </a:moveTo>
                <a:cubicBezTo>
                  <a:pt x="1726" y="532"/>
                  <a:pt x="1726" y="532"/>
                  <a:pt x="1726" y="532"/>
                </a:cubicBezTo>
                <a:cubicBezTo>
                  <a:pt x="1726" y="369"/>
                  <a:pt x="1726" y="369"/>
                  <a:pt x="1726" y="369"/>
                </a:cubicBezTo>
                <a:cubicBezTo>
                  <a:pt x="1726" y="309"/>
                  <a:pt x="1704" y="279"/>
                  <a:pt x="1660" y="279"/>
                </a:cubicBezTo>
                <a:cubicBezTo>
                  <a:pt x="1638" y="279"/>
                  <a:pt x="1619" y="288"/>
                  <a:pt x="1604" y="305"/>
                </a:cubicBezTo>
                <a:cubicBezTo>
                  <a:pt x="1589" y="322"/>
                  <a:pt x="1581" y="343"/>
                  <a:pt x="1581" y="369"/>
                </a:cubicBezTo>
                <a:cubicBezTo>
                  <a:pt x="1581" y="532"/>
                  <a:pt x="1581" y="532"/>
                  <a:pt x="1581" y="532"/>
                </a:cubicBezTo>
                <a:cubicBezTo>
                  <a:pt x="1536" y="532"/>
                  <a:pt x="1536" y="532"/>
                  <a:pt x="1536" y="532"/>
                </a:cubicBezTo>
                <a:cubicBezTo>
                  <a:pt x="1536" y="247"/>
                  <a:pt x="1536" y="247"/>
                  <a:pt x="1536" y="247"/>
                </a:cubicBezTo>
                <a:cubicBezTo>
                  <a:pt x="1581" y="247"/>
                  <a:pt x="1581" y="247"/>
                  <a:pt x="1581" y="247"/>
                </a:cubicBezTo>
                <a:cubicBezTo>
                  <a:pt x="1581" y="294"/>
                  <a:pt x="1581" y="294"/>
                  <a:pt x="1581" y="294"/>
                </a:cubicBezTo>
                <a:cubicBezTo>
                  <a:pt x="1583" y="294"/>
                  <a:pt x="1583" y="294"/>
                  <a:pt x="1583" y="294"/>
                </a:cubicBezTo>
                <a:cubicBezTo>
                  <a:pt x="1604" y="258"/>
                  <a:pt x="1635" y="240"/>
                  <a:pt x="1676" y="240"/>
                </a:cubicBezTo>
                <a:cubicBezTo>
                  <a:pt x="1707" y="240"/>
                  <a:pt x="1731" y="250"/>
                  <a:pt x="1747" y="271"/>
                </a:cubicBezTo>
                <a:cubicBezTo>
                  <a:pt x="1764" y="291"/>
                  <a:pt x="1772" y="320"/>
                  <a:pt x="1772" y="358"/>
                </a:cubicBezTo>
                <a:lnTo>
                  <a:pt x="1772" y="532"/>
                </a:lnTo>
                <a:close/>
                <a:moveTo>
                  <a:pt x="2087" y="532"/>
                </a:moveTo>
                <a:cubicBezTo>
                  <a:pt x="2041" y="532"/>
                  <a:pt x="2041" y="532"/>
                  <a:pt x="2041" y="532"/>
                </a:cubicBezTo>
                <a:cubicBezTo>
                  <a:pt x="2041" y="483"/>
                  <a:pt x="2041" y="483"/>
                  <a:pt x="2041" y="483"/>
                </a:cubicBezTo>
                <a:cubicBezTo>
                  <a:pt x="2040" y="483"/>
                  <a:pt x="2040" y="483"/>
                  <a:pt x="2040" y="483"/>
                </a:cubicBezTo>
                <a:cubicBezTo>
                  <a:pt x="2019" y="520"/>
                  <a:pt x="1986" y="539"/>
                  <a:pt x="1942" y="539"/>
                </a:cubicBezTo>
                <a:cubicBezTo>
                  <a:pt x="1906" y="539"/>
                  <a:pt x="1878" y="526"/>
                  <a:pt x="1856" y="500"/>
                </a:cubicBezTo>
                <a:cubicBezTo>
                  <a:pt x="1835" y="474"/>
                  <a:pt x="1824" y="440"/>
                  <a:pt x="1824" y="396"/>
                </a:cubicBezTo>
                <a:cubicBezTo>
                  <a:pt x="1824" y="349"/>
                  <a:pt x="1836" y="312"/>
                  <a:pt x="1860" y="283"/>
                </a:cubicBezTo>
                <a:cubicBezTo>
                  <a:pt x="1883" y="255"/>
                  <a:pt x="1915" y="240"/>
                  <a:pt x="1955" y="240"/>
                </a:cubicBezTo>
                <a:cubicBezTo>
                  <a:pt x="1993" y="240"/>
                  <a:pt x="2022" y="256"/>
                  <a:pt x="2040" y="286"/>
                </a:cubicBezTo>
                <a:cubicBezTo>
                  <a:pt x="2041" y="286"/>
                  <a:pt x="2041" y="286"/>
                  <a:pt x="2041" y="286"/>
                </a:cubicBezTo>
                <a:cubicBezTo>
                  <a:pt x="2041" y="110"/>
                  <a:pt x="2041" y="110"/>
                  <a:pt x="2041" y="110"/>
                </a:cubicBezTo>
                <a:cubicBezTo>
                  <a:pt x="2087" y="110"/>
                  <a:pt x="2087" y="110"/>
                  <a:pt x="2087" y="110"/>
                </a:cubicBezTo>
                <a:lnTo>
                  <a:pt x="2087" y="532"/>
                </a:lnTo>
                <a:close/>
                <a:moveTo>
                  <a:pt x="2041" y="403"/>
                </a:moveTo>
                <a:cubicBezTo>
                  <a:pt x="2041" y="361"/>
                  <a:pt x="2041" y="361"/>
                  <a:pt x="2041" y="361"/>
                </a:cubicBezTo>
                <a:cubicBezTo>
                  <a:pt x="2041" y="338"/>
                  <a:pt x="2033" y="318"/>
                  <a:pt x="2018" y="303"/>
                </a:cubicBezTo>
                <a:cubicBezTo>
                  <a:pt x="2002" y="287"/>
                  <a:pt x="1983" y="279"/>
                  <a:pt x="1960" y="279"/>
                </a:cubicBezTo>
                <a:cubicBezTo>
                  <a:pt x="1933" y="279"/>
                  <a:pt x="1911" y="289"/>
                  <a:pt x="1895" y="310"/>
                </a:cubicBezTo>
                <a:cubicBezTo>
                  <a:pt x="1879" y="330"/>
                  <a:pt x="1871" y="358"/>
                  <a:pt x="1871" y="394"/>
                </a:cubicBezTo>
                <a:cubicBezTo>
                  <a:pt x="1871" y="427"/>
                  <a:pt x="1879" y="452"/>
                  <a:pt x="1894" y="471"/>
                </a:cubicBezTo>
                <a:cubicBezTo>
                  <a:pt x="1909" y="490"/>
                  <a:pt x="1929" y="500"/>
                  <a:pt x="1955" y="500"/>
                </a:cubicBezTo>
                <a:cubicBezTo>
                  <a:pt x="1980" y="500"/>
                  <a:pt x="2001" y="491"/>
                  <a:pt x="2017" y="473"/>
                </a:cubicBezTo>
                <a:cubicBezTo>
                  <a:pt x="2033" y="454"/>
                  <a:pt x="2041" y="431"/>
                  <a:pt x="2041" y="403"/>
                </a:cubicBezTo>
                <a:close/>
                <a:moveTo>
                  <a:pt x="2425" y="388"/>
                </a:moveTo>
                <a:cubicBezTo>
                  <a:pt x="2425" y="434"/>
                  <a:pt x="2412" y="470"/>
                  <a:pt x="2387" y="497"/>
                </a:cubicBezTo>
                <a:cubicBezTo>
                  <a:pt x="2361" y="525"/>
                  <a:pt x="2327" y="539"/>
                  <a:pt x="2284" y="539"/>
                </a:cubicBezTo>
                <a:cubicBezTo>
                  <a:pt x="2242" y="539"/>
                  <a:pt x="2208" y="525"/>
                  <a:pt x="2183" y="499"/>
                </a:cubicBezTo>
                <a:cubicBezTo>
                  <a:pt x="2158" y="472"/>
                  <a:pt x="2145" y="437"/>
                  <a:pt x="2145" y="393"/>
                </a:cubicBezTo>
                <a:cubicBezTo>
                  <a:pt x="2145" y="346"/>
                  <a:pt x="2158" y="309"/>
                  <a:pt x="2184" y="281"/>
                </a:cubicBezTo>
                <a:cubicBezTo>
                  <a:pt x="2210" y="254"/>
                  <a:pt x="2245" y="240"/>
                  <a:pt x="2290" y="240"/>
                </a:cubicBezTo>
                <a:cubicBezTo>
                  <a:pt x="2332" y="240"/>
                  <a:pt x="2366" y="253"/>
                  <a:pt x="2389" y="280"/>
                </a:cubicBezTo>
                <a:cubicBezTo>
                  <a:pt x="2413" y="306"/>
                  <a:pt x="2425" y="342"/>
                  <a:pt x="2425" y="388"/>
                </a:cubicBezTo>
                <a:close/>
                <a:moveTo>
                  <a:pt x="2379" y="390"/>
                </a:moveTo>
                <a:cubicBezTo>
                  <a:pt x="2379" y="354"/>
                  <a:pt x="2371" y="327"/>
                  <a:pt x="2355" y="308"/>
                </a:cubicBezTo>
                <a:cubicBezTo>
                  <a:pt x="2339" y="289"/>
                  <a:pt x="2316" y="279"/>
                  <a:pt x="2287" y="279"/>
                </a:cubicBezTo>
                <a:cubicBezTo>
                  <a:pt x="2258" y="279"/>
                  <a:pt x="2234" y="289"/>
                  <a:pt x="2217" y="308"/>
                </a:cubicBezTo>
                <a:cubicBezTo>
                  <a:pt x="2200" y="328"/>
                  <a:pt x="2192" y="356"/>
                  <a:pt x="2192" y="391"/>
                </a:cubicBezTo>
                <a:cubicBezTo>
                  <a:pt x="2192" y="425"/>
                  <a:pt x="2200" y="452"/>
                  <a:pt x="2218" y="471"/>
                </a:cubicBezTo>
                <a:cubicBezTo>
                  <a:pt x="2235" y="490"/>
                  <a:pt x="2258" y="500"/>
                  <a:pt x="2287" y="500"/>
                </a:cubicBezTo>
                <a:cubicBezTo>
                  <a:pt x="2317" y="500"/>
                  <a:pt x="2339" y="490"/>
                  <a:pt x="2355" y="471"/>
                </a:cubicBezTo>
                <a:cubicBezTo>
                  <a:pt x="2371" y="453"/>
                  <a:pt x="2379" y="425"/>
                  <a:pt x="2379" y="390"/>
                </a:cubicBezTo>
                <a:close/>
                <a:moveTo>
                  <a:pt x="2842" y="247"/>
                </a:moveTo>
                <a:cubicBezTo>
                  <a:pt x="2757" y="532"/>
                  <a:pt x="2757" y="532"/>
                  <a:pt x="2757" y="532"/>
                </a:cubicBezTo>
                <a:cubicBezTo>
                  <a:pt x="2710" y="532"/>
                  <a:pt x="2710" y="532"/>
                  <a:pt x="2710" y="532"/>
                </a:cubicBezTo>
                <a:cubicBezTo>
                  <a:pt x="2651" y="328"/>
                  <a:pt x="2651" y="328"/>
                  <a:pt x="2651" y="328"/>
                </a:cubicBezTo>
                <a:cubicBezTo>
                  <a:pt x="2649" y="321"/>
                  <a:pt x="2648" y="312"/>
                  <a:pt x="2647" y="302"/>
                </a:cubicBezTo>
                <a:cubicBezTo>
                  <a:pt x="2646" y="302"/>
                  <a:pt x="2646" y="302"/>
                  <a:pt x="2646" y="302"/>
                </a:cubicBezTo>
                <a:cubicBezTo>
                  <a:pt x="2645" y="308"/>
                  <a:pt x="2643" y="317"/>
                  <a:pt x="2640" y="328"/>
                </a:cubicBezTo>
                <a:cubicBezTo>
                  <a:pt x="2576" y="532"/>
                  <a:pt x="2576" y="532"/>
                  <a:pt x="2576" y="532"/>
                </a:cubicBezTo>
                <a:cubicBezTo>
                  <a:pt x="2531" y="532"/>
                  <a:pt x="2531" y="532"/>
                  <a:pt x="2531" y="532"/>
                </a:cubicBezTo>
                <a:cubicBezTo>
                  <a:pt x="2445" y="247"/>
                  <a:pt x="2445" y="247"/>
                  <a:pt x="2445" y="247"/>
                </a:cubicBezTo>
                <a:cubicBezTo>
                  <a:pt x="2493" y="247"/>
                  <a:pt x="2493" y="247"/>
                  <a:pt x="2493" y="247"/>
                </a:cubicBezTo>
                <a:cubicBezTo>
                  <a:pt x="2551" y="461"/>
                  <a:pt x="2551" y="461"/>
                  <a:pt x="2551" y="461"/>
                </a:cubicBezTo>
                <a:cubicBezTo>
                  <a:pt x="2553" y="469"/>
                  <a:pt x="2554" y="477"/>
                  <a:pt x="2555" y="487"/>
                </a:cubicBezTo>
                <a:cubicBezTo>
                  <a:pt x="2557" y="487"/>
                  <a:pt x="2557" y="487"/>
                  <a:pt x="2557" y="487"/>
                </a:cubicBezTo>
                <a:cubicBezTo>
                  <a:pt x="2558" y="480"/>
                  <a:pt x="2559" y="471"/>
                  <a:pt x="2563" y="461"/>
                </a:cubicBezTo>
                <a:cubicBezTo>
                  <a:pt x="2628" y="247"/>
                  <a:pt x="2628" y="247"/>
                  <a:pt x="2628" y="247"/>
                </a:cubicBezTo>
                <a:cubicBezTo>
                  <a:pt x="2670" y="247"/>
                  <a:pt x="2670" y="247"/>
                  <a:pt x="2670" y="247"/>
                </a:cubicBezTo>
                <a:cubicBezTo>
                  <a:pt x="2729" y="462"/>
                  <a:pt x="2729" y="462"/>
                  <a:pt x="2729" y="462"/>
                </a:cubicBezTo>
                <a:cubicBezTo>
                  <a:pt x="2731" y="469"/>
                  <a:pt x="2732" y="477"/>
                  <a:pt x="2733" y="487"/>
                </a:cubicBezTo>
                <a:cubicBezTo>
                  <a:pt x="2735" y="487"/>
                  <a:pt x="2735" y="487"/>
                  <a:pt x="2735" y="487"/>
                </a:cubicBezTo>
                <a:cubicBezTo>
                  <a:pt x="2735" y="478"/>
                  <a:pt x="2737" y="470"/>
                  <a:pt x="2739" y="462"/>
                </a:cubicBezTo>
                <a:cubicBezTo>
                  <a:pt x="2797" y="247"/>
                  <a:pt x="2797" y="247"/>
                  <a:pt x="2797" y="247"/>
                </a:cubicBezTo>
                <a:lnTo>
                  <a:pt x="2842" y="247"/>
                </a:lnTo>
                <a:close/>
                <a:moveTo>
                  <a:pt x="3039" y="456"/>
                </a:moveTo>
                <a:cubicBezTo>
                  <a:pt x="3039" y="480"/>
                  <a:pt x="3029" y="500"/>
                  <a:pt x="3010" y="516"/>
                </a:cubicBezTo>
                <a:cubicBezTo>
                  <a:pt x="2991" y="531"/>
                  <a:pt x="2966" y="539"/>
                  <a:pt x="2935" y="539"/>
                </a:cubicBezTo>
                <a:cubicBezTo>
                  <a:pt x="2908" y="539"/>
                  <a:pt x="2884" y="533"/>
                  <a:pt x="2864" y="521"/>
                </a:cubicBezTo>
                <a:cubicBezTo>
                  <a:pt x="2864" y="473"/>
                  <a:pt x="2864" y="473"/>
                  <a:pt x="2864" y="473"/>
                </a:cubicBezTo>
                <a:cubicBezTo>
                  <a:pt x="2886" y="491"/>
                  <a:pt x="2911" y="500"/>
                  <a:pt x="2938" y="500"/>
                </a:cubicBezTo>
                <a:cubicBezTo>
                  <a:pt x="2974" y="500"/>
                  <a:pt x="2992" y="487"/>
                  <a:pt x="2992" y="460"/>
                </a:cubicBezTo>
                <a:cubicBezTo>
                  <a:pt x="2992" y="449"/>
                  <a:pt x="2989" y="441"/>
                  <a:pt x="2982" y="434"/>
                </a:cubicBezTo>
                <a:cubicBezTo>
                  <a:pt x="2975" y="427"/>
                  <a:pt x="2959" y="418"/>
                  <a:pt x="2934" y="406"/>
                </a:cubicBezTo>
                <a:cubicBezTo>
                  <a:pt x="2908" y="396"/>
                  <a:pt x="2891" y="384"/>
                  <a:pt x="2880" y="372"/>
                </a:cubicBezTo>
                <a:cubicBezTo>
                  <a:pt x="2870" y="360"/>
                  <a:pt x="2865" y="343"/>
                  <a:pt x="2865" y="323"/>
                </a:cubicBezTo>
                <a:cubicBezTo>
                  <a:pt x="2865" y="299"/>
                  <a:pt x="2874" y="280"/>
                  <a:pt x="2893" y="264"/>
                </a:cubicBezTo>
                <a:cubicBezTo>
                  <a:pt x="2912" y="248"/>
                  <a:pt x="2936" y="240"/>
                  <a:pt x="2965" y="240"/>
                </a:cubicBezTo>
                <a:cubicBezTo>
                  <a:pt x="2987" y="240"/>
                  <a:pt x="3008" y="245"/>
                  <a:pt x="3026" y="254"/>
                </a:cubicBezTo>
                <a:cubicBezTo>
                  <a:pt x="3026" y="299"/>
                  <a:pt x="3026" y="299"/>
                  <a:pt x="3026" y="299"/>
                </a:cubicBezTo>
                <a:cubicBezTo>
                  <a:pt x="3007" y="286"/>
                  <a:pt x="2986" y="279"/>
                  <a:pt x="2961" y="279"/>
                </a:cubicBezTo>
                <a:cubicBezTo>
                  <a:pt x="2946" y="279"/>
                  <a:pt x="2934" y="283"/>
                  <a:pt x="2925" y="290"/>
                </a:cubicBezTo>
                <a:cubicBezTo>
                  <a:pt x="2916" y="298"/>
                  <a:pt x="2911" y="307"/>
                  <a:pt x="2911" y="319"/>
                </a:cubicBezTo>
                <a:cubicBezTo>
                  <a:pt x="2911" y="332"/>
                  <a:pt x="2915" y="341"/>
                  <a:pt x="2922" y="348"/>
                </a:cubicBezTo>
                <a:cubicBezTo>
                  <a:pt x="2929" y="355"/>
                  <a:pt x="2943" y="363"/>
                  <a:pt x="2965" y="372"/>
                </a:cubicBezTo>
                <a:cubicBezTo>
                  <a:pt x="2993" y="383"/>
                  <a:pt x="3012" y="396"/>
                  <a:pt x="3022" y="408"/>
                </a:cubicBezTo>
                <a:cubicBezTo>
                  <a:pt x="3033" y="421"/>
                  <a:pt x="3039" y="437"/>
                  <a:pt x="3039" y="4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7222" tIns="33611" rIns="67222" bIns="33611" numCol="1" anchor="t" anchorCtr="0" compatLnSpc="1">
            <a:prstTxWarp prst="textNoShape">
              <a:avLst/>
            </a:prstTxWarp>
          </a:bodyPr>
          <a:lstStyle/>
          <a:p>
            <a:endParaRPr lang="en-US" sz="1324" dirty="0">
              <a:solidFill>
                <a:srgbClr val="FFFFFF"/>
              </a:solidFill>
            </a:endParaRPr>
          </a:p>
        </p:txBody>
      </p:sp>
      <p:sp>
        <p:nvSpPr>
          <p:cNvPr id="2" name="Title 1"/>
          <p:cNvSpPr>
            <a:spLocks noGrp="1"/>
          </p:cNvSpPr>
          <p:nvPr>
            <p:ph type="title" hasCustomPrompt="1"/>
          </p:nvPr>
        </p:nvSpPr>
        <p:spPr>
          <a:xfrm>
            <a:off x="201930" y="2084172"/>
            <a:ext cx="8740142" cy="734496"/>
          </a:xfrm>
          <a:noFill/>
        </p:spPr>
        <p:txBody>
          <a:bodyPr tIns="91440" bIns="91440" anchor="t" anchorCtr="0">
            <a:spAutoFit/>
          </a:bodyPr>
          <a:lstStyle>
            <a:lvl1pPr>
              <a:defRPr sz="3970" spc="-74"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36675106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683682"/>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8154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87484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610894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Slide for developer code</a:t>
            </a:r>
          </a:p>
        </p:txBody>
      </p:sp>
      <p:sp>
        <p:nvSpPr>
          <p:cNvPr id="3" name="Rectangle 2"/>
          <p:cNvSpPr/>
          <p:nvPr userDrawn="1"/>
        </p:nvSpPr>
        <p:spPr bwMode="hidden">
          <a:xfrm>
            <a:off x="1" y="1189176"/>
            <a:ext cx="9144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86" tIns="34286" rIns="34286" bIns="34286" numCol="1" spcCol="0" rtlCol="0" fromWordArt="0" anchor="ctr" anchorCtr="0" forceAA="0" compatLnSpc="1">
            <a:prstTxWarp prst="textNoShape">
              <a:avLst/>
            </a:prstTxWarp>
            <a:noAutofit/>
          </a:bodyPr>
          <a:lstStyle/>
          <a:p>
            <a:pPr algn="ctr" defTabSz="685515" fontAlgn="base">
              <a:spcBef>
                <a:spcPct val="0"/>
              </a:spcBef>
              <a:spcAft>
                <a:spcPct val="0"/>
              </a:spcAft>
            </a:pPr>
            <a:endParaRPr lang="en-US" sz="1324"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01930" y="1197323"/>
            <a:ext cx="8740141" cy="1516697"/>
          </a:xfrm>
        </p:spPr>
        <p:txBody>
          <a:bodyPr/>
          <a:lstStyle>
            <a:lvl1pPr marL="0" indent="0">
              <a:buNone/>
              <a:defRPr sz="2426">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25477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42977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59883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77265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42472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2"/>
          <p:cNvSpPr>
            <a:spLocks noGrp="1"/>
          </p:cNvSpPr>
          <p:nvPr>
            <p:ph type="body" sz="quarter" idx="14"/>
          </p:nvPr>
        </p:nvSpPr>
        <p:spPr>
          <a:xfrm>
            <a:off x="285971" y="838963"/>
            <a:ext cx="2791662" cy="363946"/>
          </a:xfrm>
        </p:spPr>
        <p:txBody>
          <a:bodyPr wrap="none">
            <a:spAutoFit/>
          </a:bodyPr>
          <a:lstStyle>
            <a:lvl1pPr>
              <a:defRPr lang="en-US" sz="1765" kern="1200" baseline="0" dirty="0">
                <a:gradFill>
                  <a:gsLst>
                    <a:gs pos="2917">
                      <a:schemeClr val="tx1">
                        <a:lumMod val="75000"/>
                      </a:schemeClr>
                    </a:gs>
                    <a:gs pos="100000">
                      <a:schemeClr val="tx1">
                        <a:lumMod val="75000"/>
                      </a:schemeClr>
                    </a:gs>
                  </a:gsLst>
                  <a:lin ang="5400000" scaled="0"/>
                </a:gradFill>
                <a:latin typeface="Segoe UI Semibold" panose="020B0702040204020203" pitchFamily="34" charset="0"/>
                <a:ea typeface="+mn-ea"/>
                <a:cs typeface="Segoe UI Semibold" panose="020B0702040204020203" pitchFamily="34" charset="0"/>
              </a:defRPr>
            </a:lvl1pPr>
          </a:lstStyle>
          <a:p>
            <a:pPr lvl="0"/>
            <a:r>
              <a:rPr lang="en-US"/>
              <a:t>Edit Master text styles</a:t>
            </a:r>
          </a:p>
        </p:txBody>
      </p:sp>
      <p:sp>
        <p:nvSpPr>
          <p:cNvPr id="7" name="Date Placeholder 6"/>
          <p:cNvSpPr>
            <a:spLocks noGrp="1"/>
          </p:cNvSpPr>
          <p:nvPr>
            <p:ph type="dt" sz="half" idx="15"/>
          </p:nvPr>
        </p:nvSpPr>
        <p:spPr/>
        <p:txBody>
          <a:bodyPr/>
          <a:lstStyle/>
          <a:p>
            <a:fld id="{85FD39CC-F725-4780-862A-802C6E928CE5}" type="datetime1">
              <a:rPr lang="en-US" smtClean="0"/>
              <a:t>8/30/2019</a:t>
            </a:fld>
            <a:endParaRPr lang="en-US" dirty="0"/>
          </a:p>
        </p:txBody>
      </p:sp>
      <p:sp>
        <p:nvSpPr>
          <p:cNvPr id="8" name="Footer Placeholder 7"/>
          <p:cNvSpPr>
            <a:spLocks noGrp="1"/>
          </p:cNvSpPr>
          <p:nvPr>
            <p:ph type="ftr" sz="quarter" idx="16"/>
          </p:nvPr>
        </p:nvSpPr>
        <p:spPr/>
        <p:txBody>
          <a:bodyPr/>
          <a:lstStyle/>
          <a:p>
            <a:r>
              <a:rPr lang="en-US" dirty="0"/>
              <a:t>MICROSOFT CONFIDENTIAL Pre-release simulated screenshot shown, final experience may differ</a:t>
            </a:r>
          </a:p>
        </p:txBody>
      </p:sp>
      <p:sp>
        <p:nvSpPr>
          <p:cNvPr id="9" name="Slide Number Placeholder 8"/>
          <p:cNvSpPr>
            <a:spLocks noGrp="1"/>
          </p:cNvSpPr>
          <p:nvPr>
            <p:ph type="sldNum" sz="quarter" idx="17"/>
          </p:nvPr>
        </p:nvSpPr>
        <p:spPr/>
        <p:txBody>
          <a:bodyPr/>
          <a:lstStyle/>
          <a:p>
            <a:fld id="{9373C030-8119-439B-A7A2-330B51F4C009}" type="slidenum">
              <a:rPr lang="en-US" smtClean="0"/>
              <a:pPr/>
              <a:t>‹#›</a:t>
            </a:fld>
            <a:endParaRPr lang="en-US" dirty="0"/>
          </a:p>
        </p:txBody>
      </p:sp>
    </p:spTree>
    <p:extLst>
      <p:ext uri="{BB962C8B-B14F-4D97-AF65-F5344CB8AC3E}">
        <p14:creationId xmlns:p14="http://schemas.microsoft.com/office/powerpoint/2010/main" val="2455365207"/>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losing logo slide_color">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337654" y="3083652"/>
            <a:ext cx="2420347" cy="692059"/>
          </a:xfrm>
          <a:prstGeom prst="rect">
            <a:avLst/>
          </a:prstGeom>
        </p:spPr>
      </p:pic>
      <p:sp>
        <p:nvSpPr>
          <p:cNvPr id="2" name="Text Box 3"/>
          <p:cNvSpPr txBox="1">
            <a:spLocks noChangeArrowheads="1"/>
          </p:cNvSpPr>
          <p:nvPr userDrawn="1"/>
        </p:nvSpPr>
        <p:spPr bwMode="blackWhite">
          <a:xfrm>
            <a:off x="201930" y="6171616"/>
            <a:ext cx="8740141" cy="296465"/>
          </a:xfrm>
          <a:prstGeom prst="rect">
            <a:avLst/>
          </a:prstGeom>
          <a:noFill/>
          <a:ln w="12700">
            <a:noFill/>
            <a:miter lim="800000"/>
            <a:headEnd type="none" w="sm" len="sm"/>
            <a:tailEnd type="none" w="sm" len="sm"/>
          </a:ln>
          <a:effectLst/>
        </p:spPr>
        <p:txBody>
          <a:bodyPr vert="horz" wrap="square" lIns="134445" tIns="107556" rIns="134445" bIns="107556" numCol="1" anchor="t" anchorCtr="0" compatLnSpc="1">
            <a:prstTxWarp prst="textNoShape">
              <a:avLst/>
            </a:prstTxWarp>
            <a:spAutoFit/>
          </a:bodyPr>
          <a:lstStyle/>
          <a:p>
            <a:pPr defTabSz="685381" eaLnBrk="0" hangingPunct="0"/>
            <a:r>
              <a:rPr lang="en-US" sz="515" dirty="0">
                <a:gradFill>
                  <a:gsLst>
                    <a:gs pos="0">
                      <a:srgbClr val="FFFFFF"/>
                    </a:gs>
                    <a:gs pos="100000">
                      <a:srgbClr val="FFFFFF"/>
                    </a:gs>
                  </a:gsLst>
                  <a:lin ang="5400000" scaled="0"/>
                </a:gradFill>
                <a:cs typeface="Segoe UI" pitchFamily="34" charset="0"/>
              </a:rPr>
              <a:t>© 2016 Microsoft Corporation. All rights reserved. </a:t>
            </a:r>
          </a:p>
        </p:txBody>
      </p:sp>
    </p:spTree>
    <p:extLst>
      <p:ext uri="{BB962C8B-B14F-4D97-AF65-F5344CB8AC3E}">
        <p14:creationId xmlns:p14="http://schemas.microsoft.com/office/powerpoint/2010/main" val="1460175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te Layout">
    <p:bg bwMode="ltGray">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01930" y="1189177"/>
            <a:ext cx="8740142" cy="1159998"/>
          </a:xfrm>
          <a:prstGeom prst="rect">
            <a:avLst/>
          </a:prstGeom>
        </p:spPr>
        <p:txBody>
          <a:bodyPr/>
          <a:lstStyle>
            <a:lvl1pPr marL="213573" indent="-213573">
              <a:buClr>
                <a:schemeClr val="tx1"/>
              </a:buClr>
              <a:buSzPct val="90000"/>
              <a:buFont typeface="Arial" pitchFamily="34" charset="0"/>
              <a:buChar char="•"/>
              <a:defRPr sz="1471">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1pPr>
            <a:lvl2pPr marL="420143" indent="-206572">
              <a:buClr>
                <a:schemeClr val="tx1"/>
              </a:buClr>
              <a:buSzPct val="90000"/>
              <a:buFont typeface="Arial" pitchFamily="34" charset="0"/>
              <a:buChar char="•"/>
              <a:defRPr sz="1324">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2pPr>
            <a:lvl3pPr marL="633716" indent="-213573">
              <a:buClr>
                <a:schemeClr val="tx1"/>
              </a:buClr>
              <a:buSzPct val="90000"/>
              <a:buFont typeface="Arial" pitchFamily="34" charset="0"/>
              <a:buChar char="•"/>
              <a:defRPr sz="1176">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3pPr>
            <a:lvl4pPr marL="801774" indent="-168058">
              <a:buClr>
                <a:schemeClr val="tx1"/>
              </a:buClr>
              <a:buSzPct val="90000"/>
              <a:buFont typeface="Arial" pitchFamily="34" charset="0"/>
              <a:buChar char="•"/>
              <a:defRPr sz="1029">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4pPr>
            <a:lvl5pPr marL="969831" indent="-168058">
              <a:buClr>
                <a:schemeClr val="tx1"/>
              </a:buClr>
              <a:buSzPct val="90000"/>
              <a:buFont typeface="Arial" pitchFamily="34" charset="0"/>
              <a:buChar char="•"/>
              <a:defRPr sz="1029">
                <a:gradFill>
                  <a:gsLst>
                    <a:gs pos="1250">
                      <a:schemeClr val="tx1"/>
                    </a:gs>
                    <a:gs pos="100000">
                      <a:schemeClr val="tx1"/>
                    </a:gs>
                  </a:gsLst>
                  <a:lin ang="5400000" scaled="0"/>
                </a:gradFill>
                <a:latin typeface="Segoe UI Semilight" panose="020B0402040204020203" pitchFamily="34" charset="0"/>
                <a:ea typeface="Segoe UI Semilight" panose="020B0402040204020203" pitchFamily="34" charset="0"/>
                <a:cs typeface="Segoe UI Semilight" panose="020B0402040204020203"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white">
          <a:xfrm>
            <a:off x="201930" y="289512"/>
            <a:ext cx="8741880" cy="899665"/>
          </a:xfrm>
        </p:spPr>
        <p:txBody>
          <a:bodyPr/>
          <a:lstStyle>
            <a:lvl1pPr>
              <a:defRPr sz="4411">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bwMode="black">
          <a:xfrm>
            <a:off x="336161" y="6128247"/>
            <a:ext cx="904138" cy="259687"/>
          </a:xfrm>
          <a:prstGeom prst="rect">
            <a:avLst/>
          </a:prstGeom>
        </p:spPr>
      </p:pic>
    </p:spTree>
    <p:extLst>
      <p:ext uri="{BB962C8B-B14F-4D97-AF65-F5344CB8AC3E}">
        <p14:creationId xmlns:p14="http://schemas.microsoft.com/office/powerpoint/2010/main" val="12850568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0" y="275502"/>
            <a:ext cx="8741880" cy="899665"/>
          </a:xfrm>
        </p:spPr>
        <p:txBody>
          <a:bodyPr/>
          <a:lstStyle>
            <a:lvl1pPr algn="l" defTabSz="685582" rtl="0" eaLnBrk="1" latinLnBrk="0" hangingPunct="1">
              <a:lnSpc>
                <a:spcPct val="100000"/>
              </a:lnSpc>
              <a:spcBef>
                <a:spcPct val="0"/>
              </a:spcBef>
              <a:buNone/>
              <a:defRPr lang="en-US" sz="3234" b="1" kern="1200" cap="none" spc="-110" baseline="0" dirty="0">
                <a:ln w="3175">
                  <a:noFill/>
                </a:ln>
                <a:solidFill>
                  <a:srgbClr val="0078D7"/>
                </a:solidFill>
                <a:effectLst/>
                <a:latin typeface="Segoe UI Black" panose="020B0A02040204020203" pitchFamily="34" charset="0"/>
                <a:ea typeface="+mn-ea"/>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107695227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_whit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582" rtl="0" eaLnBrk="1" latinLnBrk="0" hangingPunct="1">
              <a:lnSpc>
                <a:spcPct val="90000"/>
              </a:lnSpc>
              <a:spcBef>
                <a:spcPct val="0"/>
              </a:spcBef>
              <a:buNone/>
              <a:defRPr lang="en-US" sz="2646" b="1" kern="1200" cap="none" spc="-110" baseline="0" dirty="0">
                <a:ln w="3175">
                  <a:noFill/>
                </a:ln>
                <a:solidFill>
                  <a:srgbClr val="0078D7"/>
                </a:solidFill>
                <a:effectLst/>
                <a:latin typeface="Segoe UI" panose="020B0502040204020203" pitchFamily="34" charset="0"/>
                <a:ea typeface="+mn-ea"/>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8406704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_Blank">
    <p:bg>
      <p:bgPr>
        <a:solidFill>
          <a:srgbClr val="0078D7"/>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86600" y="6492877"/>
            <a:ext cx="2057400" cy="365125"/>
          </a:xfrm>
          <a:prstGeom prst="rect">
            <a:avLst/>
          </a:prstGeom>
        </p:spPr>
        <p:txBody>
          <a:bodyPr lIns="91440" rIns="182880"/>
          <a:lstStyle>
            <a:lvl1pPr>
              <a:defRPr sz="675">
                <a:solidFill>
                  <a:schemeClr val="tx1"/>
                </a:solidFill>
              </a:defRPr>
            </a:lvl1pPr>
          </a:lstStyle>
          <a:p>
            <a:pPr defTabSz="685721"/>
            <a:fld id="{B34F68F0-1D97-479E-8476-1F6D336BF15A}" type="slidenum">
              <a:rPr lang="en-US" smtClean="0">
                <a:solidFill>
                  <a:prstClr val="white"/>
                </a:solidFill>
              </a:rPr>
              <a:pPr defTabSz="685721"/>
              <a:t>‹#›</a:t>
            </a:fld>
            <a:endParaRPr lang="en-US" dirty="0">
              <a:solidFill>
                <a:prstClr val="white"/>
              </a:solidFill>
            </a:endParaRPr>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chemeClr val="tx1"/>
                </a:solidFill>
              </a:defRPr>
            </a:lvl1pPr>
          </a:lstStyle>
          <a:p>
            <a:r>
              <a:rPr lang="en-US" dirty="0" smtClean="0">
                <a:solidFill>
                  <a:prstClr val="white"/>
                </a:solidFill>
              </a:rPr>
              <a:t>Microsoft Internal &amp; Partner Use Only</a:t>
            </a:r>
            <a:endParaRPr lang="en-US" dirty="0">
              <a:solidFill>
                <a:prstClr val="white"/>
              </a:solidFill>
            </a:endParaRPr>
          </a:p>
        </p:txBody>
      </p:sp>
    </p:spTree>
    <p:extLst>
      <p:ext uri="{BB962C8B-B14F-4D97-AF65-F5344CB8AC3E}">
        <p14:creationId xmlns:p14="http://schemas.microsoft.com/office/powerpoint/2010/main" val="230628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50-50 Right Photo Layout">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ltGray">
          <a:xfrm>
            <a:off x="4599513" y="2"/>
            <a:ext cx="4544487" cy="6856097"/>
          </a:xfrm>
          <a:blipFill>
            <a:blip r:embed="rId2">
              <a:extLst>
                <a:ext uri="{28A0092B-C50C-407E-A947-70E740481C1C}">
                  <a14:useLocalDpi xmlns:a14="http://schemas.microsoft.com/office/drawing/2010/main" val="0"/>
                </a:ext>
              </a:extLst>
            </a:blip>
            <a:srcRect/>
            <a:stretch>
              <a:fillRect/>
            </a:stretch>
          </a:blipFill>
        </p:spPr>
        <p:txBody>
          <a:bodyPr tIns="548640" anchor="ctr" anchorCtr="0">
            <a:noAutofit/>
          </a:bodyPr>
          <a:lstStyle>
            <a:lvl1pPr marL="0" indent="0" algn="ctr">
              <a:buNone/>
              <a:defRPr sz="1176" b="1" cap="none" baseline="0">
                <a:gradFill>
                  <a:gsLst>
                    <a:gs pos="0">
                      <a:srgbClr val="FFFFFF"/>
                    </a:gs>
                    <a:gs pos="27000">
                      <a:srgbClr val="FFFFFF"/>
                    </a:gs>
                  </a:gsLst>
                  <a:lin ang="5400000" scaled="0"/>
                </a:gradFill>
                <a:latin typeface="+mn-lt"/>
              </a:defRPr>
            </a:lvl1pPr>
          </a:lstStyle>
          <a:p>
            <a:r>
              <a:rPr lang="en-US" dirty="0"/>
              <a:t>Click icon to add picture</a:t>
            </a:r>
          </a:p>
        </p:txBody>
      </p:sp>
      <p:sp>
        <p:nvSpPr>
          <p:cNvPr id="4" name="Title 1"/>
          <p:cNvSpPr>
            <a:spLocks noGrp="1"/>
          </p:cNvSpPr>
          <p:nvPr>
            <p:ph type="title" hasCustomPrompt="1"/>
          </p:nvPr>
        </p:nvSpPr>
        <p:spPr>
          <a:xfrm>
            <a:off x="201931" y="289512"/>
            <a:ext cx="4066760" cy="899665"/>
          </a:xfrm>
        </p:spPr>
        <p:txBody>
          <a:bodyPr/>
          <a:lstStyle>
            <a:lvl1pPr algn="l" defTabSz="685714" rtl="0" eaLnBrk="1" latinLnBrk="0" hangingPunct="1">
              <a:lnSpc>
                <a:spcPct val="90000"/>
              </a:lnSpc>
              <a:spcBef>
                <a:spcPct val="0"/>
              </a:spcBef>
              <a:buNone/>
              <a:defRPr lang="en-US" sz="2940" b="1" kern="1200" cap="none" spc="0" baseline="0" dirty="0">
                <a:ln w="3175">
                  <a:noFill/>
                </a:ln>
                <a:solidFill>
                  <a:srgbClr val="0078D7"/>
                </a:solidFill>
                <a:effectLst/>
                <a:latin typeface="Segoe UI" panose="020B0502040204020203" pitchFamily="34" charset="0"/>
                <a:ea typeface="+mn-ea"/>
                <a:cs typeface="Segoe UI" panose="020B0502040204020203" pitchFamily="34" charset="0"/>
              </a:defRPr>
            </a:lvl1pPr>
          </a:lstStyle>
          <a:p>
            <a:r>
              <a:rPr lang="en-US"/>
              <a:t>Click to edit title</a:t>
            </a:r>
          </a:p>
        </p:txBody>
      </p:sp>
      <p:sp>
        <p:nvSpPr>
          <p:cNvPr id="6" name="Text Placeholder 5"/>
          <p:cNvSpPr>
            <a:spLocks noGrp="1"/>
          </p:cNvSpPr>
          <p:nvPr>
            <p:ph type="body" sz="quarter" idx="11"/>
          </p:nvPr>
        </p:nvSpPr>
        <p:spPr>
          <a:xfrm>
            <a:off x="201930" y="1903619"/>
            <a:ext cx="4162806" cy="429092"/>
          </a:xfrm>
        </p:spPr>
        <p:txBody>
          <a:bodyPr/>
          <a:lstStyle>
            <a:lvl1pPr marL="0" indent="0">
              <a:buNone/>
              <a:defRPr lang="en-US" sz="1765" kern="1200" spc="0" baseline="0" dirty="0" smtClean="0">
                <a:solidFill>
                  <a:srgbClr val="0078D7"/>
                </a:solidFill>
                <a:latin typeface="+mn-lt"/>
                <a:ea typeface="+mn-ea"/>
                <a:cs typeface="+mn-cs"/>
              </a:defRPr>
            </a:lvl1pPr>
            <a:lvl2pPr marL="0" indent="0">
              <a:buFontTx/>
              <a:buNone/>
              <a:defRPr sz="1324"/>
            </a:lvl2pPr>
            <a:lvl3pPr marL="168058" indent="0">
              <a:buNone/>
              <a:defRPr sz="1324"/>
            </a:lvl3pPr>
            <a:lvl4pPr marL="336114" indent="0">
              <a:buNone/>
              <a:defRPr sz="1176"/>
            </a:lvl4pPr>
            <a:lvl5pPr marL="504172" indent="0">
              <a:buNone/>
              <a:defRPr sz="1176"/>
            </a:lvl5pPr>
          </a:lstStyle>
          <a:p>
            <a:pPr marL="0" marR="0" lvl="0" indent="0" algn="l" defTabSz="685714" rtl="0" eaLnBrk="1" fontAlgn="auto" latinLnBrk="0" hangingPunct="1">
              <a:lnSpc>
                <a:spcPct val="90000"/>
              </a:lnSpc>
              <a:spcBef>
                <a:spcPts val="0"/>
              </a:spcBef>
              <a:spcAft>
                <a:spcPts val="0"/>
              </a:spcAft>
              <a:buClrTx/>
              <a:buSzPct val="90000"/>
              <a:buFont typeface="Arial" pitchFamily="34" charset="0"/>
              <a:buNone/>
              <a:tabLst/>
            </a:pPr>
            <a:r>
              <a:rPr lang="en-US"/>
              <a:t>Click to edit Master text styles</a:t>
            </a:r>
          </a:p>
        </p:txBody>
      </p:sp>
    </p:spTree>
    <p:extLst>
      <p:ext uri="{BB962C8B-B14F-4D97-AF65-F5344CB8AC3E}">
        <p14:creationId xmlns:p14="http://schemas.microsoft.com/office/powerpoint/2010/main" val="366479115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01931" y="6170059"/>
            <a:ext cx="8717498" cy="296465"/>
          </a:xfrm>
          <a:prstGeom prst="rect">
            <a:avLst/>
          </a:prstGeom>
          <a:noFill/>
          <a:ln w="12700">
            <a:noFill/>
            <a:miter lim="800000"/>
            <a:headEnd type="none" w="sm" len="sm"/>
            <a:tailEnd type="none" w="sm" len="sm"/>
          </a:ln>
          <a:effectLst/>
        </p:spPr>
        <p:txBody>
          <a:bodyPr vert="horz" wrap="square" lIns="134445" tIns="107556" rIns="134445" bIns="107556" numCol="1" anchor="t" anchorCtr="0" compatLnSpc="1">
            <a:prstTxWarp prst="textNoShape">
              <a:avLst/>
            </a:prstTxWarp>
            <a:spAutoFit/>
          </a:bodyPr>
          <a:lstStyle/>
          <a:p>
            <a:pPr defTabSz="685381" eaLnBrk="0" hangingPunct="0"/>
            <a:r>
              <a:rPr lang="en-US" sz="515" dirty="0">
                <a:gradFill>
                  <a:gsLst>
                    <a:gs pos="0">
                      <a:srgbClr val="505050"/>
                    </a:gs>
                    <a:gs pos="100000">
                      <a:srgbClr val="505050"/>
                    </a:gs>
                  </a:gsLst>
                  <a:lin ang="5400000" scaled="0"/>
                </a:gradFill>
                <a:cs typeface="Segoe UI" pitchFamily="34" charset="0"/>
              </a:rPr>
              <a:t>© 2014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337652" y="3083653"/>
            <a:ext cx="2417896" cy="690694"/>
          </a:xfrm>
          <a:prstGeom prst="rect">
            <a:avLst/>
          </a:prstGeom>
        </p:spPr>
      </p:pic>
    </p:spTree>
    <p:extLst>
      <p:ext uri="{BB962C8B-B14F-4D97-AF65-F5344CB8AC3E}">
        <p14:creationId xmlns:p14="http://schemas.microsoft.com/office/powerpoint/2010/main" val="6469946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p>
            <a:r>
              <a:rPr lang="en-US"/>
              <a:t>Click to edit title</a:t>
            </a:r>
          </a:p>
        </p:txBody>
      </p:sp>
      <p:sp>
        <p:nvSpPr>
          <p:cNvPr id="4" name="Text Placeholder 2"/>
          <p:cNvSpPr>
            <a:spLocks noGrp="1"/>
          </p:cNvSpPr>
          <p:nvPr>
            <p:ph type="body" sz="quarter" idx="13" hasCustomPrompt="1"/>
          </p:nvPr>
        </p:nvSpPr>
        <p:spPr>
          <a:xfrm>
            <a:off x="201615" y="6298136"/>
            <a:ext cx="8740775" cy="267766"/>
          </a:xfrm>
        </p:spPr>
        <p:txBody>
          <a:bodyPr anchor="b" anchorCtr="0">
            <a:spAutoFit/>
          </a:bodyPr>
          <a:lstStyle>
            <a:lvl1pPr>
              <a:spcBef>
                <a:spcPts val="0"/>
              </a:spcBef>
              <a:defRPr sz="600" b="0">
                <a:solidFill>
                  <a:schemeClr val="tx1"/>
                </a:solidFill>
                <a:latin typeface="+mn-lt"/>
              </a:defRPr>
            </a:lvl1pPr>
            <a:lvl2pPr>
              <a:defRPr sz="600" b="0">
                <a:solidFill>
                  <a:schemeClr val="tx1"/>
                </a:solidFill>
              </a:defRPr>
            </a:lvl2pPr>
            <a:lvl3pPr>
              <a:defRPr sz="600" b="0">
                <a:solidFill>
                  <a:schemeClr val="tx1"/>
                </a:solidFill>
              </a:defRPr>
            </a:lvl3pPr>
            <a:lvl4pPr>
              <a:defRPr sz="600" b="0">
                <a:solidFill>
                  <a:schemeClr val="tx1"/>
                </a:solidFill>
              </a:defRPr>
            </a:lvl4pPr>
            <a:lvl5pPr>
              <a:defRPr sz="600" b="0">
                <a:solidFill>
                  <a:schemeClr val="tx1"/>
                </a:solidFill>
              </a:defRPr>
            </a:lvl5pPr>
          </a:lstStyle>
          <a:p>
            <a:pPr lvl="0"/>
            <a:r>
              <a:rPr lang="en-US"/>
              <a:t>Footnote</a:t>
            </a:r>
          </a:p>
        </p:txBody>
      </p:sp>
    </p:spTree>
    <p:extLst>
      <p:ext uri="{BB962C8B-B14F-4D97-AF65-F5344CB8AC3E}">
        <p14:creationId xmlns:p14="http://schemas.microsoft.com/office/powerpoint/2010/main" val="128662914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086600" y="6492877"/>
            <a:ext cx="2057400" cy="365125"/>
          </a:xfrm>
          <a:prstGeom prst="rect">
            <a:avLst/>
          </a:prstGeom>
        </p:spPr>
        <p:txBody>
          <a:bodyPr rIns="182880"/>
          <a:lstStyle>
            <a:lvl1pPr>
              <a:defRPr sz="675">
                <a:solidFill>
                  <a:srgbClr val="A5A5A5"/>
                </a:solidFill>
              </a:defRPr>
            </a:lvl1pPr>
          </a:lstStyle>
          <a:p>
            <a:pPr defTabSz="685721"/>
            <a:fld id="{B34F68F0-1D97-479E-8476-1F6D336BF15A}" type="slidenum">
              <a:rPr lang="en-US" smtClean="0"/>
              <a:pPr defTabSz="685721"/>
              <a:t>‹#›</a:t>
            </a:fld>
            <a:endParaRPr lang="en-US" dirty="0"/>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rgbClr val="A5A5A5"/>
                </a:solidFill>
              </a:defRPr>
            </a:lvl1pPr>
          </a:lstStyle>
          <a:p>
            <a:r>
              <a:rPr lang="en-US" dirty="0" smtClean="0"/>
              <a:t>Microsoft Internal &amp; Partner Use Only</a:t>
            </a:r>
            <a:endParaRPr lang="en-US" dirty="0"/>
          </a:p>
        </p:txBody>
      </p:sp>
    </p:spTree>
    <p:extLst>
      <p:ext uri="{BB962C8B-B14F-4D97-AF65-F5344CB8AC3E}">
        <p14:creationId xmlns:p14="http://schemas.microsoft.com/office/powerpoint/2010/main" val="248013359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73465" y="404228"/>
            <a:ext cx="5061204" cy="421526"/>
          </a:xfrm>
          <a:noFill/>
        </p:spPr>
        <p:txBody>
          <a:bodyPr wrap="square" lIns="91440" rtlCol="0">
            <a:spAutoFit/>
          </a:bodyPr>
          <a:lstStyle>
            <a:lvl1pPr>
              <a:defRPr lang="en-US" sz="1350" kern="0" spc="-75" dirty="0" smtClean="0">
                <a:gradFill>
                  <a:gsLst>
                    <a:gs pos="2655">
                      <a:srgbClr val="0078D7"/>
                    </a:gs>
                    <a:gs pos="29204">
                      <a:srgbClr val="0078D7"/>
                    </a:gs>
                  </a:gsLst>
                  <a:lin ang="5400000" scaled="0"/>
                </a:gra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p:nvPr>
        </p:nvSpPr>
        <p:spPr>
          <a:xfrm>
            <a:off x="273465" y="979405"/>
            <a:ext cx="8606790" cy="394723"/>
          </a:xfrm>
          <a:noFill/>
        </p:spPr>
        <p:txBody>
          <a:bodyPr wrap="square" lIns="91440" tIns="0" rIns="182880" bIns="0" rtlCol="0">
            <a:spAutoFit/>
          </a:bodyPr>
          <a:lstStyle>
            <a:lvl1pPr>
              <a:defRPr lang="en-US" sz="2700" kern="0" spc="-75" dirty="0">
                <a:gradFill>
                  <a:gsLst>
                    <a:gs pos="77778">
                      <a:srgbClr val="0078D7"/>
                    </a:gs>
                    <a:gs pos="54630">
                      <a:srgbClr val="0078D7"/>
                    </a:gs>
                  </a:gsLst>
                  <a:lin ang="5400000" scaled="0"/>
                </a:gradFill>
                <a:latin typeface="+mn-lt"/>
                <a:ea typeface="+mn-ea"/>
                <a:cs typeface="Segoe UI" panose="020B0502040204020203" pitchFamily="34" charset="0"/>
              </a:defRPr>
            </a:lvl1pPr>
          </a:lstStyle>
          <a:p>
            <a:pPr marL="0" lvl="0">
              <a:lnSpc>
                <a:spcPct val="95000"/>
              </a:lnSpc>
            </a:pPr>
            <a:r>
              <a:rPr lang="en-US"/>
              <a:t>Click to edit Master title style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rIns="182880"/>
          <a:lstStyle>
            <a:lvl1pPr>
              <a:defRPr sz="675">
                <a:solidFill>
                  <a:srgbClr val="A5A5A5"/>
                </a:solidFill>
              </a:defRPr>
            </a:lvl1pPr>
          </a:lstStyle>
          <a:p>
            <a:pPr defTabSz="685721"/>
            <a:fld id="{B34F68F0-1D97-479E-8476-1F6D336BF15A}" type="slidenum">
              <a:rPr lang="en-US" smtClean="0"/>
              <a:pPr defTabSz="685721"/>
              <a:t>‹#›</a:t>
            </a:fld>
            <a:endParaRPr lang="en-US" dirty="0"/>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rgbClr val="A5A5A5"/>
                </a:solidFill>
              </a:defRPr>
            </a:lvl1pPr>
          </a:lstStyle>
          <a:p>
            <a:r>
              <a:rPr lang="en-US" dirty="0" smtClean="0"/>
              <a:t>Microsoft Internal &amp; Partner Use Only</a:t>
            </a:r>
            <a:endParaRPr lang="en-US" dirty="0"/>
          </a:p>
        </p:txBody>
      </p:sp>
    </p:spTree>
    <p:extLst>
      <p:ext uri="{BB962C8B-B14F-4D97-AF65-F5344CB8AC3E}">
        <p14:creationId xmlns:p14="http://schemas.microsoft.com/office/powerpoint/2010/main" val="218749509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066800"/>
            <a:ext cx="8229600" cy="5410200"/>
          </a:xfrm>
        </p:spPr>
        <p:txBody>
          <a:bodyPr/>
          <a:lstStyle>
            <a:lvl1pPr>
              <a:buClr>
                <a:schemeClr val="tx1"/>
              </a:buClr>
              <a:defRPr/>
            </a:lvl1pPr>
            <a:lvl2pPr marL="557140" indent="-214285">
              <a:buClr>
                <a:schemeClr val="tx1"/>
              </a:buClr>
              <a:buFont typeface="Wingdings" pitchFamily="2" charset="2"/>
              <a:buChar char="Ø"/>
              <a:defRPr/>
            </a:lvl2pPr>
            <a:lvl3pPr>
              <a:buClr>
                <a:schemeClr val="tx1"/>
              </a:buClr>
              <a:buFont typeface="Arial" pitchFamily="34" charset="0"/>
              <a:buChar char="•"/>
              <a:defRPr/>
            </a:lvl3pPr>
            <a:lvl4pPr>
              <a:buClr>
                <a:schemeClr val="tx1"/>
              </a:buClr>
              <a:buFont typeface="Arial" pitchFamily="34" charset="0"/>
              <a:buChar char="•"/>
              <a:defRPr/>
            </a:lvl4pPr>
            <a:lvl5pPr>
              <a:buClr>
                <a:schemeClr val="tx1"/>
              </a:buClr>
              <a:buFont typeface="Arial" pitchFamily="34" charset="0"/>
              <a:buChar cha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a:xfrm>
            <a:off x="3124200" y="6492878"/>
            <a:ext cx="2895600" cy="365125"/>
          </a:xfrm>
          <a:prstGeom prst="rect">
            <a:avLst/>
          </a:prstGeom>
        </p:spPr>
        <p:txBody>
          <a:bodyPr/>
          <a:lstStyle>
            <a:lvl1pPr>
              <a:defRPr sz="825"/>
            </a:lvl1pPr>
          </a:lstStyle>
          <a:p>
            <a:pPr algn="l"/>
            <a:r>
              <a:rPr lang="en-US" dirty="0" smtClean="0"/>
              <a:t>Microsoft Internal &amp; Partner Use Only</a:t>
            </a:r>
            <a:endParaRPr lang="en-US" dirty="0"/>
          </a:p>
        </p:txBody>
      </p:sp>
      <p:sp>
        <p:nvSpPr>
          <p:cNvPr id="5" name="Slide Number Placeholder 4"/>
          <p:cNvSpPr>
            <a:spLocks noGrp="1"/>
          </p:cNvSpPr>
          <p:nvPr>
            <p:ph type="sldNum" sz="quarter" idx="11"/>
          </p:nvPr>
        </p:nvSpPr>
        <p:spPr>
          <a:xfrm>
            <a:off x="6553200" y="6488922"/>
            <a:ext cx="2133600" cy="365125"/>
          </a:xfrm>
          <a:prstGeom prst="rect">
            <a:avLst/>
          </a:prstGeom>
        </p:spPr>
        <p:txBody>
          <a:bodyPr/>
          <a:lstStyle>
            <a:lvl1pPr>
              <a:defRPr sz="750"/>
            </a:lvl1pPr>
          </a:lstStyle>
          <a:p>
            <a:fld id="{B14F4395-9067-4890-90FF-C7D18D59A179}" type="slidenum">
              <a:rPr lang="en-US" smtClean="0"/>
              <a:t>‹#›</a:t>
            </a:fld>
            <a:endParaRPr lang="en-US" dirty="0"/>
          </a:p>
        </p:txBody>
      </p:sp>
    </p:spTree>
    <p:extLst>
      <p:ext uri="{BB962C8B-B14F-4D97-AF65-F5344CB8AC3E}">
        <p14:creationId xmlns:p14="http://schemas.microsoft.com/office/powerpoint/2010/main" val="412024156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0_Blank">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73465" y="404228"/>
            <a:ext cx="5061204" cy="421526"/>
          </a:xfrm>
          <a:noFill/>
        </p:spPr>
        <p:txBody>
          <a:bodyPr wrap="square" lIns="91440" rtlCol="0">
            <a:spAutoFit/>
          </a:bodyPr>
          <a:lstStyle>
            <a:lvl1pPr>
              <a:defRPr lang="en-US" sz="1350" kern="0" spc="-75" dirty="0" smtClean="0">
                <a:solidFill>
                  <a:schemeClr val="bg1"/>
                </a:soli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p:nvPr>
        </p:nvSpPr>
        <p:spPr>
          <a:xfrm>
            <a:off x="273465" y="840505"/>
            <a:ext cx="8606790" cy="394723"/>
          </a:xfrm>
          <a:noFill/>
        </p:spPr>
        <p:txBody>
          <a:bodyPr wrap="square" lIns="91440" tIns="0" rIns="182880" bIns="0" rtlCol="0">
            <a:spAutoFit/>
          </a:bodyPr>
          <a:lstStyle>
            <a:lvl1pPr>
              <a:defRPr lang="en-US" sz="2700" kern="0" spc="-75" dirty="0">
                <a:solidFill>
                  <a:schemeClr val="bg1"/>
                </a:solidFill>
                <a:latin typeface="+mn-lt"/>
                <a:ea typeface="+mn-ea"/>
                <a:cs typeface="Segoe UI" panose="020B0502040204020203" pitchFamily="34" charset="0"/>
              </a:defRPr>
            </a:lvl1pPr>
          </a:lstStyle>
          <a:p>
            <a:pPr marL="0" lvl="0">
              <a:lnSpc>
                <a:spcPct val="95000"/>
              </a:lnSpc>
            </a:pPr>
            <a:r>
              <a:rPr lang="en-US"/>
              <a:t>Click to edit Master title style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rIns="182880"/>
          <a:lstStyle>
            <a:lvl1pPr>
              <a:defRPr sz="675">
                <a:solidFill>
                  <a:schemeClr val="bg1"/>
                </a:solidFill>
              </a:defRPr>
            </a:lvl1pPr>
          </a:lstStyle>
          <a:p>
            <a:pPr defTabSz="685721"/>
            <a:fld id="{B34F68F0-1D97-479E-8476-1F6D336BF15A}" type="slidenum">
              <a:rPr lang="en-US" smtClean="0">
                <a:solidFill>
                  <a:prstClr val="white"/>
                </a:solidFill>
              </a:rPr>
              <a:pPr defTabSz="685721"/>
              <a:t>‹#›</a:t>
            </a:fld>
            <a:endParaRPr lang="en-US" dirty="0">
              <a:solidFill>
                <a:prstClr val="white"/>
              </a:solidFill>
            </a:endParaRPr>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chemeClr val="bg1"/>
                </a:solidFill>
              </a:defRPr>
            </a:lvl1pPr>
          </a:lstStyle>
          <a:p>
            <a:r>
              <a:rPr lang="en-US" dirty="0" smtClean="0">
                <a:solidFill>
                  <a:prstClr val="white"/>
                </a:solidFill>
              </a:rPr>
              <a:t>Microsoft Internal &amp; Partner Use Only</a:t>
            </a:r>
            <a:endParaRPr lang="en-US" dirty="0">
              <a:solidFill>
                <a:prstClr val="white"/>
              </a:solidFill>
            </a:endParaRPr>
          </a:p>
        </p:txBody>
      </p:sp>
    </p:spTree>
    <p:extLst>
      <p:ext uri="{BB962C8B-B14F-4D97-AF65-F5344CB8AC3E}">
        <p14:creationId xmlns:p14="http://schemas.microsoft.com/office/powerpoint/2010/main" val="3993962544"/>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73465" y="404228"/>
            <a:ext cx="5061204" cy="421526"/>
          </a:xfrm>
          <a:noFill/>
        </p:spPr>
        <p:txBody>
          <a:bodyPr wrap="square" lIns="91440" rtlCol="0">
            <a:spAutoFit/>
          </a:bodyPr>
          <a:lstStyle>
            <a:lvl1pPr>
              <a:defRPr lang="en-US" sz="1350" kern="0" spc="-75" dirty="0" smtClean="0">
                <a:gradFill>
                  <a:gsLst>
                    <a:gs pos="2655">
                      <a:srgbClr val="0078D7"/>
                    </a:gs>
                    <a:gs pos="29204">
                      <a:srgbClr val="0078D7"/>
                    </a:gs>
                  </a:gsLst>
                  <a:lin ang="5400000" scaled="0"/>
                </a:gra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p:nvPr>
        </p:nvSpPr>
        <p:spPr>
          <a:xfrm>
            <a:off x="273465" y="979405"/>
            <a:ext cx="8606790" cy="394723"/>
          </a:xfrm>
          <a:noFill/>
        </p:spPr>
        <p:txBody>
          <a:bodyPr wrap="square" lIns="91440" tIns="0" rIns="182880" bIns="0" rtlCol="0">
            <a:spAutoFit/>
          </a:bodyPr>
          <a:lstStyle>
            <a:lvl1pPr>
              <a:defRPr lang="en-US" sz="2700" kern="0" spc="-75" dirty="0">
                <a:gradFill>
                  <a:gsLst>
                    <a:gs pos="77778">
                      <a:srgbClr val="0078D7"/>
                    </a:gs>
                    <a:gs pos="54630">
                      <a:srgbClr val="0078D7"/>
                    </a:gs>
                  </a:gsLst>
                  <a:lin ang="5400000" scaled="0"/>
                </a:gradFill>
                <a:latin typeface="+mn-lt"/>
                <a:ea typeface="+mn-ea"/>
                <a:cs typeface="Segoe UI" panose="020B0502040204020203" pitchFamily="34" charset="0"/>
              </a:defRPr>
            </a:lvl1pPr>
          </a:lstStyle>
          <a:p>
            <a:pPr marL="0" lvl="0">
              <a:lnSpc>
                <a:spcPct val="95000"/>
              </a:lnSpc>
            </a:pPr>
            <a:r>
              <a:rPr lang="en-US"/>
              <a:t>Click to edit Master title style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rIns="182880"/>
          <a:lstStyle>
            <a:lvl1pPr>
              <a:defRPr sz="675">
                <a:solidFill>
                  <a:srgbClr val="A5A5A5"/>
                </a:solidFill>
              </a:defRPr>
            </a:lvl1pPr>
          </a:lstStyle>
          <a:p>
            <a:pPr defTabSz="685721"/>
            <a:fld id="{B34F68F0-1D97-479E-8476-1F6D336BF15A}" type="slidenum">
              <a:rPr lang="en-US" smtClean="0"/>
              <a:pPr defTabSz="685721"/>
              <a:t>‹#›</a:t>
            </a:fld>
            <a:endParaRPr lang="en-US" dirty="0"/>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rgbClr val="A5A5A5"/>
                </a:solidFill>
              </a:defRPr>
            </a:lvl1pPr>
          </a:lstStyle>
          <a:p>
            <a:r>
              <a:rPr lang="en-US" dirty="0" smtClean="0"/>
              <a:t>Microsoft Internal &amp; Partner Use Only</a:t>
            </a:r>
            <a:endParaRPr lang="en-US" dirty="0"/>
          </a:p>
        </p:txBody>
      </p:sp>
      <p:sp>
        <p:nvSpPr>
          <p:cNvPr id="5" name="Text Placeholder 4"/>
          <p:cNvSpPr>
            <a:spLocks noGrp="1"/>
          </p:cNvSpPr>
          <p:nvPr>
            <p:ph type="body" sz="quarter" idx="13"/>
          </p:nvPr>
        </p:nvSpPr>
        <p:spPr>
          <a:xfrm>
            <a:off x="273844" y="1574801"/>
            <a:ext cx="8605839" cy="445507"/>
          </a:xfrm>
        </p:spPr>
        <p:txBody>
          <a:bodyPr/>
          <a:lstStyle>
            <a:lvl1pPr algn="l" defTabSz="685721" rtl="0" eaLnBrk="1" latinLnBrk="0" hangingPunct="1">
              <a:lnSpc>
                <a:spcPct val="113000"/>
              </a:lnSpc>
              <a:spcBef>
                <a:spcPts val="0"/>
              </a:spcBef>
              <a:spcAft>
                <a:spcPts val="1350"/>
              </a:spcAft>
              <a:defRPr lang="en-US" sz="1500" b="0" kern="1200" dirty="0" smtClean="0">
                <a:solidFill>
                  <a:schemeClr val="tx1"/>
                </a:solidFill>
                <a:latin typeface="+mn-lt"/>
                <a:ea typeface="+mn-ea"/>
                <a:cs typeface="+mn-cs"/>
              </a:defRPr>
            </a:lvl1pPr>
            <a:lvl2pPr algn="l" defTabSz="685721" rtl="0" eaLnBrk="1" latinLnBrk="0" hangingPunct="1">
              <a:defRPr lang="en-US" sz="1050" b="1" kern="1200" dirty="0" smtClean="0">
                <a:solidFill>
                  <a:schemeClr val="tx1"/>
                </a:solidFill>
                <a:latin typeface="+mn-lt"/>
                <a:ea typeface="+mn-ea"/>
                <a:cs typeface="+mn-cs"/>
              </a:defRPr>
            </a:lvl2pPr>
            <a:lvl3pPr algn="l" defTabSz="685721" rtl="0" eaLnBrk="1" latinLnBrk="0" hangingPunct="1">
              <a:defRPr lang="en-US" sz="1050" b="1" kern="1200" dirty="0" smtClean="0">
                <a:solidFill>
                  <a:schemeClr val="tx1"/>
                </a:solidFill>
                <a:latin typeface="+mn-lt"/>
                <a:ea typeface="+mn-ea"/>
                <a:cs typeface="+mn-cs"/>
              </a:defRPr>
            </a:lvl3pPr>
            <a:lvl4pPr algn="l" defTabSz="685721" rtl="0" eaLnBrk="1" latinLnBrk="0" hangingPunct="1">
              <a:defRPr lang="en-US" sz="1050" b="1" kern="1200" dirty="0" smtClean="0">
                <a:solidFill>
                  <a:schemeClr val="tx1"/>
                </a:solidFill>
                <a:latin typeface="+mn-lt"/>
                <a:ea typeface="+mn-ea"/>
                <a:cs typeface="+mn-cs"/>
              </a:defRPr>
            </a:lvl4pPr>
            <a:lvl5pPr algn="l" defTabSz="685721" rtl="0" eaLnBrk="1" latinLnBrk="0" hangingPunct="1">
              <a:defRPr lang="en-US" sz="1050" b="1" kern="1200" dirty="0">
                <a:solidFill>
                  <a:schemeClr val="tx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102616564"/>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Blank">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73465" y="404228"/>
            <a:ext cx="5061204" cy="421526"/>
          </a:xfrm>
          <a:noFill/>
        </p:spPr>
        <p:txBody>
          <a:bodyPr wrap="square" lIns="91440" rtlCol="0">
            <a:spAutoFit/>
          </a:bodyPr>
          <a:lstStyle>
            <a:lvl1pPr>
              <a:defRPr lang="en-US" sz="1350" kern="0" spc="-75" dirty="0" smtClean="0">
                <a:solidFill>
                  <a:schemeClr val="bg1"/>
                </a:soli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p:nvPr>
        </p:nvSpPr>
        <p:spPr>
          <a:xfrm>
            <a:off x="273465" y="979405"/>
            <a:ext cx="8606790" cy="394723"/>
          </a:xfrm>
          <a:noFill/>
        </p:spPr>
        <p:txBody>
          <a:bodyPr wrap="square" lIns="91440" tIns="0" rIns="182880" bIns="0" rtlCol="0">
            <a:spAutoFit/>
          </a:bodyPr>
          <a:lstStyle>
            <a:lvl1pPr>
              <a:defRPr lang="en-US" sz="2700" kern="0" spc="-75" dirty="0">
                <a:solidFill>
                  <a:schemeClr val="bg1"/>
                </a:solidFill>
                <a:latin typeface="+mn-lt"/>
                <a:ea typeface="+mn-ea"/>
                <a:cs typeface="Segoe UI" panose="020B0502040204020203" pitchFamily="34" charset="0"/>
              </a:defRPr>
            </a:lvl1pPr>
          </a:lstStyle>
          <a:p>
            <a:pPr marL="0" lvl="0">
              <a:lnSpc>
                <a:spcPct val="95000"/>
              </a:lnSpc>
            </a:pPr>
            <a:r>
              <a:rPr lang="en-US"/>
              <a:t>Click to edit Master title style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rIns="182880"/>
          <a:lstStyle>
            <a:lvl1pPr>
              <a:defRPr sz="675">
                <a:solidFill>
                  <a:schemeClr val="bg1"/>
                </a:solidFill>
              </a:defRPr>
            </a:lvl1pPr>
          </a:lstStyle>
          <a:p>
            <a:pPr defTabSz="685721"/>
            <a:fld id="{B34F68F0-1D97-479E-8476-1F6D336BF15A}" type="slidenum">
              <a:rPr lang="en-US" smtClean="0">
                <a:solidFill>
                  <a:prstClr val="white"/>
                </a:solidFill>
              </a:rPr>
              <a:pPr defTabSz="685721"/>
              <a:t>‹#›</a:t>
            </a:fld>
            <a:endParaRPr lang="en-US" dirty="0">
              <a:solidFill>
                <a:prstClr val="white"/>
              </a:solidFill>
            </a:endParaRPr>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chemeClr val="bg1"/>
                </a:solidFill>
              </a:defRPr>
            </a:lvl1pPr>
          </a:lstStyle>
          <a:p>
            <a:r>
              <a:rPr lang="en-US" dirty="0" smtClean="0">
                <a:solidFill>
                  <a:prstClr val="white"/>
                </a:solidFill>
              </a:rPr>
              <a:t>Microsoft Internal &amp; Partner Use Only</a:t>
            </a:r>
            <a:endParaRPr lang="en-US" dirty="0">
              <a:solidFill>
                <a:prstClr val="white"/>
              </a:solidFill>
            </a:endParaRPr>
          </a:p>
        </p:txBody>
      </p:sp>
      <p:sp>
        <p:nvSpPr>
          <p:cNvPr id="5" name="Text Placeholder 4"/>
          <p:cNvSpPr>
            <a:spLocks noGrp="1"/>
          </p:cNvSpPr>
          <p:nvPr>
            <p:ph type="body" sz="quarter" idx="13"/>
          </p:nvPr>
        </p:nvSpPr>
        <p:spPr>
          <a:xfrm>
            <a:off x="273844" y="1574801"/>
            <a:ext cx="8605839" cy="445507"/>
          </a:xfrm>
        </p:spPr>
        <p:txBody>
          <a:bodyPr lIns="91440"/>
          <a:lstStyle>
            <a:lvl1pPr algn="l" defTabSz="685721" rtl="0" eaLnBrk="1" latinLnBrk="0" hangingPunct="1">
              <a:lnSpc>
                <a:spcPct val="113000"/>
              </a:lnSpc>
              <a:spcBef>
                <a:spcPts val="0"/>
              </a:spcBef>
              <a:spcAft>
                <a:spcPts val="1350"/>
              </a:spcAft>
              <a:defRPr lang="en-US" sz="1500" b="0" kern="1200" dirty="0" smtClean="0">
                <a:solidFill>
                  <a:schemeClr val="bg1"/>
                </a:solidFill>
                <a:latin typeface="+mn-lt"/>
                <a:ea typeface="+mn-ea"/>
                <a:cs typeface="+mn-cs"/>
              </a:defRPr>
            </a:lvl1pPr>
            <a:lvl2pPr algn="l" defTabSz="685721" rtl="0" eaLnBrk="1" latinLnBrk="0" hangingPunct="1">
              <a:defRPr lang="en-US" sz="1050" b="1" kern="1200" dirty="0" smtClean="0">
                <a:solidFill>
                  <a:schemeClr val="tx1"/>
                </a:solidFill>
                <a:latin typeface="+mn-lt"/>
                <a:ea typeface="+mn-ea"/>
                <a:cs typeface="+mn-cs"/>
              </a:defRPr>
            </a:lvl2pPr>
            <a:lvl3pPr algn="l" defTabSz="685721" rtl="0" eaLnBrk="1" latinLnBrk="0" hangingPunct="1">
              <a:defRPr lang="en-US" sz="1050" b="1" kern="1200" dirty="0" smtClean="0">
                <a:solidFill>
                  <a:schemeClr val="tx1"/>
                </a:solidFill>
                <a:latin typeface="+mn-lt"/>
                <a:ea typeface="+mn-ea"/>
                <a:cs typeface="+mn-cs"/>
              </a:defRPr>
            </a:lvl3pPr>
            <a:lvl4pPr algn="l" defTabSz="685721" rtl="0" eaLnBrk="1" latinLnBrk="0" hangingPunct="1">
              <a:defRPr lang="en-US" sz="1050" b="1" kern="1200" dirty="0" smtClean="0">
                <a:solidFill>
                  <a:schemeClr val="tx1"/>
                </a:solidFill>
                <a:latin typeface="+mn-lt"/>
                <a:ea typeface="+mn-ea"/>
                <a:cs typeface="+mn-cs"/>
              </a:defRPr>
            </a:lvl4pPr>
            <a:lvl5pPr algn="l" defTabSz="685721" rtl="0" eaLnBrk="1" latinLnBrk="0" hangingPunct="1">
              <a:defRPr lang="en-US" sz="1050" b="1" kern="1200" dirty="0">
                <a:solidFill>
                  <a:schemeClr val="tx1"/>
                </a:solidFill>
                <a:latin typeface="+mn-lt"/>
                <a:ea typeface="+mn-ea"/>
                <a:cs typeface="+mn-cs"/>
              </a:defRPr>
            </a:lvl5pPr>
          </a:lstStyle>
          <a:p>
            <a:pPr lvl="0"/>
            <a:r>
              <a:rPr lang="en-US"/>
              <a:t>Click to edit Master text styles</a:t>
            </a:r>
          </a:p>
        </p:txBody>
      </p:sp>
    </p:spTree>
    <p:extLst>
      <p:ext uri="{BB962C8B-B14F-4D97-AF65-F5344CB8AC3E}">
        <p14:creationId xmlns:p14="http://schemas.microsoft.com/office/powerpoint/2010/main" val="947404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7_Blank">
    <p:bg>
      <p:bgPr>
        <a:solidFill>
          <a:srgbClr val="0078D7"/>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43069" y="248661"/>
            <a:ext cx="4998401" cy="421526"/>
          </a:xfrm>
          <a:noFill/>
        </p:spPr>
        <p:txBody>
          <a:bodyPr wrap="square" lIns="91440" rtlCol="0">
            <a:spAutoFit/>
          </a:bodyPr>
          <a:lstStyle>
            <a:lvl1pPr>
              <a:defRPr lang="en-US" sz="1350" kern="0" spc="-75" dirty="0" smtClean="0">
                <a:gradFill>
                  <a:gsLst>
                    <a:gs pos="37037">
                      <a:prstClr val="white"/>
                    </a:gs>
                    <a:gs pos="53000">
                      <a:prstClr val="white"/>
                    </a:gs>
                  </a:gsLst>
                  <a:lin ang="5400000" scaled="0"/>
                </a:gra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hasCustomPrompt="1"/>
          </p:nvPr>
        </p:nvSpPr>
        <p:spPr>
          <a:xfrm>
            <a:off x="180267" y="801849"/>
            <a:ext cx="8743950" cy="1107996"/>
          </a:xfrm>
        </p:spPr>
        <p:txBody>
          <a:bodyPr wrap="square">
            <a:spAutoFit/>
          </a:bodyPr>
          <a:lstStyle>
            <a:lvl1pPr>
              <a:defRPr lang="en-US" sz="7199" spc="-450" dirty="0">
                <a:gradFill>
                  <a:gsLst>
                    <a:gs pos="5556">
                      <a:prstClr val="white"/>
                    </a:gs>
                    <a:gs pos="27000">
                      <a:prstClr val="white"/>
                    </a:gs>
                  </a:gsLst>
                  <a:lin ang="0" scaled="0"/>
                </a:gradFill>
                <a:latin typeface="+mn-lt"/>
                <a:ea typeface="+mn-ea"/>
                <a:cs typeface="Segoe UI" panose="020B0502040204020203" pitchFamily="34" charset="0"/>
              </a:defRPr>
            </a:lvl1pPr>
          </a:lstStyle>
          <a:p>
            <a:pPr marL="0" lvl="0">
              <a:lnSpc>
                <a:spcPts val="7199"/>
              </a:lnSpc>
            </a:pPr>
            <a:r>
              <a:rPr lang="en-US"/>
              <a:t>Title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lIns="91440" rIns="182880"/>
          <a:lstStyle>
            <a:lvl1pPr>
              <a:defRPr sz="675">
                <a:gradFill>
                  <a:gsLst>
                    <a:gs pos="92920">
                      <a:srgbClr val="FFFFFF"/>
                    </a:gs>
                    <a:gs pos="77778">
                      <a:srgbClr val="FFFFFF"/>
                    </a:gs>
                  </a:gsLst>
                  <a:lin ang="5400000" scaled="0"/>
                </a:gradFill>
              </a:defRPr>
            </a:lvl1pPr>
          </a:lstStyle>
          <a:p>
            <a:pPr defTabSz="685721"/>
            <a:fld id="{B34F68F0-1D97-479E-8476-1F6D336BF15A}" type="slidenum">
              <a:rPr lang="en-US" smtClean="0"/>
              <a:pPr defTabSz="685721"/>
              <a:t>‹#›</a:t>
            </a:fld>
            <a:endParaRPr lang="en-US" dirty="0"/>
          </a:p>
        </p:txBody>
      </p:sp>
      <p:sp>
        <p:nvSpPr>
          <p:cNvPr id="3" name="Footer Placeholder 2"/>
          <p:cNvSpPr>
            <a:spLocks noGrp="1"/>
          </p:cNvSpPr>
          <p:nvPr>
            <p:ph type="ftr" sz="quarter" idx="11"/>
          </p:nvPr>
        </p:nvSpPr>
        <p:spPr>
          <a:xfrm>
            <a:off x="1" y="6492877"/>
            <a:ext cx="4062494" cy="365125"/>
          </a:xfrm>
          <a:prstGeom prst="rect">
            <a:avLst/>
          </a:prstGeom>
        </p:spPr>
        <p:txBody>
          <a:bodyPr lIns="182880"/>
          <a:lstStyle>
            <a:lvl1pPr>
              <a:defRPr sz="675">
                <a:solidFill>
                  <a:schemeClr val="tx1"/>
                </a:solidFill>
              </a:defRPr>
            </a:lvl1pPr>
          </a:lstStyle>
          <a:p>
            <a:r>
              <a:rPr lang="en-US" dirty="0" smtClean="0">
                <a:solidFill>
                  <a:prstClr val="white"/>
                </a:solidFill>
              </a:rPr>
              <a:t>Microsoft Internal &amp; Partner Use Only</a:t>
            </a:r>
            <a:endParaRPr lang="en-US" dirty="0">
              <a:solidFill>
                <a:prstClr val="white"/>
              </a:solidFill>
            </a:endParaRPr>
          </a:p>
        </p:txBody>
      </p:sp>
      <p:sp>
        <p:nvSpPr>
          <p:cNvPr id="11" name="Text Placeholder 10"/>
          <p:cNvSpPr>
            <a:spLocks noGrp="1"/>
          </p:cNvSpPr>
          <p:nvPr>
            <p:ph type="body" sz="quarter" idx="13"/>
          </p:nvPr>
        </p:nvSpPr>
        <p:spPr>
          <a:xfrm>
            <a:off x="180266" y="2357337"/>
            <a:ext cx="6323076" cy="2191515"/>
          </a:xfrm>
          <a:noFill/>
        </p:spPr>
        <p:txBody>
          <a:bodyPr wrap="square" rtlCol="0">
            <a:noAutofit/>
          </a:bodyPr>
          <a:lstStyle>
            <a:lvl1pPr>
              <a:lnSpc>
                <a:spcPct val="113000"/>
              </a:lnSpc>
              <a:spcBef>
                <a:spcPts val="0"/>
              </a:spcBef>
              <a:spcAft>
                <a:spcPts val="1350"/>
              </a:spcAft>
              <a:defRPr lang="en-US" sz="1500" spc="-75" dirty="0" smtClean="0">
                <a:gradFill>
                  <a:gsLst>
                    <a:gs pos="5556">
                      <a:prstClr val="white"/>
                    </a:gs>
                    <a:gs pos="27000">
                      <a:prstClr val="white"/>
                    </a:gs>
                  </a:gsLst>
                  <a:lin ang="0" scaled="0"/>
                </a:gradFill>
                <a:latin typeface="+mn-lt"/>
                <a:cs typeface="Segoe UI" panose="020B0502040204020203" pitchFamily="34" charset="0"/>
              </a:defRPr>
            </a:lvl1pPr>
          </a:lstStyle>
          <a:p>
            <a:pPr lvl="0">
              <a:lnSpc>
                <a:spcPct val="113000"/>
              </a:lnSpc>
              <a:spcAft>
                <a:spcPts val="1350"/>
              </a:spcAft>
            </a:pPr>
            <a:r>
              <a:rPr lang="en-US"/>
              <a:t>Click to edit Master text styles</a:t>
            </a:r>
          </a:p>
        </p:txBody>
      </p:sp>
    </p:spTree>
    <p:extLst>
      <p:ext uri="{BB962C8B-B14F-4D97-AF65-F5344CB8AC3E}">
        <p14:creationId xmlns:p14="http://schemas.microsoft.com/office/powerpoint/2010/main" val="161573286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8_Blank">
    <p:bg>
      <p:bgPr>
        <a:solidFill>
          <a:srgbClr val="0078D7"/>
        </a:solidFill>
        <a:effectLst/>
      </p:bgPr>
    </p:bg>
    <p:spTree>
      <p:nvGrpSpPr>
        <p:cNvPr id="1" name=""/>
        <p:cNvGrpSpPr/>
        <p:nvPr/>
      </p:nvGrpSpPr>
      <p:grpSpPr>
        <a:xfrm>
          <a:off x="0" y="0"/>
          <a:ext cx="0" cy="0"/>
          <a:chOff x="0" y="0"/>
          <a:chExt cx="0" cy="0"/>
        </a:xfrm>
      </p:grpSpPr>
      <p:sp>
        <p:nvSpPr>
          <p:cNvPr id="13" name="Rectangle 12"/>
          <p:cNvSpPr/>
          <p:nvPr userDrawn="1"/>
        </p:nvSpPr>
        <p:spPr>
          <a:xfrm>
            <a:off x="0" y="1003301"/>
            <a:ext cx="9144000" cy="58547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2856" tIns="82284" rIns="102856" bIns="82284" numCol="1" spcCol="0" rtlCol="0" fromWordArt="0" anchor="t" anchorCtr="0" forceAA="0" compatLnSpc="1">
            <a:prstTxWarp prst="textNoShape">
              <a:avLst/>
            </a:prstTxWarp>
            <a:noAutofit/>
          </a:bodyPr>
          <a:lstStyle/>
          <a:p>
            <a:pPr marL="0" marR="0" lvl="0" indent="0" algn="ctr" defTabSz="685721" rtl="0" eaLnBrk="1" fontAlgn="auto" latinLnBrk="0" hangingPunct="1">
              <a:lnSpc>
                <a:spcPct val="90000"/>
              </a:lnSpc>
              <a:spcBef>
                <a:spcPts val="450"/>
              </a:spcBef>
              <a:spcAft>
                <a:spcPts val="0"/>
              </a:spcAft>
              <a:buClrTx/>
              <a:buSzTx/>
              <a:buFontTx/>
              <a:buNone/>
              <a:tabLst/>
              <a:defRPr/>
            </a:pPr>
            <a:endParaRPr kumimoji="0" lang="en-US" sz="1500" b="0" i="0" u="none" strike="noStrike" kern="1200" cap="none" spc="0" normalizeH="0" baseline="0" noProof="0" dirty="0">
              <a:ln>
                <a:noFill/>
              </a:ln>
              <a:solidFill>
                <a:prstClr val="white"/>
              </a:solidFill>
              <a:effectLst/>
              <a:uLnTx/>
              <a:uFillTx/>
              <a:latin typeface="Segoe UI"/>
              <a:ea typeface="+mn-ea"/>
              <a:cs typeface="+mn-cs"/>
            </a:endParaRPr>
          </a:p>
        </p:txBody>
      </p:sp>
      <p:sp>
        <p:nvSpPr>
          <p:cNvPr id="9" name="Text Placeholder 8"/>
          <p:cNvSpPr>
            <a:spLocks noGrp="1"/>
          </p:cNvSpPr>
          <p:nvPr>
            <p:ph type="body" sz="quarter" idx="12"/>
          </p:nvPr>
        </p:nvSpPr>
        <p:spPr>
          <a:xfrm>
            <a:off x="243069" y="248661"/>
            <a:ext cx="4998401" cy="421526"/>
          </a:xfrm>
          <a:noFill/>
        </p:spPr>
        <p:txBody>
          <a:bodyPr wrap="square" lIns="91440" rtlCol="0">
            <a:spAutoFit/>
          </a:bodyPr>
          <a:lstStyle>
            <a:lvl1pPr>
              <a:defRPr lang="en-US" sz="1350" kern="0" spc="-75" dirty="0" smtClean="0">
                <a:gradFill>
                  <a:gsLst>
                    <a:gs pos="37037">
                      <a:prstClr val="white"/>
                    </a:gs>
                    <a:gs pos="53000">
                      <a:prstClr val="white"/>
                    </a:gs>
                  </a:gsLst>
                  <a:lin ang="5400000" scaled="0"/>
                </a:gradFill>
                <a:latin typeface="+mn-lt"/>
                <a:cs typeface="Segoe UI" panose="020B0502040204020203" pitchFamily="34" charset="0"/>
              </a:defRPr>
            </a:lvl1pPr>
          </a:lstStyle>
          <a:p>
            <a:pPr lvl="0">
              <a:lnSpc>
                <a:spcPct val="114000"/>
              </a:lnSpc>
              <a:spcAft>
                <a:spcPts val="450"/>
              </a:spcAft>
            </a:pPr>
            <a:r>
              <a:rPr lang="en-US"/>
              <a:t>Click to edit Master text styles</a:t>
            </a:r>
          </a:p>
        </p:txBody>
      </p:sp>
      <p:sp>
        <p:nvSpPr>
          <p:cNvPr id="7" name="Title 6"/>
          <p:cNvSpPr>
            <a:spLocks noGrp="1"/>
          </p:cNvSpPr>
          <p:nvPr>
            <p:ph type="title" hasCustomPrompt="1"/>
          </p:nvPr>
        </p:nvSpPr>
        <p:spPr>
          <a:xfrm>
            <a:off x="180267" y="1693100"/>
            <a:ext cx="8743950" cy="1107996"/>
          </a:xfrm>
        </p:spPr>
        <p:txBody>
          <a:bodyPr wrap="square">
            <a:spAutoFit/>
          </a:bodyPr>
          <a:lstStyle>
            <a:lvl1pPr>
              <a:defRPr lang="en-US" sz="7199" spc="-450" dirty="0">
                <a:solidFill>
                  <a:schemeClr val="accent1"/>
                </a:solidFill>
                <a:latin typeface="+mn-lt"/>
                <a:ea typeface="+mn-ea"/>
                <a:cs typeface="Segoe UI" panose="020B0502040204020203" pitchFamily="34" charset="0"/>
              </a:defRPr>
            </a:lvl1pPr>
          </a:lstStyle>
          <a:p>
            <a:pPr marL="0" lvl="0">
              <a:lnSpc>
                <a:spcPts val="7199"/>
              </a:lnSpc>
            </a:pPr>
            <a:r>
              <a:rPr lang="en-US"/>
              <a:t>Title</a:t>
            </a:r>
          </a:p>
        </p:txBody>
      </p:sp>
      <p:sp>
        <p:nvSpPr>
          <p:cNvPr id="2" name="Slide Number Placeholder 1"/>
          <p:cNvSpPr>
            <a:spLocks noGrp="1"/>
          </p:cNvSpPr>
          <p:nvPr>
            <p:ph type="sldNum" sz="quarter" idx="10"/>
          </p:nvPr>
        </p:nvSpPr>
        <p:spPr>
          <a:xfrm>
            <a:off x="7086600" y="6492877"/>
            <a:ext cx="2057400" cy="365125"/>
          </a:xfrm>
          <a:prstGeom prst="rect">
            <a:avLst/>
          </a:prstGeom>
        </p:spPr>
        <p:txBody>
          <a:bodyPr lIns="91440" rIns="182880"/>
          <a:lstStyle>
            <a:lvl1pPr>
              <a:defRPr sz="675">
                <a:solidFill>
                  <a:srgbClr val="A5A5A5"/>
                </a:solidFill>
              </a:defRPr>
            </a:lvl1pPr>
          </a:lstStyle>
          <a:p>
            <a:pPr defTabSz="685721"/>
            <a:fld id="{B34F68F0-1D97-479E-8476-1F6D336BF15A}" type="slidenum">
              <a:rPr lang="en-US" smtClean="0"/>
              <a:pPr defTabSz="685721"/>
              <a:t>‹#›</a:t>
            </a:fld>
            <a:endParaRPr lang="en-US" dirty="0"/>
          </a:p>
        </p:txBody>
      </p:sp>
      <p:sp>
        <p:nvSpPr>
          <p:cNvPr id="11" name="Text Placeholder 10"/>
          <p:cNvSpPr>
            <a:spLocks noGrp="1"/>
          </p:cNvSpPr>
          <p:nvPr>
            <p:ph type="body" sz="quarter" idx="13"/>
          </p:nvPr>
        </p:nvSpPr>
        <p:spPr>
          <a:xfrm>
            <a:off x="180266" y="3248589"/>
            <a:ext cx="6323076" cy="2191515"/>
          </a:xfrm>
          <a:noFill/>
        </p:spPr>
        <p:txBody>
          <a:bodyPr wrap="square" rtlCol="0">
            <a:noAutofit/>
          </a:bodyPr>
          <a:lstStyle>
            <a:lvl1pPr>
              <a:lnSpc>
                <a:spcPct val="113000"/>
              </a:lnSpc>
              <a:spcBef>
                <a:spcPts val="0"/>
              </a:spcBef>
              <a:spcAft>
                <a:spcPts val="1350"/>
              </a:spcAft>
              <a:defRPr lang="en-US" sz="1500" spc="-75" dirty="0" smtClean="0">
                <a:solidFill>
                  <a:schemeClr val="accent1"/>
                </a:solidFill>
                <a:latin typeface="+mn-lt"/>
                <a:cs typeface="Segoe UI" panose="020B0502040204020203" pitchFamily="34" charset="0"/>
              </a:defRPr>
            </a:lvl1pPr>
          </a:lstStyle>
          <a:p>
            <a:pPr lvl="0">
              <a:lnSpc>
                <a:spcPct val="113000"/>
              </a:lnSpc>
              <a:spcAft>
                <a:spcPts val="1350"/>
              </a:spcAft>
            </a:pPr>
            <a:r>
              <a:rPr lang="en-US"/>
              <a:t>Click to edit Master text styles</a:t>
            </a:r>
          </a:p>
        </p:txBody>
      </p:sp>
      <p:sp>
        <p:nvSpPr>
          <p:cNvPr id="16" name="Footer Placeholder 2"/>
          <p:cNvSpPr>
            <a:spLocks noGrp="1"/>
          </p:cNvSpPr>
          <p:nvPr>
            <p:ph type="ftr" sz="quarter" idx="3"/>
          </p:nvPr>
        </p:nvSpPr>
        <p:spPr>
          <a:xfrm>
            <a:off x="2" y="6493776"/>
            <a:ext cx="3086129" cy="364224"/>
          </a:xfrm>
          <a:prstGeom prst="rect">
            <a:avLst/>
          </a:prstGeom>
        </p:spPr>
        <p:txBody>
          <a:bodyPr vert="horz" lIns="179277" tIns="44819" rIns="179277" bIns="44819" rtlCol="0" anchor="ctr"/>
          <a:lstStyle>
            <a:lvl1pPr marL="0" algn="l" defTabSz="685721" rtl="0" eaLnBrk="1" latinLnBrk="0" hangingPunct="1">
              <a:defRPr lang="en-US" sz="675" kern="1200" smtClean="0">
                <a:solidFill>
                  <a:srgbClr val="A5A5A5"/>
                </a:solidFill>
                <a:latin typeface="+mn-lt"/>
                <a:ea typeface="+mn-ea"/>
                <a:cs typeface="+mn-cs"/>
              </a:defRPr>
            </a:lvl1pPr>
          </a:lstStyle>
          <a:p>
            <a:r>
              <a:rPr lang="en-US" dirty="0" smtClean="0"/>
              <a:t>Microsoft Internal &amp; Partner Use Only</a:t>
            </a:r>
            <a:endParaRPr lang="en-US" dirty="0"/>
          </a:p>
        </p:txBody>
      </p:sp>
    </p:spTree>
    <p:extLst>
      <p:ext uri="{BB962C8B-B14F-4D97-AF65-F5344CB8AC3E}">
        <p14:creationId xmlns:p14="http://schemas.microsoft.com/office/powerpoint/2010/main" val="145346077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wrap="square" lIns="146304" tIns="91440" rIns="146304" bIns="91440" rtlCol="0" anchor="t">
            <a:noAutofit/>
          </a:bodyPr>
          <a:lstStyle>
            <a:lvl1pPr>
              <a:defRPr lang="en-US" sz="3235" dirty="0"/>
            </a:lvl1pPr>
          </a:lstStyle>
          <a:p>
            <a:pPr lvl="0"/>
            <a:r>
              <a:rPr lang="en-US"/>
              <a:t>Click to edit Master title style</a:t>
            </a:r>
          </a:p>
        </p:txBody>
      </p:sp>
    </p:spTree>
    <p:extLst>
      <p:ext uri="{BB962C8B-B14F-4D97-AF65-F5344CB8AC3E}">
        <p14:creationId xmlns:p14="http://schemas.microsoft.com/office/powerpoint/2010/main" val="388619068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2700"/>
            </a:lvl1pPr>
          </a:lstStyle>
          <a:p>
            <a:r>
              <a:rPr lang="en-US"/>
              <a:t>Click to edit Master title style</a:t>
            </a:r>
          </a:p>
        </p:txBody>
      </p:sp>
      <p:sp>
        <p:nvSpPr>
          <p:cNvPr id="6" name="Text Placeholder 5"/>
          <p:cNvSpPr>
            <a:spLocks noGrp="1"/>
          </p:cNvSpPr>
          <p:nvPr>
            <p:ph type="body" sz="quarter" idx="10"/>
          </p:nvPr>
        </p:nvSpPr>
        <p:spPr>
          <a:xfrm>
            <a:off x="201931" y="1189179"/>
            <a:ext cx="8740142" cy="1670907"/>
          </a:xfrm>
        </p:spPr>
        <p:txBody>
          <a:bodyPr/>
          <a:lstStyle>
            <a:lvl1pPr marL="0" indent="0">
              <a:buNone/>
              <a:defRPr lang="en-US" sz="1500" b="0" kern="0" spc="-74" dirty="0" smtClean="0">
                <a:gradFill>
                  <a:gsLst>
                    <a:gs pos="92913">
                      <a:srgbClr val="595959"/>
                    </a:gs>
                    <a:gs pos="77778">
                      <a:srgbClr val="595959"/>
                    </a:gs>
                  </a:gsLst>
                  <a:lin ang="5400000" scaled="0"/>
                </a:gradFill>
                <a:latin typeface="+mj-lt"/>
                <a:ea typeface="+mn-ea"/>
                <a:cs typeface="Segoe UI" panose="020B0502040204020203" pitchFamily="34" charset="0"/>
              </a:defRPr>
            </a:lvl1pPr>
            <a:lvl2pPr marL="257145" indent="-257145">
              <a:buFontTx/>
              <a:buNone/>
              <a:defRPr sz="1500"/>
            </a:lvl2pPr>
            <a:lvl3pPr marL="168054" indent="0">
              <a:buNone/>
              <a:defRPr/>
            </a:lvl3pPr>
            <a:lvl4pPr marL="336106" indent="0">
              <a:buNone/>
              <a:defRPr/>
            </a:lvl4pPr>
            <a:lvl5pPr marL="504160" indent="0">
              <a:buNone/>
              <a:defRPr/>
            </a:lvl5pPr>
          </a:lstStyle>
          <a:p>
            <a:pPr marL="0" lvl="0" indent="0" algn="l" defTabSz="685704" rtl="0" eaLnBrk="1" latinLnBrk="0" hangingPunct="1">
              <a:lnSpc>
                <a:spcPct val="114000"/>
              </a:lnSpc>
              <a:spcBef>
                <a:spcPts val="0"/>
              </a:spcBef>
              <a:spcAft>
                <a:spcPts val="1350"/>
              </a:spcAft>
              <a:buFont typeface="Arial" panose="020B0604020202020204" pitchFamily="34" charset="0"/>
              <a:buNone/>
            </a:pPr>
            <a:r>
              <a:rPr lang="en-US"/>
              <a:t>Click to edit Master text styles</a:t>
            </a:r>
          </a:p>
          <a:p>
            <a:pPr marL="210026" lvl="0" indent="-210026" algn="l" defTabSz="672067" rtl="0" eaLnBrk="1" latinLnBrk="0" hangingPunct="1">
              <a:lnSpc>
                <a:spcPct val="100000"/>
              </a:lnSpc>
              <a:spcBef>
                <a:spcPts val="0"/>
              </a:spcBef>
              <a:spcAft>
                <a:spcPts val="900"/>
              </a:spcAft>
              <a:buFont typeface="Wingdings" panose="05000000000000000000" pitchFamily="2" charset="2"/>
              <a:buChar char="§"/>
            </a:pPr>
            <a:r>
              <a:rPr lang="en-US"/>
              <a:t>Second level</a:t>
            </a:r>
          </a:p>
          <a:p>
            <a:pPr lvl="2"/>
            <a:r>
              <a:rPr lang="en-US"/>
              <a:t>Third level</a:t>
            </a:r>
          </a:p>
          <a:p>
            <a:pPr lvl="3"/>
            <a:r>
              <a:rPr lang="en-US"/>
              <a:t>Fourth level</a:t>
            </a:r>
          </a:p>
          <a:p>
            <a:pPr lvl="4"/>
            <a:r>
              <a:rPr lang="en-US"/>
              <a:t>Fifth level</a:t>
            </a:r>
          </a:p>
        </p:txBody>
      </p:sp>
      <p:sp>
        <p:nvSpPr>
          <p:cNvPr id="4" name="Footer Placeholder 2"/>
          <p:cNvSpPr>
            <a:spLocks noGrp="1"/>
          </p:cNvSpPr>
          <p:nvPr>
            <p:ph type="ftr" sz="quarter" idx="3"/>
          </p:nvPr>
        </p:nvSpPr>
        <p:spPr>
          <a:xfrm>
            <a:off x="2" y="6493776"/>
            <a:ext cx="3086129" cy="364224"/>
          </a:xfrm>
          <a:prstGeom prst="rect">
            <a:avLst/>
          </a:prstGeom>
        </p:spPr>
        <p:txBody>
          <a:bodyPr vert="horz" lIns="179277" tIns="44819" rIns="179277" bIns="44819" rtlCol="0" anchor="ctr"/>
          <a:lstStyle>
            <a:lvl1pPr algn="l">
              <a:defRPr sz="675">
                <a:solidFill>
                  <a:srgbClr val="A5A5A5"/>
                </a:solidFill>
              </a:defRPr>
            </a:lvl1pPr>
          </a:lstStyle>
          <a:p>
            <a:r>
              <a:rPr lang="en-US" dirty="0" smtClean="0"/>
              <a:t>Microsoft Internal &amp; Partner Use Only</a:t>
            </a:r>
            <a:endParaRPr lang="en-US" dirty="0"/>
          </a:p>
        </p:txBody>
      </p:sp>
      <p:sp>
        <p:nvSpPr>
          <p:cNvPr id="5" name="Slide Number Placeholder 5"/>
          <p:cNvSpPr>
            <a:spLocks noGrp="1"/>
          </p:cNvSpPr>
          <p:nvPr>
            <p:ph type="sldNum" sz="quarter" idx="4"/>
          </p:nvPr>
        </p:nvSpPr>
        <p:spPr>
          <a:xfrm>
            <a:off x="7087360" y="6493776"/>
            <a:ext cx="2056641" cy="364224"/>
          </a:xfrm>
          <a:prstGeom prst="rect">
            <a:avLst/>
          </a:prstGeom>
        </p:spPr>
        <p:txBody>
          <a:bodyPr vert="horz" lIns="179277" tIns="44819" rIns="179277" bIns="44819" rtlCol="0" anchor="ctr"/>
          <a:lstStyle>
            <a:lvl1pPr algn="r">
              <a:defRPr sz="675">
                <a:solidFill>
                  <a:srgbClr val="A5A5A5"/>
                </a:solidFill>
              </a:defRPr>
            </a:lvl1pPr>
          </a:lstStyle>
          <a:p>
            <a:pPr defTabSz="685721"/>
            <a:fld id="{6503E857-4F15-4ECA-BD4D-D22AAAB9E67A}" type="slidenum">
              <a:rPr lang="en-US" smtClean="0"/>
              <a:pPr defTabSz="685721"/>
              <a:t>‹#›</a:t>
            </a:fld>
            <a:endParaRPr lang="en-US" dirty="0"/>
          </a:p>
        </p:txBody>
      </p:sp>
    </p:spTree>
    <p:extLst>
      <p:ext uri="{BB962C8B-B14F-4D97-AF65-F5344CB8AC3E}">
        <p14:creationId xmlns:p14="http://schemas.microsoft.com/office/powerpoint/2010/main" val="89650101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1" y="1"/>
          <a:ext cx="158751" cy="158749"/>
        </p:xfrm>
        <a:graphic>
          <a:graphicData uri="http://schemas.openxmlformats.org/presentationml/2006/ole">
            <mc:AlternateContent xmlns:mc="http://schemas.openxmlformats.org/markup-compatibility/2006">
              <mc:Choice xmlns:v="urn:schemas-microsoft-com:vml" Requires="v">
                <p:oleObj spid="_x0000_s1052" name="think-cell Slide" r:id="rId4" imgW="0" imgH="0" progId="TCLayout.ActiveDocument.1">
                  <p:embed/>
                </p:oleObj>
              </mc:Choice>
              <mc:Fallback>
                <p:oleObj name="think-cell Slide" r:id="rId4"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1"/>
                        <a:ext cx="158751" cy="1587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1"/>
          <p:cNvSpPr>
            <a:spLocks noGrp="1"/>
          </p:cNvSpPr>
          <p:nvPr>
            <p:ph type="ctrTitle"/>
          </p:nvPr>
        </p:nvSpPr>
        <p:spPr>
          <a:xfrm>
            <a:off x="201977" y="2075849"/>
            <a:ext cx="7395456" cy="1629553"/>
          </a:xfrm>
        </p:spPr>
        <p:txBody>
          <a:bodyPr lIns="146235" tIns="91397" rIns="146235" bIns="91397" anchor="b" anchorCtr="0">
            <a:normAutofit/>
          </a:bodyPr>
          <a:lstStyle>
            <a:lvl1pPr algn="l">
              <a:defRPr sz="4412" b="0" cap="none" baseline="0">
                <a:solidFill>
                  <a:schemeClr val="accent1"/>
                </a:solidFill>
                <a:latin typeface="+mj-lt"/>
              </a:defRPr>
            </a:lvl1pPr>
          </a:lstStyle>
          <a:p>
            <a:r>
              <a:rPr lang="en-US"/>
              <a:t>Click to edit Master title style</a:t>
            </a:r>
          </a:p>
        </p:txBody>
      </p:sp>
      <p:sp>
        <p:nvSpPr>
          <p:cNvPr id="8" name="Subtitle 2"/>
          <p:cNvSpPr>
            <a:spLocks noGrp="1"/>
          </p:cNvSpPr>
          <p:nvPr>
            <p:ph type="subTitle" idx="1"/>
          </p:nvPr>
        </p:nvSpPr>
        <p:spPr>
          <a:xfrm>
            <a:off x="201982" y="3877274"/>
            <a:ext cx="4705063" cy="527029"/>
          </a:xfrm>
        </p:spPr>
        <p:txBody>
          <a:bodyPr lIns="146235" tIns="109677" rIns="146235" bIns="109677"/>
          <a:lstStyle>
            <a:lvl1pPr marL="0" indent="0" algn="l">
              <a:buNone/>
              <a:defRPr sz="2206" b="0" cap="none" spc="0" baseline="0">
                <a:solidFill>
                  <a:schemeClr val="accent6"/>
                </a:solidFill>
                <a:latin typeface="+mj-lt"/>
              </a:defRPr>
            </a:lvl1pPr>
            <a:lvl2pPr marL="396627" indent="0" algn="ctr">
              <a:buNone/>
              <a:defRPr>
                <a:solidFill>
                  <a:schemeClr val="tx1">
                    <a:tint val="75000"/>
                  </a:schemeClr>
                </a:solidFill>
              </a:defRPr>
            </a:lvl2pPr>
            <a:lvl3pPr marL="793257" indent="0" algn="ctr">
              <a:buNone/>
              <a:defRPr>
                <a:solidFill>
                  <a:schemeClr val="tx1">
                    <a:tint val="75000"/>
                  </a:schemeClr>
                </a:solidFill>
              </a:defRPr>
            </a:lvl3pPr>
            <a:lvl4pPr marL="1189883" indent="0" algn="ctr">
              <a:buNone/>
              <a:defRPr>
                <a:solidFill>
                  <a:schemeClr val="tx1">
                    <a:tint val="75000"/>
                  </a:schemeClr>
                </a:solidFill>
              </a:defRPr>
            </a:lvl4pPr>
            <a:lvl5pPr marL="1586508" indent="0" algn="ctr">
              <a:buNone/>
              <a:defRPr>
                <a:solidFill>
                  <a:schemeClr val="tx1">
                    <a:tint val="75000"/>
                  </a:schemeClr>
                </a:solidFill>
              </a:defRPr>
            </a:lvl5pPr>
            <a:lvl6pPr marL="1983136" indent="0" algn="ctr">
              <a:buNone/>
              <a:defRPr>
                <a:solidFill>
                  <a:schemeClr val="tx1">
                    <a:tint val="75000"/>
                  </a:schemeClr>
                </a:solidFill>
              </a:defRPr>
            </a:lvl6pPr>
            <a:lvl7pPr marL="2379765" indent="0" algn="ctr">
              <a:buNone/>
              <a:defRPr>
                <a:solidFill>
                  <a:schemeClr val="tx1">
                    <a:tint val="75000"/>
                  </a:schemeClr>
                </a:solidFill>
              </a:defRPr>
            </a:lvl7pPr>
            <a:lvl8pPr marL="2776392" indent="0" algn="ctr">
              <a:buNone/>
              <a:defRPr>
                <a:solidFill>
                  <a:schemeClr val="tx1">
                    <a:tint val="75000"/>
                  </a:schemeClr>
                </a:solidFill>
              </a:defRPr>
            </a:lvl8pPr>
            <a:lvl9pPr marL="3173018" indent="0" algn="ctr">
              <a:buNone/>
              <a:defRPr>
                <a:solidFill>
                  <a:schemeClr val="tx1">
                    <a:tint val="75000"/>
                  </a:schemeClr>
                </a:solidFill>
              </a:defRPr>
            </a:lvl9pPr>
          </a:lstStyle>
          <a:p>
            <a:r>
              <a:rPr lang="en-US"/>
              <a:t>Click to edit Master subtitle style</a:t>
            </a:r>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gray">
          <a:xfrm>
            <a:off x="7669515" y="6063073"/>
            <a:ext cx="1138326" cy="323564"/>
          </a:xfrm>
          <a:prstGeom prst="rect">
            <a:avLst/>
          </a:prstGeom>
        </p:spPr>
      </p:pic>
    </p:spTree>
    <p:extLst>
      <p:ext uri="{BB962C8B-B14F-4D97-AF65-F5344CB8AC3E}">
        <p14:creationId xmlns:p14="http://schemas.microsoft.com/office/powerpoint/2010/main" val="497990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7" name="Title 2"/>
          <p:cNvSpPr>
            <a:spLocks noGrp="1"/>
          </p:cNvSpPr>
          <p:nvPr>
            <p:ph type="title"/>
          </p:nvPr>
        </p:nvSpPr>
        <p:spPr>
          <a:xfrm>
            <a:off x="201696" y="286381"/>
            <a:ext cx="8740142" cy="927940"/>
          </a:xfrm>
          <a:prstGeom prst="rect">
            <a:avLst/>
          </a:prstGeom>
        </p:spPr>
        <p:txBody>
          <a:bodyPr/>
          <a:lstStyle>
            <a:lvl1pPr algn="l">
              <a:defRPr sz="3822">
                <a:solidFill>
                  <a:schemeClr val="tx2"/>
                </a:solidFill>
              </a:defRPr>
            </a:lvl1pPr>
          </a:lstStyle>
          <a:p>
            <a:r>
              <a:rPr lang="en-US"/>
              <a:t>Click to edit Master title style</a:t>
            </a:r>
          </a:p>
        </p:txBody>
      </p:sp>
      <p:sp>
        <p:nvSpPr>
          <p:cNvPr id="5" name="Slide Number Placeholder 3"/>
          <p:cNvSpPr>
            <a:spLocks noGrp="1"/>
          </p:cNvSpPr>
          <p:nvPr>
            <p:ph type="sldNum" sz="quarter" idx="15"/>
          </p:nvPr>
        </p:nvSpPr>
        <p:spPr>
          <a:xfrm>
            <a:off x="7086600" y="6492877"/>
            <a:ext cx="2057400" cy="365125"/>
          </a:xfrm>
          <a:prstGeom prst="rect">
            <a:avLst/>
          </a:prstGeom>
        </p:spPr>
        <p:txBody>
          <a:bodyPr/>
          <a:lstStyle>
            <a:lvl1pPr>
              <a:defRPr/>
            </a:lvl1pPr>
          </a:lstStyle>
          <a:p>
            <a:pPr defTabSz="685739">
              <a:defRPr/>
            </a:pPr>
            <a:fld id="{6052FC3A-E1BD-E54F-9A48-71EBDEF00552}" type="slidenum">
              <a:rPr lang="en-US" smtClean="0">
                <a:solidFill>
                  <a:srgbClr val="505050"/>
                </a:solidFill>
              </a:rPr>
              <a:pPr defTabSz="685739">
                <a:defRPr/>
              </a:pPr>
              <a:t>‹#›</a:t>
            </a:fld>
            <a:endParaRPr lang="en-US" dirty="0">
              <a:solidFill>
                <a:srgbClr val="505050"/>
              </a:solidFill>
            </a:endParaRPr>
          </a:p>
        </p:txBody>
      </p:sp>
    </p:spTree>
    <p:extLst>
      <p:ext uri="{BB962C8B-B14F-4D97-AF65-F5344CB8AC3E}">
        <p14:creationId xmlns:p14="http://schemas.microsoft.com/office/powerpoint/2010/main" val="3947486254"/>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defTabSz="685714" rtl="0" eaLnBrk="1" latinLnBrk="0" hangingPunct="1">
              <a:lnSpc>
                <a:spcPct val="90000"/>
              </a:lnSpc>
              <a:spcBef>
                <a:spcPct val="0"/>
              </a:spcBef>
              <a:buNone/>
              <a:defRPr lang="en-US" sz="3235" b="0" kern="1200" cap="none" spc="-110" baseline="0" dirty="0">
                <a:ln w="3175">
                  <a:noFill/>
                </a:ln>
                <a:gradFill>
                  <a:gsLst>
                    <a:gs pos="76768">
                      <a:srgbClr val="FFFFFF"/>
                    </a:gs>
                    <a:gs pos="53000">
                      <a:srgbClr val="FFFFFF"/>
                    </a:gs>
                  </a:gsLst>
                  <a:lin ang="5400000" scaled="0"/>
                </a:gradFill>
                <a:effectLst/>
                <a:latin typeface="Segoe UI Semibold" panose="020B0702040204020203" pitchFamily="34" charset="0"/>
                <a:ea typeface="+mn-ea"/>
                <a:cs typeface="Segoe UI Semibold" panose="020B0702040204020203" pitchFamily="34" charset="0"/>
              </a:defRPr>
            </a:lvl1pPr>
          </a:lstStyle>
          <a:p>
            <a:r>
              <a:rPr lang="en-US"/>
              <a:t>Click to edit Master title style</a:t>
            </a:r>
          </a:p>
        </p:txBody>
      </p:sp>
      <p:sp>
        <p:nvSpPr>
          <p:cNvPr id="6" name="Text Placeholder 5"/>
          <p:cNvSpPr>
            <a:spLocks noGrp="1"/>
          </p:cNvSpPr>
          <p:nvPr>
            <p:ph type="body" sz="quarter" idx="10"/>
          </p:nvPr>
        </p:nvSpPr>
        <p:spPr>
          <a:xfrm>
            <a:off x="201930" y="1189178"/>
            <a:ext cx="8740142" cy="1256947"/>
          </a:xfrm>
        </p:spPr>
        <p:txBody>
          <a:bodyPr/>
          <a:lstStyle>
            <a:lvl1pPr marL="0" indent="0">
              <a:buNone/>
              <a:defRPr sz="2352" spc="-74" baseline="0">
                <a:gradFill>
                  <a:gsLst>
                    <a:gs pos="1250">
                      <a:schemeClr val="tx1"/>
                    </a:gs>
                    <a:gs pos="99000">
                      <a:schemeClr val="tx1"/>
                    </a:gs>
                  </a:gsLst>
                  <a:lin ang="5400000" scaled="0"/>
                </a:gradFill>
                <a:latin typeface="+mn-lt"/>
              </a:defRPr>
            </a:lvl1pPr>
            <a:lvl2pPr marL="0" indent="0">
              <a:buFontTx/>
              <a:buNone/>
              <a:defRPr sz="1176"/>
            </a:lvl2pPr>
            <a:lvl3pPr marL="168058" indent="0">
              <a:buNone/>
              <a:defRPr sz="1176"/>
            </a:lvl3pPr>
            <a:lvl4pPr marL="336114" indent="0">
              <a:buNone/>
              <a:defRPr sz="1029"/>
            </a:lvl4pPr>
            <a:lvl5pPr marL="504172" indent="0">
              <a:buNone/>
              <a:defRPr sz="1029"/>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58488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052EAC-A9D0-4D04-8DED-C0D96014AE07}"/>
              </a:ext>
            </a:extLst>
          </p:cNvPr>
          <p:cNvSpPr>
            <a:spLocks noGrp="1"/>
          </p:cNvSpPr>
          <p:nvPr>
            <p:ph type="ftr" sz="quarter" idx="10"/>
          </p:nvPr>
        </p:nvSpPr>
        <p:spPr/>
        <p:txBody>
          <a:bodyPr/>
          <a:lstStyle/>
          <a:p>
            <a:pPr defTabSz="815829">
              <a:defRPr/>
            </a:pPr>
            <a:r>
              <a:rPr lang="en-US" dirty="0" smtClean="0">
                <a:gradFill>
                  <a:gsLst>
                    <a:gs pos="73000">
                      <a:schemeClr val="tx1"/>
                    </a:gs>
                    <a:gs pos="100000">
                      <a:schemeClr val="tx1"/>
                    </a:gs>
                  </a:gsLst>
                  <a:path path="circle">
                    <a:fillToRect l="50000" t="50000" r="50000" b="50000"/>
                  </a:path>
                </a:gradFill>
              </a:rPr>
              <a:t>Microsoft Internal &amp; Partner Use Only</a:t>
            </a:r>
            <a:endParaRPr lang="en-US" dirty="0">
              <a:gradFill>
                <a:gsLst>
                  <a:gs pos="73000">
                    <a:schemeClr val="tx1"/>
                  </a:gs>
                  <a:gs pos="100000">
                    <a:schemeClr val="tx1"/>
                  </a:gs>
                </a:gsLst>
                <a:path path="circle">
                  <a:fillToRect l="50000" t="50000" r="50000" b="50000"/>
                </a:path>
              </a:gradFill>
            </a:endParaRPr>
          </a:p>
        </p:txBody>
      </p:sp>
      <p:sp>
        <p:nvSpPr>
          <p:cNvPr id="3" name="Slide Number Placeholder 2">
            <a:extLst>
              <a:ext uri="{FF2B5EF4-FFF2-40B4-BE49-F238E27FC236}">
                <a16:creationId xmlns:a16="http://schemas.microsoft.com/office/drawing/2014/main" id="{081552EA-1E02-4F13-9A8C-C59A59DCD5A9}"/>
              </a:ext>
            </a:extLst>
          </p:cNvPr>
          <p:cNvSpPr>
            <a:spLocks noGrp="1"/>
          </p:cNvSpPr>
          <p:nvPr>
            <p:ph type="sldNum" sz="quarter" idx="11"/>
          </p:nvPr>
        </p:nvSpPr>
        <p:spPr/>
        <p:txBody>
          <a:bodyPr/>
          <a:lstStyle/>
          <a:p>
            <a:pPr defTabSz="815829">
              <a:defRPr/>
            </a:pPr>
            <a:fld id="{FAADACFB-7C71-4E89-89D2-7BBA40B7BFA9}" type="slidenum">
              <a:rPr lang="en-US" smtClean="0"/>
              <a:pPr defTabSz="815829">
                <a:defRPr/>
              </a:pPr>
              <a:t>‹#›</a:t>
            </a:fld>
            <a:endParaRPr lang="en-US" dirty="0"/>
          </a:p>
        </p:txBody>
      </p:sp>
    </p:spTree>
    <p:extLst>
      <p:ext uri="{BB962C8B-B14F-4D97-AF65-F5344CB8AC3E}">
        <p14:creationId xmlns:p14="http://schemas.microsoft.com/office/powerpoint/2010/main" val="66572932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Blank">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grayscl/>
            <a:extLst>
              <a:ext uri="{28A0092B-C50C-407E-A947-70E740481C1C}">
                <a14:useLocalDpi xmlns:a14="http://schemas.microsoft.com/office/drawing/2010/main" val="0"/>
              </a:ext>
            </a:extLst>
          </a:blip>
          <a:srcRect t="2324" b="1341"/>
          <a:stretch/>
        </p:blipFill>
        <p:spPr>
          <a:xfrm>
            <a:off x="-1" y="0"/>
            <a:ext cx="9144001" cy="6858000"/>
          </a:xfrm>
          <a:prstGeom prst="rect">
            <a:avLst/>
          </a:prstGeom>
        </p:spPr>
      </p:pic>
    </p:spTree>
    <p:extLst>
      <p:ext uri="{BB962C8B-B14F-4D97-AF65-F5344CB8AC3E}">
        <p14:creationId xmlns:p14="http://schemas.microsoft.com/office/powerpoint/2010/main" val="99899257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mp; Non-bulleted text: White">
    <p:bg>
      <p:bgRef idx="1001">
        <a:schemeClr val="bg1"/>
      </p:bgRef>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96112" y="6322760"/>
            <a:ext cx="3284096" cy="364224"/>
          </a:xfrm>
          <a:prstGeom prst="rect">
            <a:avLst/>
          </a:prstGeom>
        </p:spPr>
        <p:txBody>
          <a:bodyPr/>
          <a:lstStyle>
            <a:lvl1pPr>
              <a:defRPr>
                <a:solidFill>
                  <a:srgbClr val="737373"/>
                </a:solidFill>
                <a:latin typeface="+mj-lt"/>
              </a:defRPr>
            </a:lvl1pPr>
          </a:lstStyle>
          <a:p>
            <a:r>
              <a:rPr lang="en-US" dirty="0"/>
              <a:t>Microsoft Internal &amp; Partner Use Only</a:t>
            </a:r>
          </a:p>
        </p:txBody>
      </p:sp>
      <p:sp>
        <p:nvSpPr>
          <p:cNvPr id="4" name="Slide Number Placeholder 3"/>
          <p:cNvSpPr>
            <a:spLocks noGrp="1"/>
          </p:cNvSpPr>
          <p:nvPr>
            <p:ph type="sldNum" sz="quarter" idx="12"/>
          </p:nvPr>
        </p:nvSpPr>
        <p:spPr>
          <a:xfrm>
            <a:off x="232829" y="6322760"/>
            <a:ext cx="261897" cy="364224"/>
          </a:xfrm>
          <a:prstGeom prst="rect">
            <a:avLst/>
          </a:prstGeom>
        </p:spPr>
        <p:txBody>
          <a:bodyPr/>
          <a:lstStyle>
            <a:lvl1pPr>
              <a:defRPr>
                <a:solidFill>
                  <a:srgbClr val="737373"/>
                </a:solidFill>
                <a:latin typeface="+mj-lt"/>
              </a:defRPr>
            </a:lvl1pPr>
          </a:lstStyle>
          <a:p>
            <a:fld id="{894E8EF0-91FF-4791-8529-F57CE0475C15}" type="slidenum">
              <a:rPr lang="en-US" smtClean="0"/>
              <a:pPr/>
              <a:t>‹#›</a:t>
            </a:fld>
            <a:endParaRPr lang="en-US" dirty="0"/>
          </a:p>
        </p:txBody>
      </p:sp>
      <p:sp>
        <p:nvSpPr>
          <p:cNvPr id="9" name="Text Placeholder 2"/>
          <p:cNvSpPr>
            <a:spLocks noGrp="1"/>
          </p:cNvSpPr>
          <p:nvPr>
            <p:ph type="body" sz="quarter" idx="10"/>
          </p:nvPr>
        </p:nvSpPr>
        <p:spPr>
          <a:xfrm>
            <a:off x="232829" y="1363103"/>
            <a:ext cx="8135667" cy="738664"/>
          </a:xfrm>
        </p:spPr>
        <p:txBody>
          <a:bodyPr/>
          <a:lstStyle>
            <a:lvl1pPr marL="0" indent="0">
              <a:buFontTx/>
              <a:buNone/>
              <a:defRPr sz="3000" b="0" i="0">
                <a:solidFill>
                  <a:srgbClr val="737373"/>
                </a:solidFill>
                <a:latin typeface="+mj-lt"/>
                <a:ea typeface="Segoe UI" charset="0"/>
                <a:cs typeface="Segoe UI" charset="0"/>
              </a:defRPr>
            </a:lvl1pPr>
            <a:lvl2pPr marL="257159" indent="0">
              <a:buFontTx/>
              <a:buNone/>
              <a:defRPr sz="1350"/>
            </a:lvl2pPr>
          </a:lstStyle>
          <a:p>
            <a:endParaRPr lang="en-US"/>
          </a:p>
        </p:txBody>
      </p:sp>
      <p:sp>
        <p:nvSpPr>
          <p:cNvPr id="10" name="Title 1"/>
          <p:cNvSpPr txBox="1">
            <a:spLocks/>
          </p:cNvSpPr>
          <p:nvPr userDrawn="1"/>
        </p:nvSpPr>
        <p:spPr>
          <a:xfrm>
            <a:off x="494726" y="832769"/>
            <a:ext cx="8741880" cy="723316"/>
          </a:xfrm>
          <a:prstGeom prst="rect">
            <a:avLst/>
          </a:prstGeom>
        </p:spPr>
        <p:txBody>
          <a:bodyPr vert="horz" wrap="square" lIns="109713" tIns="68570" rIns="109713" bIns="68570" rtlCol="0" anchor="t">
            <a:noAutofit/>
          </a:bodyPr>
          <a:lstStyle>
            <a:lvl1pPr algn="l" defTabSz="932821" rtl="0" eaLnBrk="1" latinLnBrk="0" hangingPunct="1">
              <a:lnSpc>
                <a:spcPct val="90000"/>
              </a:lnSpc>
              <a:spcBef>
                <a:spcPct val="0"/>
              </a:spcBef>
              <a:buNone/>
              <a:defRPr lang="en-US" sz="4800" b="0" kern="1200" cap="none" spc="-102" baseline="0">
                <a:ln w="3175">
                  <a:noFill/>
                </a:ln>
                <a:solidFill>
                  <a:srgbClr val="008272"/>
                </a:solidFill>
                <a:effectLst/>
                <a:latin typeface="+mj-lt"/>
                <a:ea typeface="+mn-ea"/>
                <a:cs typeface="Arial" charset="0"/>
              </a:defRPr>
            </a:lvl1pPr>
          </a:lstStyle>
          <a:p>
            <a:endParaRPr lang="en-US" sz="3600" dirty="0">
              <a:solidFill>
                <a:srgbClr val="0078D7"/>
              </a:solidFill>
            </a:endParaRPr>
          </a:p>
        </p:txBody>
      </p:sp>
      <p:sp>
        <p:nvSpPr>
          <p:cNvPr id="7" name="Title 1"/>
          <p:cNvSpPr>
            <a:spLocks noGrp="1"/>
          </p:cNvSpPr>
          <p:nvPr>
            <p:ph type="title"/>
          </p:nvPr>
        </p:nvSpPr>
        <p:spPr>
          <a:xfrm>
            <a:off x="232829" y="384943"/>
            <a:ext cx="8135667" cy="899665"/>
          </a:xfrm>
        </p:spPr>
        <p:txBody>
          <a:bodyPr/>
          <a:lstStyle>
            <a:lvl1pPr algn="l" defTabSz="699518" rtl="0" eaLnBrk="1" latinLnBrk="0" hangingPunct="1">
              <a:lnSpc>
                <a:spcPct val="90000"/>
              </a:lnSpc>
              <a:spcBef>
                <a:spcPct val="0"/>
              </a:spcBef>
              <a:buNone/>
              <a:defRPr lang="en-US" sz="3600" b="0" kern="1200" cap="none" spc="-77" baseline="0" dirty="0">
                <a:ln w="3175">
                  <a:noFill/>
                </a:ln>
                <a:gradFill>
                  <a:gsLst>
                    <a:gs pos="83000">
                      <a:schemeClr val="accent1"/>
                    </a:gs>
                    <a:gs pos="100000">
                      <a:schemeClr val="accent1"/>
                    </a:gs>
                  </a:gsLst>
                  <a:lin ang="5400000" scaled="1"/>
                </a:gradFill>
                <a:effectLst/>
                <a:latin typeface="+mj-lt"/>
                <a:ea typeface="+mn-ea"/>
                <a:cs typeface="Arial" charset="0"/>
              </a:defRPr>
            </a:lvl1pPr>
          </a:lstStyle>
          <a:p>
            <a:r>
              <a:rPr lang="en-US"/>
              <a:t>Click to edit Master title style</a:t>
            </a:r>
          </a:p>
        </p:txBody>
      </p:sp>
    </p:spTree>
    <p:extLst>
      <p:ext uri="{BB962C8B-B14F-4D97-AF65-F5344CB8AC3E}">
        <p14:creationId xmlns:p14="http://schemas.microsoft.com/office/powerpoint/2010/main" val="30459131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Section Title Accent Color 3">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1932" y="2084178"/>
            <a:ext cx="8740142" cy="1796217"/>
          </a:xfrm>
          <a:noFill/>
        </p:spPr>
        <p:txBody>
          <a:bodyPr tIns="91440" bIns="91440" anchor="t" anchorCtr="0"/>
          <a:lstStyle>
            <a:lvl1pPr>
              <a:defRPr sz="4852" spc="-55" baseline="0">
                <a:gradFill>
                  <a:gsLst>
                    <a:gs pos="100000">
                      <a:schemeClr val="tx1"/>
                    </a:gs>
                    <a:gs pos="0">
                      <a:schemeClr val="tx1"/>
                    </a:gs>
                  </a:gsLst>
                  <a:lin ang="5400000" scaled="0"/>
                </a:gradFill>
              </a:defRPr>
            </a:lvl1pPr>
          </a:lstStyle>
          <a:p>
            <a:r>
              <a:rPr lang="en-US"/>
              <a:t>Section title</a:t>
            </a:r>
          </a:p>
        </p:txBody>
      </p:sp>
    </p:spTree>
    <p:extLst>
      <p:ext uri="{BB962C8B-B14F-4D97-AF65-F5344CB8AC3E}">
        <p14:creationId xmlns:p14="http://schemas.microsoft.com/office/powerpoint/2010/main" val="203724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01930" y="1189179"/>
            <a:ext cx="8740142" cy="2067233"/>
          </a:xfrm>
        </p:spPr>
        <p:txBody>
          <a:bodyPr/>
          <a:lstStyle>
            <a:lvl1pPr marL="0" indent="0">
              <a:buNone/>
              <a:defRPr/>
            </a:lvl1pPr>
            <a:lvl2pPr marL="252010" indent="0">
              <a:buNone/>
              <a:defRPr/>
            </a:lvl2pPr>
            <a:lvl3pPr marL="420017" indent="0">
              <a:buNone/>
              <a:defRPr/>
            </a:lvl3pPr>
            <a:lvl4pPr marL="588025" indent="0">
              <a:buNone/>
              <a:defRPr/>
            </a:lvl4pPr>
            <a:lvl5pPr marL="75603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sz="3299"/>
            </a:lvl1pPr>
          </a:lstStyle>
          <a:p>
            <a:r>
              <a:rPr lang="en-US" dirty="0"/>
              <a:t>Click to edit Master title style</a:t>
            </a:r>
          </a:p>
        </p:txBody>
      </p:sp>
    </p:spTree>
    <p:extLst>
      <p:ext uri="{BB962C8B-B14F-4D97-AF65-F5344CB8AC3E}">
        <p14:creationId xmlns:p14="http://schemas.microsoft.com/office/powerpoint/2010/main" val="291146521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6pt Header w/Subtext">
    <p:spTree>
      <p:nvGrpSpPr>
        <p:cNvPr id="1" name=""/>
        <p:cNvGrpSpPr/>
        <p:nvPr/>
      </p:nvGrpSpPr>
      <p:grpSpPr>
        <a:xfrm>
          <a:off x="0" y="0"/>
          <a:ext cx="0" cy="0"/>
          <a:chOff x="0" y="0"/>
          <a:chExt cx="0" cy="0"/>
        </a:xfrm>
      </p:grpSpPr>
      <p:sp>
        <p:nvSpPr>
          <p:cNvPr id="2" name="Footer Placeholder 1"/>
          <p:cNvSpPr>
            <a:spLocks noGrp="1"/>
          </p:cNvSpPr>
          <p:nvPr>
            <p:ph type="ftr" sz="quarter" idx="12"/>
          </p:nvPr>
        </p:nvSpPr>
        <p:spPr>
          <a:xfrm>
            <a:off x="201929" y="6558796"/>
            <a:ext cx="2894705" cy="134483"/>
          </a:xfrm>
          <a:prstGeom prst="rect">
            <a:avLst/>
          </a:prstGeom>
        </p:spPr>
        <p:txBody>
          <a:bodyPr/>
          <a:lstStyle/>
          <a:p>
            <a:r>
              <a:rPr dirty="0">
                <a:solidFill>
                  <a:srgbClr val="505050"/>
                </a:solidFill>
              </a:rPr>
              <a:t>Microsoft Confidential</a:t>
            </a:r>
          </a:p>
        </p:txBody>
      </p:sp>
      <p:sp>
        <p:nvSpPr>
          <p:cNvPr id="3" name="Slide Number Placeholder 2"/>
          <p:cNvSpPr>
            <a:spLocks noGrp="1"/>
          </p:cNvSpPr>
          <p:nvPr>
            <p:ph type="sldNum" sz="quarter" idx="13"/>
          </p:nvPr>
        </p:nvSpPr>
        <p:spPr>
          <a:xfrm>
            <a:off x="8525375" y="6558796"/>
            <a:ext cx="416697" cy="134483"/>
          </a:xfrm>
          <a:prstGeom prst="rect">
            <a:avLst/>
          </a:prstGeom>
        </p:spPr>
        <p:txBody>
          <a:bodyPr/>
          <a:lstStyle/>
          <a:p>
            <a:fld id="{27258FFF-F925-446B-8502-81C933981705}" type="slidenum">
              <a:rPr>
                <a:solidFill>
                  <a:srgbClr val="505050"/>
                </a:solidFill>
              </a:rPr>
              <a:pPr/>
              <a:t>‹#›</a:t>
            </a:fld>
            <a:endParaRPr dirty="0">
              <a:solidFill>
                <a:srgbClr val="505050"/>
              </a:solidFill>
            </a:endParaRPr>
          </a:p>
        </p:txBody>
      </p:sp>
      <p:sp>
        <p:nvSpPr>
          <p:cNvPr id="8" name="Text Placeholder 4"/>
          <p:cNvSpPr>
            <a:spLocks noGrp="1"/>
          </p:cNvSpPr>
          <p:nvPr>
            <p:ph type="body" sz="quarter" idx="11"/>
          </p:nvPr>
        </p:nvSpPr>
        <p:spPr>
          <a:xfrm>
            <a:off x="201934" y="348573"/>
            <a:ext cx="4706230" cy="670440"/>
          </a:xfrm>
        </p:spPr>
        <p:txBody>
          <a:bodyPr lIns="146304" tIns="109728" rIns="146304" bIns="109728" anchor="t" anchorCtr="0"/>
          <a:lstStyle>
            <a:lvl1pPr marL="0" indent="0">
              <a:lnSpc>
                <a:spcPts val="2644"/>
              </a:lnSpc>
              <a:buFontTx/>
              <a:buNone/>
              <a:defRPr sz="2644">
                <a:solidFill>
                  <a:schemeClr val="tx2"/>
                </a:solidFill>
                <a:latin typeface="+mj-lt"/>
              </a:defRPr>
            </a:lvl1pPr>
            <a:lvl2pPr marL="251917" indent="0">
              <a:buFontTx/>
              <a:buNone/>
              <a:defRPr sz="2644">
                <a:latin typeface="Segoe Pro Light"/>
              </a:defRPr>
            </a:lvl2pPr>
            <a:lvl3pPr marL="419861" indent="0">
              <a:buFontTx/>
              <a:buNone/>
              <a:defRPr sz="2644">
                <a:latin typeface="Segoe Pro Light"/>
              </a:defRPr>
            </a:lvl3pPr>
            <a:lvl4pPr marL="587805" indent="0">
              <a:buFontTx/>
              <a:buNone/>
              <a:defRPr sz="2644">
                <a:latin typeface="Segoe Pro Light"/>
              </a:defRPr>
            </a:lvl4pPr>
            <a:lvl5pPr marL="755747" indent="0">
              <a:buFontTx/>
              <a:buNone/>
              <a:defRPr sz="2644">
                <a:latin typeface="Segoe Pro Light"/>
              </a:defRPr>
            </a:lvl5pPr>
          </a:lstStyle>
          <a:p>
            <a:pPr lvl="0"/>
            <a:r>
              <a:rPr lang="en-US" dirty="0"/>
              <a:t>Click to edit Master text styles</a:t>
            </a:r>
          </a:p>
        </p:txBody>
      </p:sp>
      <p:sp>
        <p:nvSpPr>
          <p:cNvPr id="11" name="Text Placeholder 10"/>
          <p:cNvSpPr>
            <a:spLocks noGrp="1"/>
          </p:cNvSpPr>
          <p:nvPr>
            <p:ph type="body" sz="quarter" idx="14"/>
          </p:nvPr>
        </p:nvSpPr>
        <p:spPr>
          <a:xfrm>
            <a:off x="201933" y="2084176"/>
            <a:ext cx="2353136" cy="1279325"/>
          </a:xfrm>
        </p:spPr>
        <p:txBody>
          <a:bodyPr/>
          <a:lstStyle>
            <a:lvl1pPr marL="0" indent="0">
              <a:lnSpc>
                <a:spcPct val="100000"/>
              </a:lnSpc>
              <a:spcBef>
                <a:spcPts val="0"/>
              </a:spcBef>
              <a:spcAft>
                <a:spcPts val="2206"/>
              </a:spcAft>
              <a:buNone/>
              <a:defRPr sz="1324">
                <a:latin typeface="+mn-lt"/>
              </a:defRPr>
            </a:lvl1pPr>
            <a:lvl2pPr marL="2332" indent="0">
              <a:lnSpc>
                <a:spcPts val="1063"/>
              </a:lnSpc>
              <a:spcBef>
                <a:spcPts val="0"/>
              </a:spcBef>
              <a:spcAft>
                <a:spcPts val="879"/>
              </a:spcAft>
              <a:buNone/>
              <a:defRPr sz="953" b="1"/>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808246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9" Type="http://schemas.openxmlformats.org/officeDocument/2006/relationships/slideLayout" Target="../slideLayouts/slideLayout49.xml"/><Relationship Id="rId21" Type="http://schemas.openxmlformats.org/officeDocument/2006/relationships/slideLayout" Target="../slideLayouts/slideLayout31.xml"/><Relationship Id="rId34" Type="http://schemas.openxmlformats.org/officeDocument/2006/relationships/slideLayout" Target="../slideLayouts/slideLayout44.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29" Type="http://schemas.openxmlformats.org/officeDocument/2006/relationships/slideLayout" Target="../slideLayouts/slideLayout39.xml"/><Relationship Id="rId41"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32" Type="http://schemas.openxmlformats.org/officeDocument/2006/relationships/slideLayout" Target="../slideLayouts/slideLayout42.xml"/><Relationship Id="rId37" Type="http://schemas.openxmlformats.org/officeDocument/2006/relationships/slideLayout" Target="../slideLayouts/slideLayout47.xml"/><Relationship Id="rId40" Type="http://schemas.openxmlformats.org/officeDocument/2006/relationships/slideLayout" Target="../slideLayouts/slideLayout50.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slideLayout" Target="../slideLayouts/slideLayout38.xml"/><Relationship Id="rId36" Type="http://schemas.openxmlformats.org/officeDocument/2006/relationships/slideLayout" Target="../slideLayouts/slideLayout46.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31" Type="http://schemas.openxmlformats.org/officeDocument/2006/relationships/slideLayout" Target="../slideLayouts/slideLayout41.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slideLayout" Target="../slideLayouts/slideLayout37.xml"/><Relationship Id="rId30" Type="http://schemas.openxmlformats.org/officeDocument/2006/relationships/slideLayout" Target="../slideLayouts/slideLayout40.xml"/><Relationship Id="rId35" Type="http://schemas.openxmlformats.org/officeDocument/2006/relationships/slideLayout" Target="../slideLayouts/slideLayout45.xml"/><Relationship Id="rId8" Type="http://schemas.openxmlformats.org/officeDocument/2006/relationships/slideLayout" Target="../slideLayouts/slideLayout18.xml"/><Relationship Id="rId3" Type="http://schemas.openxmlformats.org/officeDocument/2006/relationships/slideLayout" Target="../slideLayouts/slideLayout13.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33" Type="http://schemas.openxmlformats.org/officeDocument/2006/relationships/slideLayout" Target="../slideLayouts/slideLayout43.xml"/><Relationship Id="rId3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4800"/>
            <a:ext cx="8229600" cy="4572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066800"/>
            <a:ext cx="8229600" cy="5562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71052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73" r:id="rId3"/>
  </p:sldLayoutIdLst>
  <p:txStyles>
    <p:titleStyle>
      <a:lvl1pPr algn="l" defTabSz="914400" rtl="0" eaLnBrk="1" latinLnBrk="0" hangingPunct="1">
        <a:spcBef>
          <a:spcPct val="0"/>
        </a:spcBef>
        <a:buNone/>
        <a:defRPr sz="280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 y="304800"/>
            <a:ext cx="8229600" cy="457200"/>
          </a:xfrm>
          <a:prstGeom prst="rect">
            <a:avLst/>
          </a:prstGeom>
        </p:spPr>
        <p:txBody>
          <a:bodyPr vert="horz" lIns="91436" tIns="45718" rIns="91436" bIns="45718"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66800"/>
            <a:ext cx="8229600" cy="5334000"/>
          </a:xfrm>
          <a:prstGeom prst="rect">
            <a:avLst/>
          </a:prstGeom>
        </p:spPr>
        <p:txBody>
          <a:bodyPr vert="horz" lIns="91436" tIns="45718" rIns="91436" bIns="45718"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06429438"/>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678" r:id="rId3"/>
    <p:sldLayoutId id="2147483725" r:id="rId4"/>
    <p:sldLayoutId id="2147483726" r:id="rId5"/>
    <p:sldLayoutId id="2147483727" r:id="rId6"/>
    <p:sldLayoutId id="2147483728" r:id="rId7"/>
  </p:sldLayoutIdLst>
  <p:transition>
    <p:fade/>
  </p:transition>
  <p:timing>
    <p:tnLst>
      <p:par>
        <p:cTn id="1" dur="indefinite" restart="never" nodeType="tmRoot"/>
      </p:par>
    </p:tnLst>
  </p:timing>
  <p:hf sldNum="0" hdr="0" ftr="0" dt="0"/>
  <p:txStyles>
    <p:titleStyle>
      <a:lvl1pPr algn="l" defTabSz="685711" rtl="0" eaLnBrk="1" latinLnBrk="0" hangingPunct="1">
        <a:spcBef>
          <a:spcPct val="0"/>
        </a:spcBef>
        <a:buNone/>
        <a:defRPr sz="2400" kern="1200">
          <a:solidFill>
            <a:schemeClr val="tx2">
              <a:lumMod val="75000"/>
            </a:schemeClr>
          </a:solidFill>
          <a:latin typeface="Calibri" pitchFamily="34" charset="0"/>
          <a:ea typeface="+mj-ea"/>
          <a:cs typeface="Calibri" pitchFamily="34" charset="0"/>
        </a:defRPr>
      </a:lvl1pPr>
    </p:titleStyle>
    <p:bodyStyle>
      <a:lvl1pPr marL="257141" indent="-257141" algn="l" defTabSz="685711" rtl="0" eaLnBrk="1" latinLnBrk="0" hangingPunct="1">
        <a:spcBef>
          <a:spcPct val="20000"/>
        </a:spcBef>
        <a:buClr>
          <a:schemeClr val="tx1"/>
        </a:buClr>
        <a:buFont typeface="Arial" pitchFamily="34" charset="0"/>
        <a:buChar char="•"/>
        <a:defRPr sz="2400" kern="1200">
          <a:solidFill>
            <a:schemeClr val="tx1"/>
          </a:solidFill>
          <a:latin typeface="Calibri" pitchFamily="34" charset="0"/>
          <a:ea typeface="+mn-ea"/>
          <a:cs typeface="Calibri" pitchFamily="34" charset="0"/>
        </a:defRPr>
      </a:lvl1pPr>
      <a:lvl2pPr marL="557140" indent="-214285" algn="l" defTabSz="685711" rtl="0" eaLnBrk="1" latinLnBrk="0" hangingPunct="1">
        <a:spcBef>
          <a:spcPct val="20000"/>
        </a:spcBef>
        <a:buClr>
          <a:schemeClr val="tx1"/>
        </a:buClr>
        <a:buFont typeface="Wingdings" pitchFamily="2" charset="2"/>
        <a:buChar char="Ø"/>
        <a:defRPr sz="2100" kern="1200">
          <a:solidFill>
            <a:schemeClr val="tx1"/>
          </a:solidFill>
          <a:latin typeface="Calibri" pitchFamily="34" charset="0"/>
          <a:ea typeface="+mn-ea"/>
          <a:cs typeface="Calibri" pitchFamily="34" charset="0"/>
        </a:defRPr>
      </a:lvl2pPr>
      <a:lvl3pPr marL="857138" indent="-171428" algn="l" defTabSz="685711" rtl="0" eaLnBrk="1" latinLnBrk="0" hangingPunct="1">
        <a:spcBef>
          <a:spcPct val="20000"/>
        </a:spcBef>
        <a:buClr>
          <a:schemeClr val="tx1"/>
        </a:buClr>
        <a:buFont typeface="Arial" pitchFamily="34" charset="0"/>
        <a:buChar char="•"/>
        <a:defRPr sz="1800" kern="1200">
          <a:solidFill>
            <a:schemeClr val="tx1"/>
          </a:solidFill>
          <a:latin typeface="Calibri" pitchFamily="34" charset="0"/>
          <a:ea typeface="+mn-ea"/>
          <a:cs typeface="Calibri" pitchFamily="34" charset="0"/>
        </a:defRPr>
      </a:lvl3pPr>
      <a:lvl4pPr marL="1199994" indent="-171428" algn="l" defTabSz="685711" rtl="0" eaLnBrk="1" latinLnBrk="0" hangingPunct="1">
        <a:spcBef>
          <a:spcPct val="20000"/>
        </a:spcBef>
        <a:buClr>
          <a:schemeClr val="tx1"/>
        </a:buClr>
        <a:buFont typeface="Arial" pitchFamily="34" charset="0"/>
        <a:buChar char="•"/>
        <a:defRPr sz="1500" kern="1200">
          <a:solidFill>
            <a:schemeClr val="tx1"/>
          </a:solidFill>
          <a:latin typeface="Calibri" pitchFamily="34" charset="0"/>
          <a:ea typeface="+mn-ea"/>
          <a:cs typeface="Calibri" pitchFamily="34" charset="0"/>
        </a:defRPr>
      </a:lvl4pPr>
      <a:lvl5pPr marL="1542850" indent="-171428" algn="l" defTabSz="685711" rtl="0" eaLnBrk="1" latinLnBrk="0" hangingPunct="1">
        <a:spcBef>
          <a:spcPct val="20000"/>
        </a:spcBef>
        <a:buClr>
          <a:schemeClr val="tx1"/>
        </a:buClr>
        <a:buFont typeface="Arial" pitchFamily="34" charset="0"/>
        <a:buChar char="•"/>
        <a:defRPr sz="1500" kern="1200">
          <a:solidFill>
            <a:schemeClr val="tx1"/>
          </a:solidFill>
          <a:latin typeface="Calibri" pitchFamily="34" charset="0"/>
          <a:ea typeface="+mn-ea"/>
          <a:cs typeface="Calibri" pitchFamily="34" charset="0"/>
        </a:defRPr>
      </a:lvl5pPr>
      <a:lvl6pPr marL="1885705" indent="-171428" algn="l" defTabSz="68571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60" indent="-171428" algn="l" defTabSz="68571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15" indent="-171428" algn="l" defTabSz="68571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271" indent="-171428" algn="l" defTabSz="68571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11" rtl="0" eaLnBrk="1" latinLnBrk="0" hangingPunct="1">
        <a:defRPr sz="1350" kern="1200">
          <a:solidFill>
            <a:schemeClr val="tx1"/>
          </a:solidFill>
          <a:latin typeface="+mn-lt"/>
          <a:ea typeface="+mn-ea"/>
          <a:cs typeface="+mn-cs"/>
        </a:defRPr>
      </a:lvl1pPr>
      <a:lvl2pPr marL="342856" algn="l" defTabSz="685711" rtl="0" eaLnBrk="1" latinLnBrk="0" hangingPunct="1">
        <a:defRPr sz="1350" kern="1200">
          <a:solidFill>
            <a:schemeClr val="tx1"/>
          </a:solidFill>
          <a:latin typeface="+mn-lt"/>
          <a:ea typeface="+mn-ea"/>
          <a:cs typeface="+mn-cs"/>
        </a:defRPr>
      </a:lvl2pPr>
      <a:lvl3pPr marL="685711" algn="l" defTabSz="685711" rtl="0" eaLnBrk="1" latinLnBrk="0" hangingPunct="1">
        <a:defRPr sz="1350" kern="1200">
          <a:solidFill>
            <a:schemeClr val="tx1"/>
          </a:solidFill>
          <a:latin typeface="+mn-lt"/>
          <a:ea typeface="+mn-ea"/>
          <a:cs typeface="+mn-cs"/>
        </a:defRPr>
      </a:lvl3pPr>
      <a:lvl4pPr marL="1028566" algn="l" defTabSz="685711" rtl="0" eaLnBrk="1" latinLnBrk="0" hangingPunct="1">
        <a:defRPr sz="1350" kern="1200">
          <a:solidFill>
            <a:schemeClr val="tx1"/>
          </a:solidFill>
          <a:latin typeface="+mn-lt"/>
          <a:ea typeface="+mn-ea"/>
          <a:cs typeface="+mn-cs"/>
        </a:defRPr>
      </a:lvl4pPr>
      <a:lvl5pPr marL="1371422" algn="l" defTabSz="685711" rtl="0" eaLnBrk="1" latinLnBrk="0" hangingPunct="1">
        <a:defRPr sz="1350" kern="1200">
          <a:solidFill>
            <a:schemeClr val="tx1"/>
          </a:solidFill>
          <a:latin typeface="+mn-lt"/>
          <a:ea typeface="+mn-ea"/>
          <a:cs typeface="+mn-cs"/>
        </a:defRPr>
      </a:lvl5pPr>
      <a:lvl6pPr marL="1714278" algn="l" defTabSz="685711" rtl="0" eaLnBrk="1" latinLnBrk="0" hangingPunct="1">
        <a:defRPr sz="1350" kern="1200">
          <a:solidFill>
            <a:schemeClr val="tx1"/>
          </a:solidFill>
          <a:latin typeface="+mn-lt"/>
          <a:ea typeface="+mn-ea"/>
          <a:cs typeface="+mn-cs"/>
        </a:defRPr>
      </a:lvl6pPr>
      <a:lvl7pPr marL="2057132" algn="l" defTabSz="685711" rtl="0" eaLnBrk="1" latinLnBrk="0" hangingPunct="1">
        <a:defRPr sz="1350" kern="1200">
          <a:solidFill>
            <a:schemeClr val="tx1"/>
          </a:solidFill>
          <a:latin typeface="+mn-lt"/>
          <a:ea typeface="+mn-ea"/>
          <a:cs typeface="+mn-cs"/>
        </a:defRPr>
      </a:lvl7pPr>
      <a:lvl8pPr marL="2399988" algn="l" defTabSz="685711" rtl="0" eaLnBrk="1" latinLnBrk="0" hangingPunct="1">
        <a:defRPr sz="1350" kern="1200">
          <a:solidFill>
            <a:schemeClr val="tx1"/>
          </a:solidFill>
          <a:latin typeface="+mn-lt"/>
          <a:ea typeface="+mn-ea"/>
          <a:cs typeface="+mn-cs"/>
        </a:defRPr>
      </a:lvl8pPr>
      <a:lvl9pPr marL="2742843" algn="l" defTabSz="685711"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30" y="289512"/>
            <a:ext cx="874188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01932" y="1189178"/>
            <a:ext cx="8740140" cy="158787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13339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6" r:id="rId24"/>
    <p:sldLayoutId id="2147483707" r:id="rId25"/>
    <p:sldLayoutId id="2147483708" r:id="rId26"/>
    <p:sldLayoutId id="2147483709" r:id="rId27"/>
    <p:sldLayoutId id="2147483710" r:id="rId28"/>
    <p:sldLayoutId id="2147483711" r:id="rId29"/>
    <p:sldLayoutId id="2147483712" r:id="rId30"/>
    <p:sldLayoutId id="2147483713" r:id="rId31"/>
    <p:sldLayoutId id="2147483714" r:id="rId32"/>
    <p:sldLayoutId id="2147483715" r:id="rId33"/>
    <p:sldLayoutId id="2147483716" r:id="rId34"/>
    <p:sldLayoutId id="2147483717" r:id="rId35"/>
    <p:sldLayoutId id="2147483718" r:id="rId36"/>
    <p:sldLayoutId id="2147483719" r:id="rId37"/>
    <p:sldLayoutId id="2147483720" r:id="rId38"/>
    <p:sldLayoutId id="2147483721" r:id="rId39"/>
    <p:sldLayoutId id="2147483722" r:id="rId40"/>
  </p:sldLayoutIdLst>
  <p:transition>
    <p:fade/>
  </p:transition>
  <p:hf sldNum="0" hdr="0" ftr="0" dt="0"/>
  <p:txStyles>
    <p:titleStyle>
      <a:lvl1pPr algn="l" defTabSz="685714" rtl="0" eaLnBrk="1" latinLnBrk="0" hangingPunct="1">
        <a:lnSpc>
          <a:spcPct val="90000"/>
        </a:lnSpc>
        <a:spcBef>
          <a:spcPct val="0"/>
        </a:spcBef>
        <a:buNone/>
        <a:defRPr lang="en-US" sz="3529" b="0" kern="1200" cap="none" spc="-75"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52086" marR="0" indent="-252086" algn="l" defTabSz="685714" rtl="0" eaLnBrk="1" fontAlgn="auto" latinLnBrk="0" hangingPunct="1">
        <a:lnSpc>
          <a:spcPct val="90000"/>
        </a:lnSpc>
        <a:spcBef>
          <a:spcPct val="20000"/>
        </a:spcBef>
        <a:spcAft>
          <a:spcPts val="0"/>
        </a:spcAft>
        <a:buClrTx/>
        <a:buSzPct val="90000"/>
        <a:buFont typeface="Arial" pitchFamily="34" charset="0"/>
        <a:buChar char="•"/>
        <a:tabLst/>
        <a:defRPr sz="2940" kern="1200" spc="0" baseline="0">
          <a:gradFill>
            <a:gsLst>
              <a:gs pos="1250">
                <a:schemeClr val="tx1"/>
              </a:gs>
              <a:gs pos="100000">
                <a:schemeClr val="tx1"/>
              </a:gs>
            </a:gsLst>
            <a:lin ang="5400000" scaled="0"/>
          </a:gradFill>
          <a:latin typeface="+mj-lt"/>
          <a:ea typeface="+mn-ea"/>
          <a:cs typeface="+mn-cs"/>
        </a:defRPr>
      </a:lvl1pPr>
      <a:lvl2pPr marL="429480" marR="0" indent="-177393" algn="l" defTabSz="685714"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2pPr>
      <a:lvl3pPr marL="588200"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471" kern="1200" spc="0" baseline="0">
          <a:gradFill>
            <a:gsLst>
              <a:gs pos="1250">
                <a:schemeClr val="tx1"/>
              </a:gs>
              <a:gs pos="100000">
                <a:schemeClr val="tx1"/>
              </a:gs>
            </a:gsLst>
            <a:lin ang="5400000" scaled="0"/>
          </a:gradFill>
          <a:latin typeface="+mn-lt"/>
          <a:ea typeface="+mn-ea"/>
          <a:cs typeface="+mn-cs"/>
        </a:defRPr>
      </a:lvl3pPr>
      <a:lvl4pPr marL="756258"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4pPr>
      <a:lvl5pPr marL="924315" marR="0" indent="-168058" algn="l" defTabSz="685714" rtl="0" eaLnBrk="1" fontAlgn="auto" latinLnBrk="0" hangingPunct="1">
        <a:lnSpc>
          <a:spcPct val="90000"/>
        </a:lnSpc>
        <a:spcBef>
          <a:spcPct val="20000"/>
        </a:spcBef>
        <a:spcAft>
          <a:spcPts val="0"/>
        </a:spcAft>
        <a:buClrTx/>
        <a:buSzPct val="90000"/>
        <a:buFont typeface="Arial" pitchFamily="34" charset="0"/>
        <a:buChar char="•"/>
        <a:tabLst/>
        <a:defRPr sz="1324" kern="1200" spc="0" baseline="0">
          <a:gradFill>
            <a:gsLst>
              <a:gs pos="1250">
                <a:schemeClr val="tx1"/>
              </a:gs>
              <a:gs pos="100000">
                <a:schemeClr val="tx1"/>
              </a:gs>
            </a:gsLst>
            <a:lin ang="5400000" scaled="0"/>
          </a:gradFill>
          <a:latin typeface="+mn-lt"/>
          <a:ea typeface="+mn-ea"/>
          <a:cs typeface="+mn-cs"/>
        </a:defRPr>
      </a:lvl5pPr>
      <a:lvl6pPr marL="1885712"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6pPr>
      <a:lvl7pPr marL="2228569"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7pPr>
      <a:lvl8pPr marL="2571426"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8pPr>
      <a:lvl9pPr marL="2914284" indent="-171429" algn="l" defTabSz="685714" rtl="0" eaLnBrk="1" latinLnBrk="0" hangingPunct="1">
        <a:spcBef>
          <a:spcPct val="20000"/>
        </a:spcBef>
        <a:buFont typeface="Arial" pitchFamily="34" charset="0"/>
        <a:buChar char="•"/>
        <a:defRPr sz="1471" kern="1200">
          <a:solidFill>
            <a:schemeClr val="tx1"/>
          </a:solidFill>
          <a:latin typeface="+mn-lt"/>
          <a:ea typeface="+mn-ea"/>
          <a:cs typeface="+mn-cs"/>
        </a:defRPr>
      </a:lvl9pPr>
    </p:bodyStyle>
    <p:otherStyle>
      <a:defPPr>
        <a:defRPr lang="en-US"/>
      </a:defPPr>
      <a:lvl1pPr marL="0" algn="l" defTabSz="685714" rtl="0" eaLnBrk="1" latinLnBrk="0" hangingPunct="1">
        <a:defRPr sz="1324" kern="1200">
          <a:solidFill>
            <a:schemeClr val="tx1"/>
          </a:solidFill>
          <a:latin typeface="+mn-lt"/>
          <a:ea typeface="+mn-ea"/>
          <a:cs typeface="+mn-cs"/>
        </a:defRPr>
      </a:lvl1pPr>
      <a:lvl2pPr marL="342856" algn="l" defTabSz="685714" rtl="0" eaLnBrk="1" latinLnBrk="0" hangingPunct="1">
        <a:defRPr sz="1324" kern="1200">
          <a:solidFill>
            <a:schemeClr val="tx1"/>
          </a:solidFill>
          <a:latin typeface="+mn-lt"/>
          <a:ea typeface="+mn-ea"/>
          <a:cs typeface="+mn-cs"/>
        </a:defRPr>
      </a:lvl2pPr>
      <a:lvl3pPr marL="685714" algn="l" defTabSz="685714" rtl="0" eaLnBrk="1" latinLnBrk="0" hangingPunct="1">
        <a:defRPr sz="1324" kern="1200">
          <a:solidFill>
            <a:schemeClr val="tx1"/>
          </a:solidFill>
          <a:latin typeface="+mn-lt"/>
          <a:ea typeface="+mn-ea"/>
          <a:cs typeface="+mn-cs"/>
        </a:defRPr>
      </a:lvl3pPr>
      <a:lvl4pPr marL="1028570" algn="l" defTabSz="685714" rtl="0" eaLnBrk="1" latinLnBrk="0" hangingPunct="1">
        <a:defRPr sz="1324" kern="1200">
          <a:solidFill>
            <a:schemeClr val="tx1"/>
          </a:solidFill>
          <a:latin typeface="+mn-lt"/>
          <a:ea typeface="+mn-ea"/>
          <a:cs typeface="+mn-cs"/>
        </a:defRPr>
      </a:lvl4pPr>
      <a:lvl5pPr marL="1371427" algn="l" defTabSz="685714" rtl="0" eaLnBrk="1" latinLnBrk="0" hangingPunct="1">
        <a:defRPr sz="1324" kern="1200">
          <a:solidFill>
            <a:schemeClr val="tx1"/>
          </a:solidFill>
          <a:latin typeface="+mn-lt"/>
          <a:ea typeface="+mn-ea"/>
          <a:cs typeface="+mn-cs"/>
        </a:defRPr>
      </a:lvl5pPr>
      <a:lvl6pPr marL="1714284" algn="l" defTabSz="685714" rtl="0" eaLnBrk="1" latinLnBrk="0" hangingPunct="1">
        <a:defRPr sz="1324" kern="1200">
          <a:solidFill>
            <a:schemeClr val="tx1"/>
          </a:solidFill>
          <a:latin typeface="+mn-lt"/>
          <a:ea typeface="+mn-ea"/>
          <a:cs typeface="+mn-cs"/>
        </a:defRPr>
      </a:lvl6pPr>
      <a:lvl7pPr marL="2057141" algn="l" defTabSz="685714" rtl="0" eaLnBrk="1" latinLnBrk="0" hangingPunct="1">
        <a:defRPr sz="1324" kern="1200">
          <a:solidFill>
            <a:schemeClr val="tx1"/>
          </a:solidFill>
          <a:latin typeface="+mn-lt"/>
          <a:ea typeface="+mn-ea"/>
          <a:cs typeface="+mn-cs"/>
        </a:defRPr>
      </a:lvl7pPr>
      <a:lvl8pPr marL="2399997" algn="l" defTabSz="685714" rtl="0" eaLnBrk="1" latinLnBrk="0" hangingPunct="1">
        <a:defRPr sz="1324" kern="1200">
          <a:solidFill>
            <a:schemeClr val="tx1"/>
          </a:solidFill>
          <a:latin typeface="+mn-lt"/>
          <a:ea typeface="+mn-ea"/>
          <a:cs typeface="+mn-cs"/>
        </a:defRPr>
      </a:lvl8pPr>
      <a:lvl9pPr marL="2742855" algn="l" defTabSz="685714" rtl="0" eaLnBrk="1" latinLnBrk="0" hangingPunct="1">
        <a:defRPr sz="1324"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t.sidekickopen72.com/s2t/c/5/f18dQhb0S7lM8dDMPbW2n0x6l2B9nMJN7t5X-FfhMynW4XHDJH5wfcgqN56dzlrhP0b4102?t=https://azure.microsoft.com/email/?destination%3Dhttps://docs.microsoft.com/en-us/learn/%26p%3DbT03MGJkNDhlMC05NWY4LTQ2ZTUtYjMxNS0wMWQ3NDEzNjc5Y2QmdT1hZW8mbD1sZWFybg%3D%3D&amp;si=7000000001533956&amp;pi=c67c7e60-5a86-40d0-83d9-e6f4558432cf" TargetMode="External"/><Relationship Id="rId2" Type="http://schemas.openxmlformats.org/officeDocument/2006/relationships/hyperlink" Target="https://t.sidekickopen72.com/s2t/c/5/f18dQhb0S7lM8dDMPbW2n0x6l2B9nMJN7t5X-FfhMynW4XHDJH5wfcgqN56dzlrhP0b4102?t=https://azure.microsoft.com/email/?destination%3D/en-us/education/%26p%3DbT03MGJkNDhlMC05NWY4LTQ2ZTUtYjMxNS0wMWQ3NDEzNjc5Y2QmdT1hZW8mbD1lZHVjYXRpb24%3D&amp;si=7000000001533956&amp;pi=c67c7e60-5a86-40d0-83d9-e6f4558432cf" TargetMode="External"/><Relationship Id="rId1" Type="http://schemas.openxmlformats.org/officeDocument/2006/relationships/slideLayout" Target="../slideLayouts/slideLayout4.xml"/><Relationship Id="rId4" Type="http://schemas.openxmlformats.org/officeDocument/2006/relationships/hyperlink" Target="https://t.sidekickopen72.com/s2t/c/5/f18dQhb0S7lM8dDMPbW2n0x6l2B9nMJN7t5X-FfhMynW4XHDJH5wfcgqN56dzlrhP0b4102?t=https://azure.microsoft.com/email/?destination%3Dhttps://aka.ms/DevToolsTeaching_FAQ%26p%3DbT03MGJkNDhlMC05NWY4LTQ2ZTUtYjMxNS0wMWQ3NDEzNjc5Y2QmdT1hZW8mbD1EZXZUb29sc1RlYWNoaW5nX0ZBUQ%3D%3D&amp;si=7000000001533956&amp;pi=c67c7e60-5a86-40d0-83d9-e6f4558432c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mailto:Cathy_Mullin@shi.com" TargetMode="External"/><Relationship Id="rId3" Type="http://schemas.openxmlformats.org/officeDocument/2006/relationships/image" Target="../media/image14.jpg"/><Relationship Id="rId7" Type="http://schemas.openxmlformats.org/officeDocument/2006/relationships/hyperlink" Target="mailto:stefanie_straub@shi.com"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mailto:Ryan_Kachel@SHI.com" TargetMode="External"/><Relationship Id="rId5" Type="http://schemas.openxmlformats.org/officeDocument/2006/relationships/hyperlink" Target="mailto:Bryan_Rosenthal@SHI.com" TargetMode="External"/><Relationship Id="rId4" Type="http://schemas.openxmlformats.org/officeDocument/2006/relationships/hyperlink" Target="mailto:Dominick_Fama@shi.com" TargetMode="External"/><Relationship Id="rId9" Type="http://schemas.openxmlformats.org/officeDocument/2006/relationships/image" Target="../media/image15.jpeg"/></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 y="1752600"/>
            <a:ext cx="9159380" cy="2971800"/>
          </a:xfrm>
        </p:spPr>
        <p:txBody>
          <a:bodyPr/>
          <a:lstStyle/>
          <a:p>
            <a:pPr algn="ctr"/>
            <a:r>
              <a:rPr lang="en-US" sz="4853" b="1" spc="-4" dirty="0" smtClean="0">
                <a:solidFill>
                  <a:srgbClr val="0078D6"/>
                </a:solidFill>
                <a:latin typeface="Segoe UI Light"/>
                <a:cs typeface="Segoe UI Light"/>
              </a:rPr>
              <a:t/>
            </a:r>
            <a:br>
              <a:rPr lang="en-US" sz="4853" b="1" spc="-4" dirty="0" smtClean="0">
                <a:solidFill>
                  <a:srgbClr val="0078D6"/>
                </a:solidFill>
                <a:latin typeface="Segoe UI Light"/>
                <a:cs typeface="Segoe UI Light"/>
              </a:rPr>
            </a:br>
            <a:r>
              <a:rPr lang="en-US" sz="6000" b="1" spc="-4" dirty="0" smtClean="0">
                <a:solidFill>
                  <a:srgbClr val="0078D6"/>
                </a:solidFill>
                <a:latin typeface="Segoe UI Light"/>
                <a:cs typeface="Segoe UI Light"/>
              </a:rPr>
              <a:t>Microsoft 2018 EES Agreement</a:t>
            </a:r>
            <a:endParaRPr lang="en-US" sz="6000" b="1" spc="-4" dirty="0">
              <a:solidFill>
                <a:srgbClr val="0078D6"/>
              </a:solidFill>
              <a:latin typeface="Segoe UI Light"/>
              <a:cs typeface="Segoe UI Light"/>
            </a:endParaRPr>
          </a:p>
        </p:txBody>
      </p:sp>
      <p:sp>
        <p:nvSpPr>
          <p:cNvPr id="3" name="TextBox 2"/>
          <p:cNvSpPr txBox="1"/>
          <p:nvPr/>
        </p:nvSpPr>
        <p:spPr>
          <a:xfrm>
            <a:off x="5638800" y="6019800"/>
            <a:ext cx="3200400" cy="369332"/>
          </a:xfrm>
          <a:prstGeom prst="rect">
            <a:avLst/>
          </a:prstGeom>
          <a:noFill/>
        </p:spPr>
        <p:txBody>
          <a:bodyPr wrap="square" rtlCol="0">
            <a:spAutoFit/>
          </a:bodyPr>
          <a:lstStyle/>
          <a:p>
            <a:r>
              <a:rPr lang="en-US" dirty="0" smtClean="0"/>
              <a:t>March 2019 </a:t>
            </a:r>
            <a:endParaRPr lang="en-US" dirty="0"/>
          </a:p>
        </p:txBody>
      </p:sp>
      <p:pic>
        <p:nvPicPr>
          <p:cNvPr id="5" name="Picture 4"/>
          <p:cNvPicPr>
            <a:picLocks noChangeAspect="1"/>
          </p:cNvPicPr>
          <p:nvPr/>
        </p:nvPicPr>
        <p:blipFill>
          <a:blip r:embed="rId3"/>
          <a:stretch>
            <a:fillRect/>
          </a:stretch>
        </p:blipFill>
        <p:spPr>
          <a:xfrm>
            <a:off x="0" y="6204466"/>
            <a:ext cx="1140051" cy="396274"/>
          </a:xfrm>
          <a:prstGeom prst="rect">
            <a:avLst/>
          </a:prstGeom>
        </p:spPr>
      </p:pic>
      <p:pic>
        <p:nvPicPr>
          <p:cNvPr id="6" name="Picture 5"/>
          <p:cNvPicPr>
            <a:picLocks noChangeAspect="1"/>
          </p:cNvPicPr>
          <p:nvPr/>
        </p:nvPicPr>
        <p:blipFill>
          <a:blip r:embed="rId4"/>
          <a:stretch>
            <a:fillRect/>
          </a:stretch>
        </p:blipFill>
        <p:spPr>
          <a:xfrm>
            <a:off x="0" y="0"/>
            <a:ext cx="3238500" cy="1095375"/>
          </a:xfrm>
          <a:prstGeom prst="rect">
            <a:avLst/>
          </a:prstGeom>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00" y="185587"/>
            <a:ext cx="2329022" cy="1428202"/>
          </a:xfrm>
          <a:prstGeom prst="rect">
            <a:avLst/>
          </a:prstGeom>
        </p:spPr>
      </p:pic>
    </p:spTree>
    <p:extLst>
      <p:ext uri="{BB962C8B-B14F-4D97-AF65-F5344CB8AC3E}">
        <p14:creationId xmlns:p14="http://schemas.microsoft.com/office/powerpoint/2010/main" val="3950943798"/>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Table 86"/>
          <p:cNvGraphicFramePr>
            <a:graphicFrameLocks noGrp="1"/>
          </p:cNvGraphicFramePr>
          <p:nvPr>
            <p:extLst/>
          </p:nvPr>
        </p:nvGraphicFramePr>
        <p:xfrm>
          <a:off x="1" y="1295403"/>
          <a:ext cx="9143998" cy="4952998"/>
        </p:xfrm>
        <a:graphic>
          <a:graphicData uri="http://schemas.openxmlformats.org/drawingml/2006/table">
            <a:tbl>
              <a:tblPr firstRow="1" bandRow="1">
                <a:tableStyleId>{5C22544A-7EE6-4342-B048-85BDC9FD1C3A}</a:tableStyleId>
              </a:tblPr>
              <a:tblGrid>
                <a:gridCol w="660849">
                  <a:extLst>
                    <a:ext uri="{9D8B030D-6E8A-4147-A177-3AD203B41FA5}">
                      <a16:colId xmlns:a16="http://schemas.microsoft.com/office/drawing/2014/main" val="20000"/>
                    </a:ext>
                  </a:extLst>
                </a:gridCol>
                <a:gridCol w="3342031">
                  <a:extLst>
                    <a:ext uri="{9D8B030D-6E8A-4147-A177-3AD203B41FA5}">
                      <a16:colId xmlns:a16="http://schemas.microsoft.com/office/drawing/2014/main" val="20001"/>
                    </a:ext>
                  </a:extLst>
                </a:gridCol>
                <a:gridCol w="363520">
                  <a:extLst>
                    <a:ext uri="{9D8B030D-6E8A-4147-A177-3AD203B41FA5}">
                      <a16:colId xmlns:a16="http://schemas.microsoft.com/office/drawing/2014/main" val="20002"/>
                    </a:ext>
                  </a:extLst>
                </a:gridCol>
                <a:gridCol w="1499384">
                  <a:extLst>
                    <a:ext uri="{9D8B030D-6E8A-4147-A177-3AD203B41FA5}">
                      <a16:colId xmlns:a16="http://schemas.microsoft.com/office/drawing/2014/main" val="20003"/>
                    </a:ext>
                  </a:extLst>
                </a:gridCol>
                <a:gridCol w="1536227">
                  <a:extLst>
                    <a:ext uri="{9D8B030D-6E8A-4147-A177-3AD203B41FA5}">
                      <a16:colId xmlns:a16="http://schemas.microsoft.com/office/drawing/2014/main" val="20004"/>
                    </a:ext>
                  </a:extLst>
                </a:gridCol>
                <a:gridCol w="1741987">
                  <a:extLst>
                    <a:ext uri="{9D8B030D-6E8A-4147-A177-3AD203B41FA5}">
                      <a16:colId xmlns:a16="http://schemas.microsoft.com/office/drawing/2014/main" val="3027787627"/>
                    </a:ext>
                  </a:extLst>
                </a:gridCol>
              </a:tblGrid>
              <a:tr h="447329">
                <a:tc>
                  <a:txBody>
                    <a:bodyPr/>
                    <a:lstStyle/>
                    <a:p>
                      <a:endParaRPr lang="en-US" sz="1200" dirty="0"/>
                    </a:p>
                  </a:txBody>
                  <a:tcPr marL="68513" marR="68513" marT="13438" marB="13438"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endParaRPr lang="en-US" sz="1200" dirty="0"/>
                    </a:p>
                  </a:txBody>
                  <a:tcPr marL="68513" marR="68513" marT="13438" marB="13438"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1200" dirty="0"/>
                    </a:p>
                  </a:txBody>
                  <a:tcPr marL="68513" marR="68513" marT="13438" marB="1343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a:r>
                        <a:rPr lang="en-US" sz="1000" dirty="0"/>
                        <a:t>Azure Active </a:t>
                      </a:r>
                      <a:r>
                        <a:rPr lang="en-US" sz="1000" dirty="0" smtClean="0"/>
                        <a:t>Directory Basic </a:t>
                      </a:r>
                      <a:endParaRPr lang="en-US" sz="1000" dirty="0"/>
                    </a:p>
                  </a:txBody>
                  <a:tcPr marL="68513" marR="68513" marT="13438" marB="1343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a:r>
                        <a:rPr lang="en-US" sz="1000" dirty="0" smtClean="0"/>
                        <a:t> </a:t>
                      </a:r>
                      <a:r>
                        <a:rPr lang="en-US" sz="1000" dirty="0"/>
                        <a:t>Active Directory Premium </a:t>
                      </a:r>
                      <a:r>
                        <a:rPr lang="en-US" sz="1000" dirty="0" smtClean="0"/>
                        <a:t>P1</a:t>
                      </a:r>
                    </a:p>
                  </a:txBody>
                  <a:tcPr marL="68513" marR="68513" marT="13438" marB="1343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tc>
                  <a:txBody>
                    <a:bodyPr/>
                    <a:lstStyle/>
                    <a:p>
                      <a:pPr algn="ctr"/>
                      <a:r>
                        <a:rPr lang="en-US" sz="1000" dirty="0" smtClean="0"/>
                        <a:t> </a:t>
                      </a:r>
                      <a:r>
                        <a:rPr lang="en-US" sz="1000" dirty="0"/>
                        <a:t>Active Directory Premium </a:t>
                      </a:r>
                      <a:r>
                        <a:rPr lang="en-US" sz="1000" dirty="0" smtClean="0"/>
                        <a:t>P2</a:t>
                      </a:r>
                      <a:endParaRPr lang="en-US" sz="1000" dirty="0"/>
                    </a:p>
                  </a:txBody>
                  <a:tcPr marL="68513" marR="68513" marT="13438" marB="13438"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22247">
                <a:tc rowSpan="7">
                  <a:txBody>
                    <a:bodyPr/>
                    <a:lstStyle/>
                    <a:p>
                      <a:r>
                        <a:rPr lang="en-US" sz="700" b="0" dirty="0">
                          <a:gradFill>
                            <a:gsLst>
                              <a:gs pos="0">
                                <a:schemeClr val="tx1"/>
                              </a:gs>
                              <a:gs pos="100000">
                                <a:schemeClr val="tx1"/>
                              </a:gs>
                            </a:gsLst>
                            <a:lin ang="5400000" scaled="1"/>
                          </a:gradFill>
                        </a:rPr>
                        <a:t>Common features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en-US" sz="700" b="0" dirty="0">
                          <a:solidFill>
                            <a:schemeClr val="tx1"/>
                          </a:solidFill>
                        </a:rPr>
                        <a:t>Directory as</a:t>
                      </a:r>
                      <a:r>
                        <a:rPr lang="en-US" sz="700" b="0" baseline="0" dirty="0">
                          <a:solidFill>
                            <a:schemeClr val="tx1"/>
                          </a:solidFill>
                        </a:rPr>
                        <a:t> a s</a:t>
                      </a:r>
                      <a:r>
                        <a:rPr lang="en-US" sz="700" b="0" dirty="0">
                          <a:solidFill>
                            <a:schemeClr val="tx1"/>
                          </a:solidFill>
                        </a:rPr>
                        <a:t>ervice</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No object limit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rgbClr val="FEFEFE"/>
                          </a:solidFill>
                          <a:latin typeface="+mn-lt"/>
                          <a:ea typeface="+mn-ea"/>
                          <a:cs typeface="+mn-cs"/>
                        </a:rPr>
                        <a:t>No object limit</a:t>
                      </a:r>
                    </a:p>
                  </a:txBody>
                  <a:tcPr marL="26874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rgbClr val="FEFEFE"/>
                          </a:solidFill>
                          <a:latin typeface="+mn-lt"/>
                          <a:ea typeface="+mn-ea"/>
                          <a:cs typeface="+mn-cs"/>
                        </a:rPr>
                        <a:t>No object limit</a:t>
                      </a:r>
                    </a:p>
                  </a:txBody>
                  <a:tcPr marL="26874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26965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a:effectLst/>
                        </a:rPr>
                        <a:t>User/group management (add/update/delete)/user-based provisioning, device registration</a:t>
                      </a: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tx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tx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tx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9051">
                <a:tc vMerge="1">
                  <a:txBody>
                    <a:bodyPr/>
                    <a:lstStyle/>
                    <a:p>
                      <a:pPr marL="0" marR="0" indent="0" algn="l" defTabSz="932742"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indent="0" algn="l" defTabSz="932742" rtl="0" eaLnBrk="1" fontAlgn="auto" latinLnBrk="0" hangingPunct="1">
                        <a:lnSpc>
                          <a:spcPct val="100000"/>
                        </a:lnSpc>
                        <a:spcBef>
                          <a:spcPts val="0"/>
                        </a:spcBef>
                        <a:spcAft>
                          <a:spcPts val="0"/>
                        </a:spcAft>
                        <a:buClrTx/>
                        <a:buSzTx/>
                        <a:buFontTx/>
                        <a:buNone/>
                        <a:tabLst/>
                        <a:defRPr/>
                      </a:pPr>
                      <a:r>
                        <a:rPr lang="en-US" sz="700" b="0" dirty="0">
                          <a:solidFill>
                            <a:schemeClr val="tx1"/>
                          </a:solidFill>
                        </a:rPr>
                        <a:t>Singe Sign On</a:t>
                      </a:r>
                      <a:r>
                        <a:rPr lang="en-US" sz="700" b="0" baseline="0" dirty="0">
                          <a:solidFill>
                            <a:schemeClr val="tx1"/>
                          </a:solidFill>
                        </a:rPr>
                        <a:t> </a:t>
                      </a: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tx1"/>
                          </a:solidFill>
                        </a:rPr>
                        <a:t>10 apps per user(</a:t>
                      </a:r>
                      <a:r>
                        <a:rPr lang="en-US" sz="700" dirty="0">
                          <a:effectLst/>
                        </a:rPr>
                        <a:t>free tier + Application proxy apps)</a:t>
                      </a: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rgbClr val="FEFEFE"/>
                          </a:solidFill>
                        </a:rPr>
                        <a:t>No limit (</a:t>
                      </a:r>
                      <a:r>
                        <a:rPr lang="en-US" sz="700" dirty="0">
                          <a:solidFill>
                            <a:schemeClr val="bg1"/>
                          </a:solidFill>
                          <a:effectLst/>
                        </a:rPr>
                        <a:t>free, Basic tiers +Self-Service App Integration templates</a:t>
                      </a:r>
                      <a:r>
                        <a:rPr lang="en-US" sz="700" b="0" dirty="0">
                          <a:solidFill>
                            <a:srgbClr val="FEFEFE"/>
                          </a:solidFill>
                        </a:rPr>
                        <a: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No limit (</a:t>
                      </a:r>
                      <a:r>
                        <a:rPr lang="en-US" sz="700" dirty="0">
                          <a:solidFill>
                            <a:schemeClr val="bg1"/>
                          </a:solidFill>
                          <a:effectLst/>
                        </a:rPr>
                        <a:t>free, Basic tiers +Self-Service App Integration templates</a:t>
                      </a:r>
                      <a:r>
                        <a:rPr lang="en-US" sz="700" b="0" dirty="0">
                          <a:solidFill>
                            <a:srgbClr val="FEFEFE"/>
                          </a:solidFill>
                        </a:rPr>
                        <a: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03"/>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r>
                        <a:rPr lang="en-US" sz="700" b="0" dirty="0">
                          <a:solidFill>
                            <a:schemeClr val="tx1"/>
                          </a:solidFill>
                        </a:rPr>
                        <a:t>User-based access management/provisioning</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tx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gradFill>
                            <a:gsLst>
                              <a:gs pos="0">
                                <a:schemeClr val="tx1"/>
                              </a:gs>
                              <a:gs pos="100000">
                                <a:schemeClr val="tx1"/>
                              </a:gs>
                            </a:gsLst>
                            <a:lin ang="5400000" scaled="1"/>
                          </a:gra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gradFill>
                            <a:gsLst>
                              <a:gs pos="0">
                                <a:schemeClr val="tx1"/>
                              </a:gs>
                              <a:gs pos="100000">
                                <a:schemeClr val="tx1"/>
                              </a:gs>
                            </a:gsLst>
                            <a:lin ang="5400000" scaled="1"/>
                          </a:gra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pPr marL="0" algn="l" defTabSz="914367" rtl="0" eaLnBrk="1" latinLnBrk="0" hangingPunct="1"/>
                      <a:r>
                        <a:rPr lang="en-US" sz="700" b="0" kern="1200" dirty="0">
                          <a:solidFill>
                            <a:schemeClr val="tx1"/>
                          </a:solidFill>
                          <a:latin typeface="+mn-lt"/>
                          <a:ea typeface="+mn-ea"/>
                          <a:cs typeface="+mn-cs"/>
                        </a:rPr>
                        <a:t>Self-service password change for cloud users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lang="en-US" sz="700" b="0" dirty="0">
                        <a:solidFill>
                          <a:schemeClr val="tx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chemeClr val="tx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gradFill>
                            <a:gsLst>
                              <a:gs pos="0">
                                <a:schemeClr val="tx1"/>
                              </a:gs>
                              <a:gs pos="100000">
                                <a:schemeClr val="tx1"/>
                              </a:gs>
                            </a:gsLst>
                            <a:lin ang="5400000" scaled="1"/>
                          </a:gra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gradFill>
                            <a:gsLst>
                              <a:gs pos="0">
                                <a:schemeClr val="tx1"/>
                              </a:gs>
                              <a:gs pos="100000">
                                <a:schemeClr val="tx1"/>
                              </a:gs>
                            </a:gsLst>
                            <a:lin ang="5400000" scaled="1"/>
                          </a:gra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noFill/>
                  </a:tcPr>
                </a:tc>
                <a:tc>
                  <a:txBody>
                    <a:bodyPr/>
                    <a:lstStyle/>
                    <a:p>
                      <a:r>
                        <a:rPr lang="en-US" sz="700" b="0" kern="1200" dirty="0">
                          <a:solidFill>
                            <a:schemeClr val="tx1"/>
                          </a:solidFill>
                          <a:latin typeface="+mn-lt"/>
                          <a:ea typeface="+mn-ea"/>
                          <a:cs typeface="+mn-cs"/>
                        </a:rPr>
                        <a:t>Azure AD Connect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endParaRPr lang="en-US" sz="700" b="0" kern="1200" dirty="0">
                        <a:solidFill>
                          <a:schemeClr val="tx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700" b="0" kern="1200" dirty="0">
                          <a:solidFill>
                            <a:schemeClr val="tx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700" b="0" kern="1200" dirty="0">
                          <a:gradFill>
                            <a:gsLst>
                              <a:gs pos="0">
                                <a:schemeClr val="tx1"/>
                              </a:gs>
                              <a:gs pos="100000">
                                <a:schemeClr val="tx1"/>
                              </a:gs>
                            </a:gsLst>
                            <a:lin ang="5400000" scaled="1"/>
                          </a:gra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700" b="0" kern="1200" dirty="0">
                          <a:gradFill>
                            <a:gsLst>
                              <a:gs pos="0">
                                <a:schemeClr val="tx1"/>
                              </a:gs>
                              <a:gs pos="100000">
                                <a:schemeClr val="tx1"/>
                              </a:gs>
                            </a:gsLst>
                            <a:lin ang="5400000" scaled="1"/>
                          </a:gra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16042">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algn="l" defTabSz="914367" rtl="0" eaLnBrk="1" latinLnBrk="0" hangingPunct="1"/>
                      <a:r>
                        <a:rPr lang="en-US" sz="700" b="0" kern="1200" dirty="0">
                          <a:solidFill>
                            <a:schemeClr val="tx1"/>
                          </a:solidFill>
                          <a:latin typeface="+mn-lt"/>
                          <a:ea typeface="+mn-ea"/>
                          <a:cs typeface="+mn-cs"/>
                        </a:rPr>
                        <a:t>Security reports/audit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endParaRPr lang="en-US" sz="700" b="0" kern="1200" dirty="0">
                        <a:solidFill>
                          <a:schemeClr val="tx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700" b="0" kern="1200" dirty="0">
                          <a:solidFill>
                            <a:schemeClr val="tx1"/>
                          </a:solidFill>
                          <a:latin typeface="+mn-lt"/>
                          <a:ea typeface="+mn-ea"/>
                          <a:cs typeface="+mn-cs"/>
                        </a:rPr>
                        <a:t>3 basic reports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algn="ctr" defTabSz="914367" rtl="0" eaLnBrk="1" latinLnBrk="0" hangingPunct="1"/>
                      <a:r>
                        <a:rPr lang="en-US" sz="700" b="0" kern="1200" dirty="0">
                          <a:solidFill>
                            <a:srgbClr val="FEFEFE"/>
                          </a:solidFill>
                          <a:latin typeface="+mn-lt"/>
                          <a:ea typeface="+mn-ea"/>
                          <a:cs typeface="+mn-cs"/>
                        </a:rPr>
                        <a:t>Advanced security reports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marL="0" algn="ctr" defTabSz="914367" rtl="0" eaLnBrk="1" latinLnBrk="0" hangingPunct="1"/>
                      <a:r>
                        <a:rPr lang="en-US" sz="700" b="0" kern="1200" dirty="0">
                          <a:solidFill>
                            <a:srgbClr val="FEFEFE"/>
                          </a:solidFill>
                          <a:latin typeface="+mn-lt"/>
                          <a:ea typeface="+mn-ea"/>
                          <a:cs typeface="+mn-cs"/>
                        </a:rPr>
                        <a:t>Advanced security reports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07"/>
                  </a:ext>
                </a:extLst>
              </a:tr>
              <a:tr h="149010">
                <a:tc rowSpan="5">
                  <a:txBody>
                    <a:bodyPr/>
                    <a:lstStyle/>
                    <a:p>
                      <a:r>
                        <a:rPr lang="en-US" sz="700" b="0" dirty="0">
                          <a:solidFill>
                            <a:schemeClr val="bg1"/>
                          </a:solidFill>
                        </a:rPr>
                        <a:t>Basic features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r>
                        <a:rPr lang="en-US" sz="700" b="0" dirty="0">
                          <a:solidFill>
                            <a:schemeClr val="bg1"/>
                          </a:solidFill>
                        </a:rPr>
                        <a:t>Group-based access management/provisioning</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08"/>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700" b="0" dirty="0">
                          <a:solidFill>
                            <a:schemeClr val="bg1"/>
                          </a:solidFill>
                        </a:rPr>
                        <a:t>Self-service password reset for cloud users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09"/>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700" b="0" dirty="0">
                          <a:solidFill>
                            <a:schemeClr val="bg1"/>
                          </a:solidFill>
                        </a:rPr>
                        <a:t>Company branding (logon pages/access panel customization)</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10"/>
                  </a:ext>
                </a:extLst>
              </a:tr>
              <a:tr h="149010">
                <a:tc vMerge="1">
                  <a:txBody>
                    <a:bodyPr/>
                    <a:lstStyle/>
                    <a:p>
                      <a:endParaRPr lang="en-US"/>
                    </a:p>
                  </a:txBody>
                  <a:tcPr/>
                </a:tc>
                <a:tc>
                  <a:txBody>
                    <a:bodyPr/>
                    <a:lstStyle/>
                    <a:p>
                      <a:r>
                        <a:rPr lang="en-US" sz="700" b="0" dirty="0">
                          <a:solidFill>
                            <a:schemeClr val="bg1"/>
                          </a:solidFill>
                        </a:rPr>
                        <a:t>Application</a:t>
                      </a:r>
                      <a:r>
                        <a:rPr lang="en-US" sz="700" b="0" baseline="0" dirty="0">
                          <a:solidFill>
                            <a:schemeClr val="bg1"/>
                          </a:solidFill>
                        </a:rPr>
                        <a:t> Proxy</a:t>
                      </a:r>
                      <a:endParaRPr lang="en-US" sz="700" b="0" dirty="0">
                        <a:solidFill>
                          <a:schemeClr val="bg1"/>
                        </a:soli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11"/>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00B0F0"/>
                    </a:solidFill>
                  </a:tcPr>
                </a:tc>
                <a:tc>
                  <a:txBody>
                    <a:bodyPr/>
                    <a:lstStyle/>
                    <a:p>
                      <a:r>
                        <a:rPr lang="en-US" sz="700" b="0" dirty="0">
                          <a:solidFill>
                            <a:schemeClr val="bg1"/>
                          </a:solidFill>
                        </a:rPr>
                        <a:t>SLA</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1604FA"/>
                    </a:solidFill>
                  </a:tcPr>
                </a:tc>
                <a:tc>
                  <a:txBody>
                    <a:bodyPr/>
                    <a:lstStyle/>
                    <a:p>
                      <a:pPr algn="ctr"/>
                      <a:r>
                        <a:rPr lang="en-US" sz="700" b="0" dirty="0">
                          <a:solidFill>
                            <a:srgbClr val="FEFEFE"/>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73BC"/>
                    </a:solidFill>
                  </a:tcPr>
                </a:tc>
                <a:extLst>
                  <a:ext uri="{0D108BD9-81ED-4DB2-BD59-A6C34878D82A}">
                    <a16:rowId xmlns:a16="http://schemas.microsoft.com/office/drawing/2014/main" val="10012"/>
                  </a:ext>
                </a:extLst>
              </a:tr>
              <a:tr h="269650">
                <a:tc rowSpan="11">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chemeClr val="bg1"/>
                          </a:solidFill>
                          <a:latin typeface="+mn-lt"/>
                          <a:ea typeface="+mn-ea"/>
                          <a:cs typeface="+mn-cs"/>
                        </a:rPr>
                        <a:t>Premium features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969696"/>
                    </a:solidFill>
                  </a:tcPr>
                </a:tc>
                <a:tc>
                  <a:txBody>
                    <a:bodyPr/>
                    <a:lstStyle/>
                    <a:p>
                      <a:r>
                        <a:rPr lang="en-US" sz="700" b="0" dirty="0">
                          <a:solidFill>
                            <a:schemeClr val="bg1"/>
                          </a:solidFill>
                        </a:rPr>
                        <a:t>Self-Service Group and app Management/Self-Service application additions/ Dynamic Groups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3"/>
                  </a:ext>
                </a:extLst>
              </a:tr>
              <a:tr h="269650">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dirty="0">
                          <a:solidFill>
                            <a:schemeClr val="bg1"/>
                          </a:solidFill>
                        </a:rPr>
                        <a:t>Self-service password reset/change/account unlock with on-premises write-back</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700" b="0" dirty="0">
                        <a:gradFill>
                          <a:gsLst>
                            <a:gs pos="0">
                              <a:schemeClr val="tx1"/>
                            </a:gs>
                            <a:gs pos="100000">
                              <a:schemeClr val="tx1"/>
                            </a:gs>
                          </a:gsLst>
                          <a:lin ang="5400000" scaled="1"/>
                        </a:gradFill>
                      </a:endParaRPr>
                    </a:p>
                  </a:txBody>
                  <a:tcPr marL="26874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gradFill>
                          <a:gsLst>
                            <a:gs pos="0">
                              <a:schemeClr val="tx1"/>
                            </a:gs>
                            <a:gs pos="100000">
                              <a:schemeClr val="tx1"/>
                            </a:gs>
                          </a:gsLst>
                          <a:lin ang="5400000" scaled="1"/>
                        </a:gradFill>
                      </a:endParaRPr>
                    </a:p>
                  </a:txBody>
                  <a:tcPr marL="26874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4"/>
                  </a:ext>
                </a:extLst>
              </a:tr>
              <a:tr h="149010">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700" b="0" dirty="0">
                          <a:solidFill>
                            <a:schemeClr val="bg1"/>
                          </a:solidFill>
                        </a:rPr>
                        <a:t>Advanced usage reporting</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5"/>
                  </a:ext>
                </a:extLst>
              </a:tr>
              <a:tr h="157951">
                <a:tc vMerge="1">
                  <a:txBody>
                    <a:bodyPr/>
                    <a:lstStyle/>
                    <a:p>
                      <a:endParaRPr lang="en-US" sz="1200" b="0" dirty="0">
                        <a:gradFill>
                          <a:gsLst>
                            <a:gs pos="0">
                              <a:schemeClr val="tx1"/>
                            </a:gs>
                            <a:gs pos="100000">
                              <a:schemeClr val="tx1"/>
                            </a:gs>
                          </a:gsLst>
                          <a:lin ang="5400000" scaled="1"/>
                        </a:gradFill>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r>
                        <a:rPr lang="en-US" sz="700" b="0" dirty="0">
                          <a:solidFill>
                            <a:schemeClr val="bg1"/>
                          </a:solidFill>
                        </a:rPr>
                        <a:t>Multi-factor authentication (cloud and on-premises (MFA server))</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6"/>
                  </a:ext>
                </a:extLst>
              </a:tr>
              <a:tr h="149010">
                <a:tc vMerge="1">
                  <a:txBody>
                    <a:bodyPr/>
                    <a:lstStyle/>
                    <a:p>
                      <a:pPr marL="0" algn="l" defTabSz="914400" rtl="0" eaLnBrk="1" latinLnBrk="0" hangingPunct="1"/>
                      <a:endParaRPr lang="en-US" sz="1200" b="0" kern="1200" dirty="0">
                        <a:gradFill>
                          <a:gsLst>
                            <a:gs pos="0">
                              <a:schemeClr val="tx1"/>
                            </a:gs>
                            <a:gs pos="100000">
                              <a:schemeClr val="tx1"/>
                            </a:gs>
                          </a:gsLst>
                          <a:lin ang="5400000" scaled="1"/>
                        </a:gradFill>
                        <a:latin typeface="+mn-lt"/>
                        <a:ea typeface="+mn-ea"/>
                        <a:cs typeface="+mn-cs"/>
                      </a:endParaRPr>
                    </a:p>
                  </a:txBody>
                  <a:tcPr marL="91414" marR="91414" marT="17928" marB="17928"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92D050"/>
                    </a:solidFill>
                  </a:tcPr>
                </a:tc>
                <a:tc>
                  <a:txBody>
                    <a:bodyPr/>
                    <a:lstStyle/>
                    <a:p>
                      <a:pPr marL="0" algn="l" defTabSz="914400" rtl="0" eaLnBrk="1" latinLnBrk="0" hangingPunct="1"/>
                      <a:r>
                        <a:rPr lang="en-US" sz="700" b="0" kern="1200" dirty="0">
                          <a:solidFill>
                            <a:schemeClr val="bg1"/>
                          </a:solidFill>
                        </a:rPr>
                        <a:t>MIM CAL + MIM</a:t>
                      </a:r>
                      <a:r>
                        <a:rPr lang="en-US" sz="700" b="0" kern="1200" baseline="0" dirty="0">
                          <a:solidFill>
                            <a:schemeClr val="bg1"/>
                          </a:solidFill>
                        </a:rPr>
                        <a:t> server</a:t>
                      </a:r>
                      <a:endParaRPr lang="en-US" sz="700" b="0" kern="1200" dirty="0">
                        <a:solidFill>
                          <a:schemeClr val="bg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endParaRPr lang="en-US" sz="700" b="0" dirty="0">
                        <a:gradFill>
                          <a:gsLst>
                            <a:gs pos="0">
                              <a:schemeClr val="tx1"/>
                            </a:gs>
                            <a:gs pos="100000">
                              <a:schemeClr val="tx1"/>
                            </a:gs>
                          </a:gsLst>
                          <a:lin ang="5400000" scaled="1"/>
                        </a:gradFill>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700" b="0" dirty="0">
                          <a:solidFill>
                            <a:schemeClr val="bg1"/>
                          </a:solidFill>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17"/>
                  </a:ext>
                </a:extLst>
              </a:tr>
              <a:tr h="149010">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dirty="0">
                        <a:gradFill>
                          <a:gsLst>
                            <a:gs pos="0">
                              <a:schemeClr val="tx1"/>
                            </a:gs>
                            <a:gs pos="100000">
                              <a:schemeClr val="tx1"/>
                            </a:gs>
                          </a:gsLst>
                          <a:lin ang="5400000" scaled="1"/>
                        </a:gradFill>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l" defTabSz="914367" rtl="0" eaLnBrk="1" latinLnBrk="0" hangingPunct="1"/>
                      <a:r>
                        <a:rPr lang="en-US" sz="700" b="0" kern="1200" dirty="0">
                          <a:solidFill>
                            <a:schemeClr val="bg1"/>
                          </a:solidFill>
                          <a:latin typeface="+mn-lt"/>
                          <a:ea typeface="+mn-ea"/>
                          <a:cs typeface="+mn-cs"/>
                        </a:rPr>
                        <a:t>Automated password rollover</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367" rtl="0" eaLnBrk="1" latinLnBrk="0" hangingPunct="1"/>
                      <a:endParaRPr lang="en-US" sz="700" b="0" kern="1200" dirty="0">
                        <a:gradFill>
                          <a:gsLst>
                            <a:gs pos="0">
                              <a:schemeClr val="tx1"/>
                            </a:gs>
                            <a:gs pos="100000">
                              <a:schemeClr val="tx1"/>
                            </a:gs>
                          </a:gsLst>
                          <a:lin ang="5400000" scaled="1"/>
                        </a:gra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rgbClr val="FEFEFE"/>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21"/>
                  </a:ext>
                </a:extLst>
              </a:tr>
              <a:tr h="15292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kern="1200" dirty="0">
                        <a:gradFill>
                          <a:gsLst>
                            <a:gs pos="0">
                              <a:schemeClr val="tx1"/>
                            </a:gs>
                            <a:gs pos="100000">
                              <a:schemeClr val="tx1"/>
                            </a:gs>
                          </a:gsLst>
                          <a:lin ang="5400000" scaled="1"/>
                        </a:gradFill>
                        <a:latin typeface="+mn-lt"/>
                        <a:ea typeface="+mn-ea"/>
                        <a:cs typeface="+mn-cs"/>
                      </a:endParaRPr>
                    </a:p>
                  </a:txBody>
                  <a:tcPr marL="91401" marR="91401" marT="17926" marB="17926" anchor="ctr">
                    <a:lnL w="12700" cap="flat" cmpd="sng" algn="ctr">
                      <a:solidFill>
                        <a:schemeClr val="tx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dirty="0">
                          <a:solidFill>
                            <a:schemeClr val="bg1"/>
                          </a:solidFill>
                        </a:rPr>
                        <a:t>Connect Health</a:t>
                      </a:r>
                      <a:endParaRPr lang="en-US" sz="700" b="0" kern="1200" dirty="0">
                        <a:solidFill>
                          <a:schemeClr val="bg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367" rtl="0" eaLnBrk="1" latinLnBrk="0" hangingPunct="1"/>
                      <a:endParaRPr lang="en-US" sz="700" b="0" kern="1200" dirty="0">
                        <a:gradFill>
                          <a:gsLst>
                            <a:gs pos="0">
                              <a:schemeClr val="tx1"/>
                            </a:gs>
                            <a:gs pos="100000">
                              <a:schemeClr val="tx1"/>
                            </a:gs>
                          </a:gsLst>
                          <a:lin ang="5400000" scaled="1"/>
                        </a:gra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rgbClr val="FEFEFE"/>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22"/>
                  </a:ext>
                </a:extLst>
              </a:tr>
              <a:tr h="152928">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kern="1200" dirty="0">
                        <a:solidFill>
                          <a:schemeClr val="bg1"/>
                        </a:solidFill>
                        <a:latin typeface="+mn-lt"/>
                        <a:ea typeface="+mn-ea"/>
                        <a:cs typeface="+mn-cs"/>
                      </a:endParaRPr>
                    </a:p>
                  </a:txBody>
                  <a:tcPr marL="91388" marR="91388" marT="17924" marB="1792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chemeClr val="bg1"/>
                          </a:solidFill>
                          <a:latin typeface="+mn-lt"/>
                          <a:ea typeface="+mn-ea"/>
                          <a:cs typeface="+mn-cs"/>
                        </a:rPr>
                        <a:t>Conditional</a:t>
                      </a:r>
                      <a:r>
                        <a:rPr lang="en-US" sz="700" b="0" kern="1200" baseline="0" dirty="0">
                          <a:solidFill>
                            <a:schemeClr val="bg1"/>
                          </a:solidFill>
                          <a:latin typeface="+mn-lt"/>
                          <a:ea typeface="+mn-ea"/>
                          <a:cs typeface="+mn-cs"/>
                        </a:rPr>
                        <a:t> Access based on group and location (Preview) </a:t>
                      </a:r>
                      <a:endParaRPr lang="en-US" sz="700" b="0" kern="1200" dirty="0">
                        <a:solidFill>
                          <a:schemeClr val="bg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367" rtl="0" eaLnBrk="1" latinLnBrk="0" hangingPunct="1"/>
                      <a:endParaRPr lang="en-US" sz="700" b="0" kern="1200" dirty="0">
                        <a:gradFill>
                          <a:gsLst>
                            <a:gs pos="0">
                              <a:schemeClr val="tx1"/>
                            </a:gs>
                            <a:gs pos="100000">
                              <a:schemeClr val="tx1"/>
                            </a:gs>
                          </a:gsLst>
                          <a:lin ang="5400000" scaled="1"/>
                        </a:gra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rgbClr val="FEFEFE"/>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2468213491"/>
                  </a:ext>
                </a:extLst>
              </a:tr>
              <a:tr h="269650">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kern="1200" dirty="0">
                        <a:solidFill>
                          <a:schemeClr val="bg1"/>
                        </a:solidFill>
                        <a:latin typeface="+mn-lt"/>
                        <a:ea typeface="+mn-ea"/>
                        <a:cs typeface="+mn-cs"/>
                      </a:endParaRPr>
                    </a:p>
                  </a:txBody>
                  <a:tcPr marL="91388" marR="91388" marT="17924" marB="1792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chemeClr val="bg1"/>
                          </a:solidFill>
                          <a:latin typeface="+mn-lt"/>
                          <a:ea typeface="+mn-ea"/>
                          <a:cs typeface="+mn-cs"/>
                        </a:rPr>
                        <a:t>Conditional Access based on device state (Allow access from managed device)</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367" rtl="0" eaLnBrk="1" latinLnBrk="0" hangingPunct="1"/>
                      <a:endParaRPr lang="en-US" sz="700" b="0" kern="1200" dirty="0">
                        <a:gradFill>
                          <a:gsLst>
                            <a:gs pos="0">
                              <a:schemeClr val="tx1"/>
                            </a:gs>
                            <a:gs pos="100000">
                              <a:schemeClr val="tx1"/>
                            </a:gs>
                          </a:gsLst>
                          <a:lin ang="5400000" scaled="1"/>
                        </a:gra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rgbClr val="FEFEFE"/>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 + Intune license</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tc>
                  <a:txBody>
                    <a:bodyPr/>
                    <a:lstStyle/>
                    <a:p>
                      <a:pPr marL="0" algn="ctr" defTabSz="914367" rtl="0" eaLnBrk="1" latinLnBrk="0" hangingPunct="1"/>
                      <a:r>
                        <a:rPr lang="en-US" sz="700" b="0" kern="1200" dirty="0">
                          <a:solidFill>
                            <a:schemeClr val="bg1"/>
                          </a:solidFill>
                          <a:latin typeface="+mn-lt"/>
                          <a:ea typeface="+mn-ea"/>
                          <a:cs typeface="+mn-cs"/>
                        </a:rPr>
                        <a:t>Yes + Intune license</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957593560"/>
                  </a:ext>
                </a:extLst>
              </a:tr>
              <a:tr h="255855">
                <a:tc vMerge="1">
                  <a:txBody>
                    <a:bodyPr/>
                    <a:lstStyle/>
                    <a:p>
                      <a:pPr marL="0" marR="0" indent="0" algn="l" defTabSz="914367" rtl="0" eaLnBrk="1" fontAlgn="auto" latinLnBrk="0" hangingPunct="1">
                        <a:lnSpc>
                          <a:spcPct val="100000"/>
                        </a:lnSpc>
                        <a:spcBef>
                          <a:spcPts val="0"/>
                        </a:spcBef>
                        <a:spcAft>
                          <a:spcPts val="0"/>
                        </a:spcAft>
                        <a:buClrTx/>
                        <a:buSzTx/>
                        <a:buFontTx/>
                        <a:buNone/>
                        <a:tabLst/>
                        <a:defRPr/>
                      </a:pPr>
                      <a:endParaRPr lang="en-US" sz="1000" b="0" kern="1200" dirty="0">
                        <a:solidFill>
                          <a:schemeClr val="bg1"/>
                        </a:solidFill>
                        <a:latin typeface="+mn-lt"/>
                        <a:ea typeface="+mn-ea"/>
                        <a:cs typeface="+mn-cs"/>
                      </a:endParaRPr>
                    </a:p>
                  </a:txBody>
                  <a:tcPr marL="91388" marR="91388" marT="17924" marB="1792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3"/>
                    </a:solidFill>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chemeClr val="bg1"/>
                          </a:solidFill>
                          <a:latin typeface="+mn-lt"/>
                          <a:ea typeface="+mn-ea"/>
                          <a:cs typeface="+mn-cs"/>
                        </a:rPr>
                        <a:t>Risk based conditional</a:t>
                      </a:r>
                      <a:r>
                        <a:rPr lang="en-US" sz="700" b="0" kern="1200" baseline="0" dirty="0">
                          <a:solidFill>
                            <a:schemeClr val="bg1"/>
                          </a:solidFill>
                          <a:latin typeface="+mn-lt"/>
                          <a:ea typeface="+mn-ea"/>
                          <a:cs typeface="+mn-cs"/>
                        </a:rPr>
                        <a:t> access with Azure AD Identity Protection</a:t>
                      </a:r>
                      <a:endParaRPr lang="en-US" sz="700" b="0" kern="1200" dirty="0">
                        <a:solidFill>
                          <a:schemeClr val="bg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pPr marL="0" algn="ctr" defTabSz="914367" rtl="0" eaLnBrk="1" latinLnBrk="0" hangingPunct="1"/>
                      <a:endParaRPr lang="en-US" sz="700" b="0" kern="1200" dirty="0">
                        <a:gradFill>
                          <a:gsLst>
                            <a:gs pos="0">
                              <a:schemeClr val="tx1"/>
                            </a:gs>
                            <a:gs pos="100000">
                              <a:schemeClr val="tx1"/>
                            </a:gs>
                          </a:gsLst>
                          <a:lin ang="5400000" scaled="1"/>
                        </a:gra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rgbClr val="FEFEFE"/>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endParaRPr lang="en-US" sz="700" b="0" kern="1200" dirty="0">
                        <a:solidFill>
                          <a:schemeClr val="bg1"/>
                        </a:solidFill>
                        <a:latin typeface="+mn-lt"/>
                        <a:ea typeface="+mn-ea"/>
                        <a:cs typeface="+mn-cs"/>
                      </a:endParaRP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3933463841"/>
                  </a:ext>
                </a:extLst>
              </a:tr>
              <a:tr h="230957">
                <a:tc vMerge="1">
                  <a:txBody>
                    <a:bodyPr/>
                    <a:lstStyle/>
                    <a:p>
                      <a:endParaRPr lang="en-US"/>
                    </a:p>
                  </a:txBody>
                  <a:tcPr/>
                </a:tc>
                <a:tc>
                  <a:txBody>
                    <a:bodyPr/>
                    <a:lstStyle/>
                    <a:p>
                      <a:pPr marL="0" marR="0" indent="0" algn="l" defTabSz="914367" rtl="0" eaLnBrk="1" fontAlgn="auto" latinLnBrk="0" hangingPunct="1">
                        <a:lnSpc>
                          <a:spcPct val="100000"/>
                        </a:lnSpc>
                        <a:spcBef>
                          <a:spcPts val="0"/>
                        </a:spcBef>
                        <a:spcAft>
                          <a:spcPts val="0"/>
                        </a:spcAft>
                        <a:buClrTx/>
                        <a:buSzTx/>
                        <a:buFontTx/>
                        <a:buNone/>
                        <a:tabLst/>
                        <a:defRPr/>
                      </a:pPr>
                      <a:r>
                        <a:rPr lang="en-US" sz="700" b="0" kern="1200" dirty="0">
                          <a:solidFill>
                            <a:schemeClr val="bg1"/>
                          </a:solidFill>
                          <a:latin typeface="+mn-lt"/>
                          <a:ea typeface="+mn-ea"/>
                          <a:cs typeface="+mn-cs"/>
                        </a:rPr>
                        <a:t>Privileged Identity management</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US" sz="1000"/>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endParaRPr lang="en-US" sz="1000"/>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algn="ctr" defTabSz="914367" rtl="0" eaLnBrk="1" latinLnBrk="0" hangingPunct="1"/>
                      <a:r>
                        <a:rPr lang="en-US" sz="700" b="0" kern="1200" dirty="0">
                          <a:solidFill>
                            <a:schemeClr val="bg1"/>
                          </a:solidFill>
                          <a:latin typeface="+mn-lt"/>
                          <a:ea typeface="+mn-ea"/>
                          <a:cs typeface="+mn-cs"/>
                        </a:rPr>
                        <a:t>Yes</a:t>
                      </a:r>
                    </a:p>
                  </a:txBody>
                  <a:tcPr marL="68513" marR="68513" marT="13438" marB="13438"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264956629"/>
                  </a:ext>
                </a:extLst>
              </a:tr>
            </a:tbl>
          </a:graphicData>
        </a:graphic>
      </p:graphicFrame>
      <p:sp>
        <p:nvSpPr>
          <p:cNvPr id="4" name="Title 3"/>
          <p:cNvSpPr>
            <a:spLocks noGrp="1"/>
          </p:cNvSpPr>
          <p:nvPr>
            <p:ph type="title"/>
          </p:nvPr>
        </p:nvSpPr>
        <p:spPr>
          <a:xfrm>
            <a:off x="649" y="781426"/>
            <a:ext cx="9142703" cy="513974"/>
          </a:xfrm>
          <a:solidFill>
            <a:schemeClr val="bg1"/>
          </a:solidFill>
        </p:spPr>
        <p:txBody>
          <a:bodyPr vert="horz" wrap="square" lIns="107497" tIns="67186" rIns="107497" bIns="67186" rtlCol="0" anchor="t">
            <a:noAutofit/>
          </a:bodyPr>
          <a:lstStyle/>
          <a:p>
            <a:pPr defTabSz="685508"/>
            <a:r>
              <a:rPr lang="en-US" sz="2999" b="1" dirty="0">
                <a:solidFill>
                  <a:srgbClr val="0070C0"/>
                </a:solidFill>
                <a:latin typeface="Segoe UI Light" panose="020B0502040204020203" pitchFamily="34" charset="0"/>
                <a:ea typeface="+mn-ea"/>
                <a:cs typeface="Segoe UI Light" panose="020B0502040204020203" pitchFamily="34" charset="0"/>
              </a:rPr>
              <a:t>Azure Active Directory Edition Comparison</a:t>
            </a:r>
          </a:p>
        </p:txBody>
      </p:sp>
    </p:spTree>
    <p:extLst>
      <p:ext uri="{BB962C8B-B14F-4D97-AF65-F5344CB8AC3E}">
        <p14:creationId xmlns:p14="http://schemas.microsoft.com/office/powerpoint/2010/main" val="57525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38470" y="889276"/>
            <a:ext cx="8738161" cy="674461"/>
          </a:xfrm>
          <a:prstGeom prst="rect">
            <a:avLst/>
          </a:prstGeom>
        </p:spPr>
        <p:txBody>
          <a:bodyPr vert="horz" wrap="square" lIns="107509" tIns="67194" rIns="107509" bIns="67194" rtlCol="0" anchor="t">
            <a:noAutofit/>
          </a:bodyPr>
          <a:lstStyle>
            <a:lvl1pPr algn="l" defTabSz="914367" rtl="0" eaLnBrk="1" latinLnBrk="0" hangingPunct="1">
              <a:lnSpc>
                <a:spcPct val="90000"/>
              </a:lnSpc>
              <a:spcBef>
                <a:spcPct val="0"/>
              </a:spcBef>
              <a:buNone/>
              <a:defRPr lang="en-US" sz="5685" b="0" kern="1200" cap="none" spc="-100" baseline="0">
                <a:ln w="3175">
                  <a:noFill/>
                </a:ln>
                <a:gradFill>
                  <a:gsLst>
                    <a:gs pos="56637">
                      <a:schemeClr val="tx1"/>
                    </a:gs>
                    <a:gs pos="33000">
                      <a:schemeClr val="tx1"/>
                    </a:gs>
                  </a:gsLst>
                  <a:lin ang="5400000" scaled="0"/>
                </a:gradFill>
                <a:effectLst/>
                <a:latin typeface="+mj-lt"/>
                <a:ea typeface="+mn-ea"/>
                <a:cs typeface="Segoe UI" pitchFamily="34" charset="0"/>
              </a:defRPr>
            </a:lvl1pPr>
          </a:lstStyle>
          <a:p>
            <a:pPr defTabSz="685582">
              <a:defRPr/>
            </a:pPr>
            <a:r>
              <a:rPr lang="en-US" sz="3000" b="1" dirty="0">
                <a:solidFill>
                  <a:srgbClr val="0070C0"/>
                </a:solidFill>
                <a:latin typeface="Segoe UI Light" panose="020B0502040204020203" pitchFamily="34" charset="0"/>
                <a:cs typeface="Segoe UI Light" panose="020B0502040204020203" pitchFamily="34" charset="0"/>
              </a:rPr>
              <a:t>Enterprise Mobility + Security</a:t>
            </a:r>
          </a:p>
        </p:txBody>
      </p:sp>
      <p:sp>
        <p:nvSpPr>
          <p:cNvPr id="22" name="Rectangle 21"/>
          <p:cNvSpPr/>
          <p:nvPr/>
        </p:nvSpPr>
        <p:spPr bwMode="auto">
          <a:xfrm>
            <a:off x="445185" y="1484507"/>
            <a:ext cx="7522700" cy="4330382"/>
          </a:xfrm>
          <a:prstGeom prst="rect">
            <a:avLst/>
          </a:prstGeom>
          <a:solidFill>
            <a:srgbClr val="E2E2E2"/>
          </a:solidFill>
          <a:ln w="12700">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34387" tIns="68551" rIns="134387" bIns="107509" numCol="1" spcCol="0" rtlCol="0" fromWordArt="0" anchor="t" anchorCtr="0" forceAA="0" compatLnSpc="1">
            <a:prstTxWarp prst="textNoShape">
              <a:avLst/>
            </a:prstTxWarp>
            <a:noAutofit/>
          </a:bodyPr>
          <a:lstStyle/>
          <a:p>
            <a:pPr marL="73931" indent="-73931" defTabSz="685319">
              <a:spcBef>
                <a:spcPts val="225"/>
              </a:spcBef>
              <a:spcAft>
                <a:spcPts val="294"/>
              </a:spcAft>
              <a:buFont typeface="Arial"/>
              <a:buChar char="•"/>
              <a:defRPr/>
            </a:pPr>
            <a:endParaRPr lang="en-US" sz="900" kern="0" dirty="0">
              <a:solidFill>
                <a:srgbClr val="505050"/>
              </a:solidFill>
            </a:endParaRPr>
          </a:p>
        </p:txBody>
      </p:sp>
      <p:sp>
        <p:nvSpPr>
          <p:cNvPr id="28" name="Text Placeholder 12"/>
          <p:cNvSpPr txBox="1">
            <a:spLocks/>
          </p:cNvSpPr>
          <p:nvPr/>
        </p:nvSpPr>
        <p:spPr>
          <a:xfrm>
            <a:off x="4928200" y="1576865"/>
            <a:ext cx="1782574" cy="796064"/>
          </a:xfrm>
          <a:prstGeom prst="rect">
            <a:avLst/>
          </a:prstGeom>
          <a:solidFill>
            <a:schemeClr val="accent1"/>
          </a:solidFill>
          <a:ln w="12700">
            <a:noFill/>
            <a:miter lim="800000"/>
          </a:ln>
        </p:spPr>
        <p:txBody>
          <a:bodyPr vert="horz" wrap="square" lIns="68551" tIns="67194" rIns="67194" bIns="6855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72073">
              <a:spcAft>
                <a:spcPts val="0"/>
              </a:spcAft>
              <a:defRPr/>
            </a:pPr>
            <a:r>
              <a:rPr lang="en-US" sz="1350" spc="0" dirty="0">
                <a:solidFill>
                  <a:srgbClr val="FFFFFF"/>
                </a:solidFill>
                <a:latin typeface="Segoe UI Light"/>
                <a:ea typeface="Segoe UI" pitchFamily="34" charset="0"/>
                <a:cs typeface="Segoe UI" pitchFamily="34" charset="0"/>
              </a:rPr>
              <a:t>Information </a:t>
            </a:r>
          </a:p>
          <a:p>
            <a:pPr defTabSz="672073">
              <a:spcAft>
                <a:spcPts val="0"/>
              </a:spcAft>
              <a:defRPr/>
            </a:pPr>
            <a:r>
              <a:rPr lang="en-US" sz="1350" spc="0" dirty="0">
                <a:solidFill>
                  <a:srgbClr val="FFFFFF"/>
                </a:solidFill>
                <a:latin typeface="Segoe UI Light"/>
                <a:ea typeface="Segoe UI" pitchFamily="34" charset="0"/>
                <a:cs typeface="Segoe UI" pitchFamily="34" charset="0"/>
              </a:rPr>
              <a:t>protection</a:t>
            </a:r>
          </a:p>
        </p:txBody>
      </p:sp>
      <p:sp>
        <p:nvSpPr>
          <p:cNvPr id="29" name="Text Placeholder 12"/>
          <p:cNvSpPr txBox="1">
            <a:spLocks/>
          </p:cNvSpPr>
          <p:nvPr/>
        </p:nvSpPr>
        <p:spPr>
          <a:xfrm>
            <a:off x="6876048" y="1577374"/>
            <a:ext cx="1782574" cy="796064"/>
          </a:xfrm>
          <a:prstGeom prst="rect">
            <a:avLst/>
          </a:prstGeom>
          <a:solidFill>
            <a:schemeClr val="accent1"/>
          </a:solidFill>
          <a:ln w="12700">
            <a:noFill/>
            <a:miter lim="800000"/>
          </a:ln>
        </p:spPr>
        <p:txBody>
          <a:bodyPr vert="horz" wrap="square" lIns="68551" tIns="67194" rIns="67194" bIns="6855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72073">
              <a:spcAft>
                <a:spcPts val="0"/>
              </a:spcAft>
              <a:defRPr/>
            </a:pPr>
            <a:r>
              <a:rPr lang="en-US" sz="1350" spc="0" dirty="0">
                <a:solidFill>
                  <a:srgbClr val="FFFFFF"/>
                </a:solidFill>
                <a:latin typeface="Segoe UI Light"/>
                <a:ea typeface="Segoe UI" pitchFamily="34" charset="0"/>
                <a:cs typeface="Segoe UI" pitchFamily="34" charset="0"/>
              </a:rPr>
              <a:t>Identity-driven </a:t>
            </a:r>
          </a:p>
          <a:p>
            <a:pPr defTabSz="672073">
              <a:spcAft>
                <a:spcPts val="0"/>
              </a:spcAft>
              <a:defRPr/>
            </a:pPr>
            <a:r>
              <a:rPr lang="en-US" sz="1350" spc="0" dirty="0">
                <a:solidFill>
                  <a:srgbClr val="FFFFFF"/>
                </a:solidFill>
                <a:latin typeface="Segoe UI Light"/>
                <a:ea typeface="Segoe UI" pitchFamily="34" charset="0"/>
                <a:cs typeface="Segoe UI" pitchFamily="34" charset="0"/>
              </a:rPr>
              <a:t>security</a:t>
            </a:r>
          </a:p>
        </p:txBody>
      </p:sp>
      <p:sp>
        <p:nvSpPr>
          <p:cNvPr id="37" name="Text Placeholder 12"/>
          <p:cNvSpPr txBox="1">
            <a:spLocks/>
          </p:cNvSpPr>
          <p:nvPr/>
        </p:nvSpPr>
        <p:spPr>
          <a:xfrm>
            <a:off x="3077043" y="1558317"/>
            <a:ext cx="1782574" cy="796064"/>
          </a:xfrm>
          <a:prstGeom prst="rect">
            <a:avLst/>
          </a:prstGeom>
          <a:solidFill>
            <a:schemeClr val="accent1"/>
          </a:solidFill>
          <a:ln w="12700">
            <a:noFill/>
            <a:miter lim="800000"/>
          </a:ln>
        </p:spPr>
        <p:txBody>
          <a:bodyPr vert="horz" wrap="square" lIns="68551" tIns="67194" rIns="67194" bIns="6855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72073">
              <a:spcAft>
                <a:spcPts val="0"/>
              </a:spcAft>
              <a:defRPr/>
            </a:pPr>
            <a:r>
              <a:rPr lang="en-US" sz="1350" spc="0" dirty="0">
                <a:solidFill>
                  <a:srgbClr val="FFFFFF"/>
                </a:solidFill>
                <a:latin typeface="Segoe UI Light"/>
                <a:ea typeface="Segoe UI" pitchFamily="34" charset="0"/>
                <a:cs typeface="Segoe UI" pitchFamily="34" charset="0"/>
              </a:rPr>
              <a:t>Managed mobile productivity</a:t>
            </a:r>
          </a:p>
        </p:txBody>
      </p:sp>
      <p:sp>
        <p:nvSpPr>
          <p:cNvPr id="65" name="Text Placeholder 12"/>
          <p:cNvSpPr txBox="1">
            <a:spLocks/>
          </p:cNvSpPr>
          <p:nvPr/>
        </p:nvSpPr>
        <p:spPr>
          <a:xfrm>
            <a:off x="1212727" y="1563263"/>
            <a:ext cx="1782574" cy="796064"/>
          </a:xfrm>
          <a:prstGeom prst="rect">
            <a:avLst/>
          </a:prstGeom>
          <a:solidFill>
            <a:schemeClr val="accent1"/>
          </a:solidFill>
          <a:ln w="12700">
            <a:noFill/>
            <a:miter lim="800000"/>
          </a:ln>
        </p:spPr>
        <p:txBody>
          <a:bodyPr vert="horz" wrap="square" lIns="68551" tIns="67194" rIns="67194" bIns="68551" rtlCol="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72073">
              <a:spcAft>
                <a:spcPts val="0"/>
              </a:spcAft>
              <a:defRPr/>
            </a:pPr>
            <a:r>
              <a:rPr lang="en-US" sz="1350" spc="0" dirty="0">
                <a:solidFill>
                  <a:srgbClr val="FFFFFF"/>
                </a:solidFill>
                <a:latin typeface="Segoe UI Light"/>
                <a:ea typeface="Segoe UI" pitchFamily="34" charset="0"/>
                <a:cs typeface="Segoe UI" pitchFamily="34" charset="0"/>
              </a:rPr>
              <a:t>Identity and access management</a:t>
            </a:r>
          </a:p>
        </p:txBody>
      </p:sp>
      <p:sp>
        <p:nvSpPr>
          <p:cNvPr id="66" name="Rectangle 65"/>
          <p:cNvSpPr/>
          <p:nvPr/>
        </p:nvSpPr>
        <p:spPr bwMode="auto">
          <a:xfrm>
            <a:off x="238470" y="2354382"/>
            <a:ext cx="8594866" cy="2750490"/>
          </a:xfrm>
          <a:prstGeom prst="rect">
            <a:avLst/>
          </a:prstGeom>
          <a:solidFill>
            <a:schemeClr val="tx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vert="horz" wrap="square" lIns="0" tIns="34967" rIns="0" bIns="34967" numCol="1" rtlCol="0" anchor="b" anchorCtr="0" compatLnSpc="1">
            <a:prstTxWarp prst="textNoShape">
              <a:avLst/>
            </a:prstTxWarp>
          </a:bodyPr>
          <a:lstStyle/>
          <a:p>
            <a:pPr algn="ctr" defTabSz="699157" fontAlgn="base">
              <a:spcBef>
                <a:spcPct val="0"/>
              </a:spcBef>
              <a:spcAft>
                <a:spcPct val="0"/>
              </a:spcAft>
              <a:defRPr/>
            </a:pPr>
            <a:endParaRPr lang="en-US" sz="1500" kern="0" spc="-52" dirty="0">
              <a:solidFill>
                <a:schemeClr val="bg1"/>
              </a:solidFill>
              <a:latin typeface="Segoe UI Semibold" panose="020B0702040204020203" pitchFamily="34" charset="0"/>
            </a:endParaRPr>
          </a:p>
          <a:p>
            <a:pPr algn="ctr" defTabSz="699157" fontAlgn="base">
              <a:spcBef>
                <a:spcPct val="0"/>
              </a:spcBef>
              <a:spcAft>
                <a:spcPct val="0"/>
              </a:spcAft>
              <a:defRPr/>
            </a:pPr>
            <a:endParaRPr lang="en-US" sz="1500" kern="0" spc="-52" dirty="0">
              <a:solidFill>
                <a:schemeClr val="bg1"/>
              </a:solidFill>
              <a:latin typeface="Segoe UI Semibold" panose="020B0702040204020203" pitchFamily="34" charset="0"/>
            </a:endParaRPr>
          </a:p>
          <a:p>
            <a:pPr algn="ctr" defTabSz="699157" fontAlgn="base">
              <a:spcBef>
                <a:spcPct val="0"/>
              </a:spcBef>
              <a:spcAft>
                <a:spcPct val="0"/>
              </a:spcAft>
              <a:defRPr/>
            </a:pPr>
            <a:endParaRPr lang="en-US" sz="1500" kern="0" spc="-52" dirty="0">
              <a:solidFill>
                <a:schemeClr val="bg1"/>
              </a:solidFill>
              <a:latin typeface="Segoe UI Semibold" panose="020B0702040204020203" pitchFamily="34" charset="0"/>
            </a:endParaRPr>
          </a:p>
          <a:p>
            <a:pPr algn="ctr" defTabSz="699157" fontAlgn="base">
              <a:spcBef>
                <a:spcPct val="0"/>
              </a:spcBef>
              <a:spcAft>
                <a:spcPct val="0"/>
              </a:spcAft>
              <a:defRPr/>
            </a:pPr>
            <a:endParaRPr lang="en-US" sz="1500" kern="0" spc="-52" dirty="0">
              <a:solidFill>
                <a:schemeClr val="bg1"/>
              </a:solidFill>
              <a:latin typeface="Segoe UI Semibold" panose="020B0702040204020203" pitchFamily="34" charset="0"/>
            </a:endParaRPr>
          </a:p>
          <a:p>
            <a:pPr algn="ctr" defTabSz="699157" fontAlgn="base">
              <a:spcBef>
                <a:spcPct val="0"/>
              </a:spcBef>
              <a:spcAft>
                <a:spcPct val="0"/>
              </a:spcAft>
              <a:defRPr/>
            </a:pPr>
            <a:endParaRPr lang="en-US" sz="1500" kern="0" spc="-52" dirty="0">
              <a:solidFill>
                <a:schemeClr val="bg1"/>
              </a:solidFill>
              <a:latin typeface="Segoe UI Semibold" panose="020B0702040204020203" pitchFamily="34" charset="0"/>
            </a:endParaRPr>
          </a:p>
        </p:txBody>
      </p:sp>
      <p:sp>
        <p:nvSpPr>
          <p:cNvPr id="27" name="Text Placeholder 12"/>
          <p:cNvSpPr txBox="1">
            <a:spLocks/>
          </p:cNvSpPr>
          <p:nvPr/>
        </p:nvSpPr>
        <p:spPr>
          <a:xfrm>
            <a:off x="525008" y="3637184"/>
            <a:ext cx="8515042" cy="1772754"/>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vert="horz" wrap="square" lIns="137082" tIns="137082" rIns="67194" bIns="67194" rtlCol="0" anchor="ctr" anchorCtr="0">
            <a:no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defTabSz="672073">
              <a:spcAft>
                <a:spcPts val="0"/>
              </a:spcAft>
              <a:defRPr/>
            </a:pPr>
            <a:endParaRPr lang="en-US" sz="1500" kern="0" spc="-52" dirty="0">
              <a:solidFill>
                <a:schemeClr val="bg1"/>
              </a:solidFill>
              <a:latin typeface="Segoe UI Semibold" panose="020B0702040204020203" pitchFamily="34" charset="0"/>
            </a:endParaRPr>
          </a:p>
        </p:txBody>
      </p:sp>
      <p:sp>
        <p:nvSpPr>
          <p:cNvPr id="32" name="Rectangle 31"/>
          <p:cNvSpPr/>
          <p:nvPr/>
        </p:nvSpPr>
        <p:spPr bwMode="auto">
          <a:xfrm>
            <a:off x="5132616" y="2736383"/>
            <a:ext cx="1782574" cy="1252454"/>
          </a:xfrm>
          <a:prstGeom prst="rect">
            <a:avLst/>
          </a:prstGeom>
          <a:solidFill>
            <a:schemeClr val="bg1"/>
          </a:solidFill>
          <a:ln w="12700">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fr-FR" sz="900" b="1" kern="0" dirty="0">
                <a:solidFill>
                  <a:srgbClr val="505050"/>
                </a:solidFill>
              </a:rPr>
              <a:t>Azure Information Protection Premium P2</a:t>
            </a:r>
          </a:p>
          <a:p>
            <a:pPr defTabSz="685319">
              <a:spcBef>
                <a:spcPts val="450"/>
              </a:spcBef>
              <a:defRPr/>
            </a:pPr>
            <a:r>
              <a:rPr lang="en-US" sz="900" kern="0" dirty="0">
                <a:solidFill>
                  <a:srgbClr val="505050"/>
                </a:solidFill>
              </a:rPr>
              <a:t>Intelligent classification and encryption for files shared inside and outside your organization</a:t>
            </a:r>
          </a:p>
          <a:p>
            <a:pPr defTabSz="685319">
              <a:spcBef>
                <a:spcPts val="450"/>
              </a:spcBef>
              <a:defRPr/>
            </a:pPr>
            <a:r>
              <a:rPr lang="en-US" sz="825" i="1" kern="0" dirty="0">
                <a:solidFill>
                  <a:srgbClr val="505050"/>
                </a:solidFill>
              </a:rPr>
              <a:t>(includes all capabilities in P1)</a:t>
            </a:r>
          </a:p>
        </p:txBody>
      </p:sp>
      <p:sp>
        <p:nvSpPr>
          <p:cNvPr id="35" name="Rectangle 34"/>
          <p:cNvSpPr/>
          <p:nvPr/>
        </p:nvSpPr>
        <p:spPr bwMode="auto">
          <a:xfrm>
            <a:off x="5111341" y="4032866"/>
            <a:ext cx="1782574" cy="1263388"/>
          </a:xfrm>
          <a:prstGeom prst="rect">
            <a:avLst/>
          </a:prstGeom>
          <a:solidFill>
            <a:schemeClr val="bg1"/>
          </a:solidFill>
          <a:ln w="12700" cap="sq">
            <a:no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fr-FR" sz="900" b="1" kern="0" dirty="0">
                <a:solidFill>
                  <a:srgbClr val="505050"/>
                </a:solidFill>
              </a:rPr>
              <a:t>Azure Information Protection Premium P1</a:t>
            </a:r>
          </a:p>
          <a:p>
            <a:pPr defTabSz="685319">
              <a:spcBef>
                <a:spcPts val="450"/>
              </a:spcBef>
              <a:defRPr/>
            </a:pPr>
            <a:r>
              <a:rPr lang="en-US" sz="900" kern="0" dirty="0">
                <a:solidFill>
                  <a:srgbClr val="505050"/>
                </a:solidFill>
              </a:rPr>
              <a:t>Encryption for all files and storage locations</a:t>
            </a:r>
          </a:p>
          <a:p>
            <a:pPr defTabSz="685319">
              <a:spcBef>
                <a:spcPts val="450"/>
              </a:spcBef>
              <a:defRPr/>
            </a:pPr>
            <a:r>
              <a:rPr lang="en-US" sz="900" kern="0" dirty="0">
                <a:solidFill>
                  <a:srgbClr val="505050"/>
                </a:solidFill>
              </a:rPr>
              <a:t>Cloud-based file tracking</a:t>
            </a:r>
          </a:p>
        </p:txBody>
      </p:sp>
      <p:sp>
        <p:nvSpPr>
          <p:cNvPr id="33" name="Rectangle 32"/>
          <p:cNvSpPr/>
          <p:nvPr/>
        </p:nvSpPr>
        <p:spPr bwMode="auto">
          <a:xfrm>
            <a:off x="6997272" y="2748038"/>
            <a:ext cx="1782574" cy="1252454"/>
          </a:xfrm>
          <a:prstGeom prst="rect">
            <a:avLst/>
          </a:prstGeom>
          <a:solidFill>
            <a:schemeClr val="bg1"/>
          </a:solidFill>
          <a:ln w="12700">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en-US" sz="900" b="1" kern="0" dirty="0">
                <a:solidFill>
                  <a:srgbClr val="505050"/>
                </a:solidFill>
              </a:rPr>
              <a:t>Microsoft Cloud </a:t>
            </a:r>
            <a:br>
              <a:rPr lang="en-US" sz="900" b="1" kern="0" dirty="0">
                <a:solidFill>
                  <a:srgbClr val="505050"/>
                </a:solidFill>
              </a:rPr>
            </a:br>
            <a:r>
              <a:rPr lang="en-US" sz="900" b="1" kern="0" dirty="0">
                <a:solidFill>
                  <a:srgbClr val="505050"/>
                </a:solidFill>
              </a:rPr>
              <a:t>App Security</a:t>
            </a:r>
          </a:p>
          <a:p>
            <a:pPr defTabSz="685319">
              <a:spcBef>
                <a:spcPts val="450"/>
              </a:spcBef>
              <a:defRPr/>
            </a:pPr>
            <a:r>
              <a:rPr lang="en-US" sz="900" kern="0" dirty="0">
                <a:solidFill>
                  <a:srgbClr val="505050"/>
                </a:solidFill>
              </a:rPr>
              <a:t>Enterprise-grade visibility, control, and protection for your cloud applications</a:t>
            </a:r>
          </a:p>
        </p:txBody>
      </p:sp>
      <p:sp>
        <p:nvSpPr>
          <p:cNvPr id="36" name="Rectangle 35"/>
          <p:cNvSpPr/>
          <p:nvPr/>
        </p:nvSpPr>
        <p:spPr bwMode="auto">
          <a:xfrm>
            <a:off x="6997272" y="4032866"/>
            <a:ext cx="1782574" cy="1262980"/>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en-US" sz="900" b="1" kern="0" dirty="0">
                <a:solidFill>
                  <a:srgbClr val="505050"/>
                </a:solidFill>
              </a:rPr>
              <a:t>Microsoft Advanced </a:t>
            </a:r>
            <a:br>
              <a:rPr lang="en-US" sz="900" b="1" kern="0" dirty="0">
                <a:solidFill>
                  <a:srgbClr val="505050"/>
                </a:solidFill>
              </a:rPr>
            </a:br>
            <a:r>
              <a:rPr lang="en-US" sz="900" b="1" kern="0" dirty="0">
                <a:solidFill>
                  <a:srgbClr val="505050"/>
                </a:solidFill>
              </a:rPr>
              <a:t>Threat Analytics</a:t>
            </a:r>
          </a:p>
          <a:p>
            <a:pPr defTabSz="685319">
              <a:spcBef>
                <a:spcPts val="450"/>
              </a:spcBef>
              <a:defRPr/>
            </a:pPr>
            <a:r>
              <a:rPr lang="en-US" sz="900" kern="0" dirty="0">
                <a:solidFill>
                  <a:srgbClr val="505050"/>
                </a:solidFill>
              </a:rPr>
              <a:t>Protection from advanced targeted attacks leveraging user and entity behavioral analytics</a:t>
            </a:r>
          </a:p>
        </p:txBody>
      </p:sp>
      <p:sp>
        <p:nvSpPr>
          <p:cNvPr id="34" name="Rectangle 33"/>
          <p:cNvSpPr/>
          <p:nvPr/>
        </p:nvSpPr>
        <p:spPr bwMode="auto">
          <a:xfrm>
            <a:off x="3126835" y="3984920"/>
            <a:ext cx="1782574" cy="1263388"/>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en-US" sz="900" b="1" kern="0" dirty="0">
                <a:solidFill>
                  <a:srgbClr val="505050"/>
                </a:solidFill>
              </a:rPr>
              <a:t>Microsoft Intune</a:t>
            </a:r>
          </a:p>
          <a:p>
            <a:pPr defTabSz="685319">
              <a:spcBef>
                <a:spcPts val="450"/>
              </a:spcBef>
              <a:defRPr/>
            </a:pPr>
            <a:r>
              <a:rPr lang="en-US" sz="900" kern="0" dirty="0">
                <a:solidFill>
                  <a:srgbClr val="505050"/>
                </a:solidFill>
              </a:rPr>
              <a:t>Mobile device and app management to protect corporate apps and data on any device</a:t>
            </a:r>
          </a:p>
          <a:p>
            <a:pPr marL="67184" indent="-67184" defTabSz="685319">
              <a:spcBef>
                <a:spcPts val="450"/>
              </a:spcBef>
              <a:buFont typeface="Arial" panose="020B0604020202020204" pitchFamily="34" charset="0"/>
              <a:buChar char="•"/>
              <a:defRPr/>
            </a:pPr>
            <a:endParaRPr lang="en-US" sz="825" kern="0" dirty="0">
              <a:solidFill>
                <a:srgbClr val="505050"/>
              </a:solidFill>
            </a:endParaRPr>
          </a:p>
        </p:txBody>
      </p:sp>
      <p:sp>
        <p:nvSpPr>
          <p:cNvPr id="63" name="Rectangle 62"/>
          <p:cNvSpPr/>
          <p:nvPr/>
        </p:nvSpPr>
        <p:spPr bwMode="auto">
          <a:xfrm>
            <a:off x="1207103" y="2689797"/>
            <a:ext cx="1782574" cy="1252454"/>
          </a:xfrm>
          <a:prstGeom prst="rect">
            <a:avLst/>
          </a:prstGeom>
          <a:solidFill>
            <a:schemeClr val="bg1"/>
          </a:solidFill>
          <a:ln w="12700">
            <a:no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en-US" sz="900" b="1" kern="0" dirty="0">
                <a:solidFill>
                  <a:srgbClr val="505050"/>
                </a:solidFill>
              </a:rPr>
              <a:t>Azure Active Directory Premium P2</a:t>
            </a:r>
          </a:p>
          <a:p>
            <a:pPr defTabSz="685319">
              <a:spcBef>
                <a:spcPts val="450"/>
              </a:spcBef>
              <a:defRPr/>
            </a:pPr>
            <a:r>
              <a:rPr lang="en-US" sz="900" kern="0" dirty="0">
                <a:solidFill>
                  <a:srgbClr val="505050"/>
                </a:solidFill>
              </a:rPr>
              <a:t>Identity and access management with advanced protection for users and privileged identities </a:t>
            </a:r>
          </a:p>
          <a:p>
            <a:pPr defTabSz="685319">
              <a:spcBef>
                <a:spcPts val="450"/>
              </a:spcBef>
              <a:defRPr/>
            </a:pPr>
            <a:r>
              <a:rPr lang="en-US" sz="825" i="1" kern="0" dirty="0">
                <a:solidFill>
                  <a:srgbClr val="505050"/>
                </a:solidFill>
              </a:rPr>
              <a:t>(includes all capabilities in P1)</a:t>
            </a:r>
          </a:p>
        </p:txBody>
      </p:sp>
      <p:sp>
        <p:nvSpPr>
          <p:cNvPr id="64" name="Rectangle 63"/>
          <p:cNvSpPr/>
          <p:nvPr/>
        </p:nvSpPr>
        <p:spPr bwMode="auto">
          <a:xfrm>
            <a:off x="1185313" y="3994239"/>
            <a:ext cx="1782574" cy="1263388"/>
          </a:xfrm>
          <a:prstGeom prst="rect">
            <a:avLst/>
          </a:prstGeom>
          <a:solidFill>
            <a:schemeClr val="bg1"/>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4387" tIns="68560" rIns="134387" bIns="107509" numCol="1" spcCol="0" rtlCol="0" fromWordArt="0" anchor="t" anchorCtr="0" forceAA="0" compatLnSpc="1">
            <a:prstTxWarp prst="textNoShape">
              <a:avLst/>
            </a:prstTxWarp>
            <a:noAutofit/>
          </a:bodyPr>
          <a:lstStyle/>
          <a:p>
            <a:pPr defTabSz="685319">
              <a:spcBef>
                <a:spcPts val="450"/>
              </a:spcBef>
              <a:defRPr/>
            </a:pPr>
            <a:r>
              <a:rPr lang="en-US" sz="900" b="1" kern="0" dirty="0">
                <a:solidFill>
                  <a:srgbClr val="505050"/>
                </a:solidFill>
              </a:rPr>
              <a:t>Azure Active Directory Premium P1</a:t>
            </a:r>
          </a:p>
          <a:p>
            <a:pPr defTabSz="685319">
              <a:spcBef>
                <a:spcPts val="450"/>
              </a:spcBef>
              <a:defRPr/>
            </a:pPr>
            <a:r>
              <a:rPr lang="en-US" sz="900" kern="0" dirty="0">
                <a:solidFill>
                  <a:srgbClr val="505050"/>
                </a:solidFill>
              </a:rPr>
              <a:t>Secure single sign-on to cloud and on-premises apps</a:t>
            </a:r>
          </a:p>
          <a:p>
            <a:pPr defTabSz="685319">
              <a:spcBef>
                <a:spcPts val="450"/>
              </a:spcBef>
              <a:defRPr/>
            </a:pPr>
            <a:r>
              <a:rPr lang="en-US" sz="900" kern="0" dirty="0">
                <a:solidFill>
                  <a:srgbClr val="505050"/>
                </a:solidFill>
              </a:rPr>
              <a:t>MFA, conditional access, and advanced security reporting</a:t>
            </a:r>
          </a:p>
        </p:txBody>
      </p:sp>
      <p:grpSp>
        <p:nvGrpSpPr>
          <p:cNvPr id="10" name="Group 9"/>
          <p:cNvGrpSpPr/>
          <p:nvPr/>
        </p:nvGrpSpPr>
        <p:grpSpPr>
          <a:xfrm>
            <a:off x="6440335" y="2354381"/>
            <a:ext cx="334602" cy="313708"/>
            <a:chOff x="9530249" y="133520"/>
            <a:chExt cx="606768" cy="568879"/>
          </a:xfrm>
        </p:grpSpPr>
        <p:sp>
          <p:nvSpPr>
            <p:cNvPr id="45" name="Freeform 24"/>
            <p:cNvSpPr>
              <a:spLocks noEditPoints="1"/>
            </p:cNvSpPr>
            <p:nvPr/>
          </p:nvSpPr>
          <p:spPr bwMode="auto">
            <a:xfrm>
              <a:off x="9534467" y="502367"/>
              <a:ext cx="598331" cy="195813"/>
            </a:xfrm>
            <a:custGeom>
              <a:avLst/>
              <a:gdLst>
                <a:gd name="T0" fmla="*/ 2282 w 2579"/>
                <a:gd name="T1" fmla="*/ 842 h 842"/>
                <a:gd name="T2" fmla="*/ 297 w 2579"/>
                <a:gd name="T3" fmla="*/ 842 h 842"/>
                <a:gd name="T4" fmla="*/ 0 w 2579"/>
                <a:gd name="T5" fmla="*/ 544 h 842"/>
                <a:gd name="T6" fmla="*/ 0 w 2579"/>
                <a:gd name="T7" fmla="*/ 298 h 842"/>
                <a:gd name="T8" fmla="*/ 297 w 2579"/>
                <a:gd name="T9" fmla="*/ 0 h 842"/>
                <a:gd name="T10" fmla="*/ 2299 w 2579"/>
                <a:gd name="T11" fmla="*/ 0 h 842"/>
                <a:gd name="T12" fmla="*/ 2579 w 2579"/>
                <a:gd name="T13" fmla="*/ 280 h 842"/>
                <a:gd name="T14" fmla="*/ 2579 w 2579"/>
                <a:gd name="T15" fmla="*/ 544 h 842"/>
                <a:gd name="T16" fmla="*/ 2282 w 2579"/>
                <a:gd name="T17" fmla="*/ 842 h 842"/>
                <a:gd name="T18" fmla="*/ 297 w 2579"/>
                <a:gd name="T19" fmla="*/ 83 h 842"/>
                <a:gd name="T20" fmla="*/ 83 w 2579"/>
                <a:gd name="T21" fmla="*/ 298 h 842"/>
                <a:gd name="T22" fmla="*/ 83 w 2579"/>
                <a:gd name="T23" fmla="*/ 544 h 842"/>
                <a:gd name="T24" fmla="*/ 297 w 2579"/>
                <a:gd name="T25" fmla="*/ 759 h 842"/>
                <a:gd name="T26" fmla="*/ 2282 w 2579"/>
                <a:gd name="T27" fmla="*/ 759 h 842"/>
                <a:gd name="T28" fmla="*/ 2496 w 2579"/>
                <a:gd name="T29" fmla="*/ 544 h 842"/>
                <a:gd name="T30" fmla="*/ 2496 w 2579"/>
                <a:gd name="T31" fmla="*/ 315 h 842"/>
                <a:gd name="T32" fmla="*/ 2265 w 2579"/>
                <a:gd name="T33" fmla="*/ 83 h 842"/>
                <a:gd name="T34" fmla="*/ 297 w 2579"/>
                <a:gd name="T35" fmla="*/ 83 h 8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79" h="842">
                  <a:moveTo>
                    <a:pt x="2282" y="842"/>
                  </a:moveTo>
                  <a:cubicBezTo>
                    <a:pt x="297" y="842"/>
                    <a:pt x="297" y="842"/>
                    <a:pt x="297" y="842"/>
                  </a:cubicBezTo>
                  <a:cubicBezTo>
                    <a:pt x="133" y="842"/>
                    <a:pt x="0" y="709"/>
                    <a:pt x="0" y="544"/>
                  </a:cubicBezTo>
                  <a:cubicBezTo>
                    <a:pt x="0" y="298"/>
                    <a:pt x="0" y="298"/>
                    <a:pt x="0" y="298"/>
                  </a:cubicBezTo>
                  <a:cubicBezTo>
                    <a:pt x="0" y="133"/>
                    <a:pt x="133" y="0"/>
                    <a:pt x="297" y="0"/>
                  </a:cubicBezTo>
                  <a:cubicBezTo>
                    <a:pt x="2299" y="0"/>
                    <a:pt x="2299" y="0"/>
                    <a:pt x="2299" y="0"/>
                  </a:cubicBezTo>
                  <a:cubicBezTo>
                    <a:pt x="2579" y="280"/>
                    <a:pt x="2579" y="280"/>
                    <a:pt x="2579" y="280"/>
                  </a:cubicBezTo>
                  <a:cubicBezTo>
                    <a:pt x="2579" y="544"/>
                    <a:pt x="2579" y="544"/>
                    <a:pt x="2579" y="544"/>
                  </a:cubicBezTo>
                  <a:cubicBezTo>
                    <a:pt x="2579" y="709"/>
                    <a:pt x="2446" y="842"/>
                    <a:pt x="2282" y="842"/>
                  </a:cubicBezTo>
                  <a:close/>
                  <a:moveTo>
                    <a:pt x="297" y="83"/>
                  </a:moveTo>
                  <a:cubicBezTo>
                    <a:pt x="179" y="83"/>
                    <a:pt x="83" y="179"/>
                    <a:pt x="83" y="298"/>
                  </a:cubicBezTo>
                  <a:cubicBezTo>
                    <a:pt x="83" y="544"/>
                    <a:pt x="83" y="544"/>
                    <a:pt x="83" y="544"/>
                  </a:cubicBezTo>
                  <a:cubicBezTo>
                    <a:pt x="83" y="663"/>
                    <a:pt x="179" y="759"/>
                    <a:pt x="297" y="759"/>
                  </a:cubicBezTo>
                  <a:cubicBezTo>
                    <a:pt x="2282" y="759"/>
                    <a:pt x="2282" y="759"/>
                    <a:pt x="2282" y="759"/>
                  </a:cubicBezTo>
                  <a:cubicBezTo>
                    <a:pt x="2400" y="759"/>
                    <a:pt x="2496" y="663"/>
                    <a:pt x="2496" y="544"/>
                  </a:cubicBezTo>
                  <a:cubicBezTo>
                    <a:pt x="2496" y="315"/>
                    <a:pt x="2496" y="315"/>
                    <a:pt x="2496" y="315"/>
                  </a:cubicBezTo>
                  <a:cubicBezTo>
                    <a:pt x="2265" y="83"/>
                    <a:pt x="2265" y="83"/>
                    <a:pt x="2265" y="83"/>
                  </a:cubicBezTo>
                  <a:lnTo>
                    <a:pt x="297" y="83"/>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6" name="Freeform 25"/>
            <p:cNvSpPr>
              <a:spLocks noEditPoints="1"/>
            </p:cNvSpPr>
            <p:nvPr/>
          </p:nvSpPr>
          <p:spPr bwMode="auto">
            <a:xfrm>
              <a:off x="9530249" y="498149"/>
              <a:ext cx="606768" cy="204250"/>
            </a:xfrm>
            <a:custGeom>
              <a:avLst/>
              <a:gdLst>
                <a:gd name="T0" fmla="*/ 2300 w 2615"/>
                <a:gd name="T1" fmla="*/ 878 h 878"/>
                <a:gd name="T2" fmla="*/ 315 w 2615"/>
                <a:gd name="T3" fmla="*/ 878 h 878"/>
                <a:gd name="T4" fmla="*/ 0 w 2615"/>
                <a:gd name="T5" fmla="*/ 562 h 878"/>
                <a:gd name="T6" fmla="*/ 0 w 2615"/>
                <a:gd name="T7" fmla="*/ 316 h 878"/>
                <a:gd name="T8" fmla="*/ 315 w 2615"/>
                <a:gd name="T9" fmla="*/ 0 h 878"/>
                <a:gd name="T10" fmla="*/ 2324 w 2615"/>
                <a:gd name="T11" fmla="*/ 0 h 878"/>
                <a:gd name="T12" fmla="*/ 2615 w 2615"/>
                <a:gd name="T13" fmla="*/ 291 h 878"/>
                <a:gd name="T14" fmla="*/ 2615 w 2615"/>
                <a:gd name="T15" fmla="*/ 562 h 878"/>
                <a:gd name="T16" fmla="*/ 2300 w 2615"/>
                <a:gd name="T17" fmla="*/ 878 h 878"/>
                <a:gd name="T18" fmla="*/ 315 w 2615"/>
                <a:gd name="T19" fmla="*/ 36 h 878"/>
                <a:gd name="T20" fmla="*/ 35 w 2615"/>
                <a:gd name="T21" fmla="*/ 316 h 878"/>
                <a:gd name="T22" fmla="*/ 35 w 2615"/>
                <a:gd name="T23" fmla="*/ 562 h 878"/>
                <a:gd name="T24" fmla="*/ 315 w 2615"/>
                <a:gd name="T25" fmla="*/ 842 h 878"/>
                <a:gd name="T26" fmla="*/ 2300 w 2615"/>
                <a:gd name="T27" fmla="*/ 842 h 878"/>
                <a:gd name="T28" fmla="*/ 2580 w 2615"/>
                <a:gd name="T29" fmla="*/ 562 h 878"/>
                <a:gd name="T30" fmla="*/ 2580 w 2615"/>
                <a:gd name="T31" fmla="*/ 306 h 878"/>
                <a:gd name="T32" fmla="*/ 2310 w 2615"/>
                <a:gd name="T33" fmla="*/ 36 h 878"/>
                <a:gd name="T34" fmla="*/ 315 w 2615"/>
                <a:gd name="T35" fmla="*/ 36 h 878"/>
                <a:gd name="T36" fmla="*/ 2300 w 2615"/>
                <a:gd name="T37" fmla="*/ 795 h 878"/>
                <a:gd name="T38" fmla="*/ 315 w 2615"/>
                <a:gd name="T39" fmla="*/ 795 h 878"/>
                <a:gd name="T40" fmla="*/ 83 w 2615"/>
                <a:gd name="T41" fmla="*/ 562 h 878"/>
                <a:gd name="T42" fmla="*/ 83 w 2615"/>
                <a:gd name="T43" fmla="*/ 316 h 878"/>
                <a:gd name="T44" fmla="*/ 315 w 2615"/>
                <a:gd name="T45" fmla="*/ 83 h 878"/>
                <a:gd name="T46" fmla="*/ 2290 w 2615"/>
                <a:gd name="T47" fmla="*/ 83 h 878"/>
                <a:gd name="T48" fmla="*/ 2532 w 2615"/>
                <a:gd name="T49" fmla="*/ 325 h 878"/>
                <a:gd name="T50" fmla="*/ 2532 w 2615"/>
                <a:gd name="T51" fmla="*/ 562 h 878"/>
                <a:gd name="T52" fmla="*/ 2300 w 2615"/>
                <a:gd name="T53" fmla="*/ 795 h 878"/>
                <a:gd name="T54" fmla="*/ 315 w 2615"/>
                <a:gd name="T55" fmla="*/ 119 h 878"/>
                <a:gd name="T56" fmla="*/ 119 w 2615"/>
                <a:gd name="T57" fmla="*/ 316 h 878"/>
                <a:gd name="T58" fmla="*/ 119 w 2615"/>
                <a:gd name="T59" fmla="*/ 562 h 878"/>
                <a:gd name="T60" fmla="*/ 315 w 2615"/>
                <a:gd name="T61" fmla="*/ 759 h 878"/>
                <a:gd name="T62" fmla="*/ 2300 w 2615"/>
                <a:gd name="T63" fmla="*/ 759 h 878"/>
                <a:gd name="T64" fmla="*/ 2497 w 2615"/>
                <a:gd name="T65" fmla="*/ 562 h 878"/>
                <a:gd name="T66" fmla="*/ 2497 w 2615"/>
                <a:gd name="T67" fmla="*/ 340 h 878"/>
                <a:gd name="T68" fmla="*/ 2275 w 2615"/>
                <a:gd name="T69" fmla="*/ 119 h 878"/>
                <a:gd name="T70" fmla="*/ 315 w 2615"/>
                <a:gd name="T71" fmla="*/ 119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15" h="878">
                  <a:moveTo>
                    <a:pt x="2300" y="878"/>
                  </a:moveTo>
                  <a:cubicBezTo>
                    <a:pt x="315" y="878"/>
                    <a:pt x="315" y="878"/>
                    <a:pt x="315" y="878"/>
                  </a:cubicBezTo>
                  <a:cubicBezTo>
                    <a:pt x="141" y="878"/>
                    <a:pt x="0" y="736"/>
                    <a:pt x="0" y="562"/>
                  </a:cubicBezTo>
                  <a:cubicBezTo>
                    <a:pt x="0" y="316"/>
                    <a:pt x="0" y="316"/>
                    <a:pt x="0" y="316"/>
                  </a:cubicBezTo>
                  <a:cubicBezTo>
                    <a:pt x="0" y="142"/>
                    <a:pt x="141" y="0"/>
                    <a:pt x="315" y="0"/>
                  </a:cubicBezTo>
                  <a:cubicBezTo>
                    <a:pt x="2324" y="0"/>
                    <a:pt x="2324" y="0"/>
                    <a:pt x="2324" y="0"/>
                  </a:cubicBezTo>
                  <a:cubicBezTo>
                    <a:pt x="2615" y="291"/>
                    <a:pt x="2615" y="291"/>
                    <a:pt x="2615" y="291"/>
                  </a:cubicBezTo>
                  <a:cubicBezTo>
                    <a:pt x="2615" y="562"/>
                    <a:pt x="2615" y="562"/>
                    <a:pt x="2615" y="562"/>
                  </a:cubicBezTo>
                  <a:cubicBezTo>
                    <a:pt x="2615" y="736"/>
                    <a:pt x="2474" y="878"/>
                    <a:pt x="2300" y="878"/>
                  </a:cubicBezTo>
                  <a:close/>
                  <a:moveTo>
                    <a:pt x="315" y="36"/>
                  </a:moveTo>
                  <a:cubicBezTo>
                    <a:pt x="161" y="36"/>
                    <a:pt x="35" y="161"/>
                    <a:pt x="35" y="316"/>
                  </a:cubicBezTo>
                  <a:cubicBezTo>
                    <a:pt x="35" y="562"/>
                    <a:pt x="35" y="562"/>
                    <a:pt x="35" y="562"/>
                  </a:cubicBezTo>
                  <a:cubicBezTo>
                    <a:pt x="35" y="717"/>
                    <a:pt x="161" y="842"/>
                    <a:pt x="315" y="842"/>
                  </a:cubicBezTo>
                  <a:cubicBezTo>
                    <a:pt x="2300" y="842"/>
                    <a:pt x="2300" y="842"/>
                    <a:pt x="2300" y="842"/>
                  </a:cubicBezTo>
                  <a:cubicBezTo>
                    <a:pt x="2454" y="842"/>
                    <a:pt x="2580" y="717"/>
                    <a:pt x="2580" y="562"/>
                  </a:cubicBezTo>
                  <a:cubicBezTo>
                    <a:pt x="2580" y="306"/>
                    <a:pt x="2580" y="306"/>
                    <a:pt x="2580" y="306"/>
                  </a:cubicBezTo>
                  <a:cubicBezTo>
                    <a:pt x="2310" y="36"/>
                    <a:pt x="2310" y="36"/>
                    <a:pt x="2310" y="36"/>
                  </a:cubicBezTo>
                  <a:lnTo>
                    <a:pt x="315" y="36"/>
                  </a:lnTo>
                  <a:close/>
                  <a:moveTo>
                    <a:pt x="2300" y="795"/>
                  </a:moveTo>
                  <a:cubicBezTo>
                    <a:pt x="315" y="795"/>
                    <a:pt x="315" y="795"/>
                    <a:pt x="315" y="795"/>
                  </a:cubicBezTo>
                  <a:cubicBezTo>
                    <a:pt x="187" y="795"/>
                    <a:pt x="83" y="691"/>
                    <a:pt x="83" y="562"/>
                  </a:cubicBezTo>
                  <a:cubicBezTo>
                    <a:pt x="83" y="316"/>
                    <a:pt x="83" y="316"/>
                    <a:pt x="83" y="316"/>
                  </a:cubicBezTo>
                  <a:cubicBezTo>
                    <a:pt x="83" y="187"/>
                    <a:pt x="187" y="83"/>
                    <a:pt x="315" y="83"/>
                  </a:cubicBezTo>
                  <a:cubicBezTo>
                    <a:pt x="2290" y="83"/>
                    <a:pt x="2290" y="83"/>
                    <a:pt x="2290" y="83"/>
                  </a:cubicBezTo>
                  <a:cubicBezTo>
                    <a:pt x="2532" y="325"/>
                    <a:pt x="2532" y="325"/>
                    <a:pt x="2532" y="325"/>
                  </a:cubicBezTo>
                  <a:cubicBezTo>
                    <a:pt x="2532" y="562"/>
                    <a:pt x="2532" y="562"/>
                    <a:pt x="2532" y="562"/>
                  </a:cubicBezTo>
                  <a:cubicBezTo>
                    <a:pt x="2532" y="691"/>
                    <a:pt x="2428" y="795"/>
                    <a:pt x="2300" y="795"/>
                  </a:cubicBezTo>
                  <a:close/>
                  <a:moveTo>
                    <a:pt x="315" y="119"/>
                  </a:moveTo>
                  <a:cubicBezTo>
                    <a:pt x="207" y="119"/>
                    <a:pt x="119" y="207"/>
                    <a:pt x="119" y="316"/>
                  </a:cubicBezTo>
                  <a:cubicBezTo>
                    <a:pt x="119" y="562"/>
                    <a:pt x="119" y="562"/>
                    <a:pt x="119" y="562"/>
                  </a:cubicBezTo>
                  <a:cubicBezTo>
                    <a:pt x="119" y="671"/>
                    <a:pt x="207" y="759"/>
                    <a:pt x="315" y="759"/>
                  </a:cubicBezTo>
                  <a:cubicBezTo>
                    <a:pt x="2300" y="759"/>
                    <a:pt x="2300" y="759"/>
                    <a:pt x="2300" y="759"/>
                  </a:cubicBezTo>
                  <a:cubicBezTo>
                    <a:pt x="2408" y="759"/>
                    <a:pt x="2497" y="671"/>
                    <a:pt x="2497" y="562"/>
                  </a:cubicBezTo>
                  <a:cubicBezTo>
                    <a:pt x="2497" y="340"/>
                    <a:pt x="2497" y="340"/>
                    <a:pt x="2497" y="340"/>
                  </a:cubicBezTo>
                  <a:cubicBezTo>
                    <a:pt x="2275" y="119"/>
                    <a:pt x="2275" y="119"/>
                    <a:pt x="2275" y="119"/>
                  </a:cubicBezTo>
                  <a:lnTo>
                    <a:pt x="315" y="119"/>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7" name="Freeform 26"/>
            <p:cNvSpPr>
              <a:spLocks/>
            </p:cNvSpPr>
            <p:nvPr/>
          </p:nvSpPr>
          <p:spPr bwMode="auto">
            <a:xfrm>
              <a:off x="9701243" y="561425"/>
              <a:ext cx="46207" cy="38162"/>
            </a:xfrm>
            <a:custGeom>
              <a:avLst/>
              <a:gdLst>
                <a:gd name="T0" fmla="*/ 206 w 471"/>
                <a:gd name="T1" fmla="*/ 389 h 389"/>
                <a:gd name="T2" fmla="*/ 471 w 471"/>
                <a:gd name="T3" fmla="*/ 137 h 389"/>
                <a:gd name="T4" fmla="*/ 301 w 471"/>
                <a:gd name="T5" fmla="*/ 104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4"/>
                  </a:lnTo>
                  <a:lnTo>
                    <a:pt x="154" y="242"/>
                  </a:lnTo>
                  <a:lnTo>
                    <a:pt x="152" y="2"/>
                  </a:lnTo>
                  <a:lnTo>
                    <a:pt x="0" y="0"/>
                  </a:lnTo>
                  <a:lnTo>
                    <a:pt x="0" y="194"/>
                  </a:lnTo>
                  <a:lnTo>
                    <a:pt x="206" y="389"/>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8" name="Freeform 27"/>
            <p:cNvSpPr>
              <a:spLocks/>
            </p:cNvSpPr>
            <p:nvPr/>
          </p:nvSpPr>
          <p:spPr bwMode="auto">
            <a:xfrm>
              <a:off x="9670929" y="603708"/>
              <a:ext cx="46108" cy="35611"/>
            </a:xfrm>
            <a:custGeom>
              <a:avLst/>
              <a:gdLst>
                <a:gd name="T0" fmla="*/ 264 w 470"/>
                <a:gd name="T1" fmla="*/ 0 h 363"/>
                <a:gd name="T2" fmla="*/ 0 w 470"/>
                <a:gd name="T3" fmla="*/ 247 h 363"/>
                <a:gd name="T4" fmla="*/ 182 w 470"/>
                <a:gd name="T5" fmla="*/ 280 h 363"/>
                <a:gd name="T6" fmla="*/ 309 w 470"/>
                <a:gd name="T7" fmla="*/ 157 h 363"/>
                <a:gd name="T8" fmla="*/ 309 w 470"/>
                <a:gd name="T9" fmla="*/ 363 h 363"/>
                <a:gd name="T10" fmla="*/ 470 w 470"/>
                <a:gd name="T11" fmla="*/ 358 h 363"/>
                <a:gd name="T12" fmla="*/ 468 w 470"/>
                <a:gd name="T13" fmla="*/ 195 h 363"/>
                <a:gd name="T14" fmla="*/ 264 w 470"/>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3">
                  <a:moveTo>
                    <a:pt x="264" y="0"/>
                  </a:moveTo>
                  <a:lnTo>
                    <a:pt x="0" y="247"/>
                  </a:lnTo>
                  <a:lnTo>
                    <a:pt x="182" y="280"/>
                  </a:lnTo>
                  <a:lnTo>
                    <a:pt x="309" y="157"/>
                  </a:lnTo>
                  <a:lnTo>
                    <a:pt x="309" y="363"/>
                  </a:lnTo>
                  <a:lnTo>
                    <a:pt x="470" y="358"/>
                  </a:lnTo>
                  <a:lnTo>
                    <a:pt x="468" y="195"/>
                  </a:lnTo>
                  <a:lnTo>
                    <a:pt x="264" y="0"/>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9" name="Freeform 28"/>
            <p:cNvSpPr>
              <a:spLocks/>
            </p:cNvSpPr>
            <p:nvPr/>
          </p:nvSpPr>
          <p:spPr bwMode="auto">
            <a:xfrm>
              <a:off x="9670929" y="571628"/>
              <a:ext cx="76520" cy="59548"/>
            </a:xfrm>
            <a:custGeom>
              <a:avLst/>
              <a:gdLst>
                <a:gd name="T0" fmla="*/ 482 w 780"/>
                <a:gd name="T1" fmla="*/ 294 h 607"/>
                <a:gd name="T2" fmla="*/ 340 w 780"/>
                <a:gd name="T3" fmla="*/ 161 h 607"/>
                <a:gd name="T4" fmla="*/ 170 w 780"/>
                <a:gd name="T5" fmla="*/ 0 h 607"/>
                <a:gd name="T6" fmla="*/ 0 w 780"/>
                <a:gd name="T7" fmla="*/ 33 h 607"/>
                <a:gd name="T8" fmla="*/ 302 w 780"/>
                <a:gd name="T9" fmla="*/ 323 h 607"/>
                <a:gd name="T10" fmla="*/ 411 w 780"/>
                <a:gd name="T11" fmla="*/ 427 h 607"/>
                <a:gd name="T12" fmla="*/ 598 w 780"/>
                <a:gd name="T13" fmla="*/ 607 h 607"/>
                <a:gd name="T14" fmla="*/ 780 w 780"/>
                <a:gd name="T15" fmla="*/ 574 h 607"/>
                <a:gd name="T16" fmla="*/ 482 w 780"/>
                <a:gd name="T17" fmla="*/ 294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0" h="607">
                  <a:moveTo>
                    <a:pt x="482" y="294"/>
                  </a:moveTo>
                  <a:lnTo>
                    <a:pt x="340" y="161"/>
                  </a:lnTo>
                  <a:lnTo>
                    <a:pt x="170" y="0"/>
                  </a:lnTo>
                  <a:lnTo>
                    <a:pt x="0" y="33"/>
                  </a:lnTo>
                  <a:lnTo>
                    <a:pt x="302" y="323"/>
                  </a:lnTo>
                  <a:lnTo>
                    <a:pt x="411" y="427"/>
                  </a:lnTo>
                  <a:lnTo>
                    <a:pt x="598" y="607"/>
                  </a:lnTo>
                  <a:lnTo>
                    <a:pt x="780" y="574"/>
                  </a:lnTo>
                  <a:lnTo>
                    <a:pt x="482" y="294"/>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0" name="Freeform 29"/>
            <p:cNvSpPr>
              <a:spLocks/>
            </p:cNvSpPr>
            <p:nvPr/>
          </p:nvSpPr>
          <p:spPr bwMode="auto">
            <a:xfrm>
              <a:off x="9825638" y="562308"/>
              <a:ext cx="46207" cy="38456"/>
            </a:xfrm>
            <a:custGeom>
              <a:avLst/>
              <a:gdLst>
                <a:gd name="T0" fmla="*/ 208 w 471"/>
                <a:gd name="T1" fmla="*/ 392 h 392"/>
                <a:gd name="T2" fmla="*/ 471 w 471"/>
                <a:gd name="T3" fmla="*/ 138 h 392"/>
                <a:gd name="T4" fmla="*/ 300 w 471"/>
                <a:gd name="T5" fmla="*/ 107 h 392"/>
                <a:gd name="T6" fmla="*/ 156 w 471"/>
                <a:gd name="T7" fmla="*/ 245 h 392"/>
                <a:gd name="T8" fmla="*/ 154 w 471"/>
                <a:gd name="T9" fmla="*/ 5 h 392"/>
                <a:gd name="T10" fmla="*/ 0 w 471"/>
                <a:gd name="T11" fmla="*/ 0 h 392"/>
                <a:gd name="T12" fmla="*/ 2 w 471"/>
                <a:gd name="T13" fmla="*/ 197 h 392"/>
                <a:gd name="T14" fmla="*/ 208 w 471"/>
                <a:gd name="T15" fmla="*/ 392 h 3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92">
                  <a:moveTo>
                    <a:pt x="208" y="392"/>
                  </a:moveTo>
                  <a:lnTo>
                    <a:pt x="471" y="138"/>
                  </a:lnTo>
                  <a:lnTo>
                    <a:pt x="300" y="107"/>
                  </a:lnTo>
                  <a:lnTo>
                    <a:pt x="156" y="245"/>
                  </a:lnTo>
                  <a:lnTo>
                    <a:pt x="154" y="5"/>
                  </a:lnTo>
                  <a:lnTo>
                    <a:pt x="0" y="0"/>
                  </a:lnTo>
                  <a:lnTo>
                    <a:pt x="2" y="197"/>
                  </a:lnTo>
                  <a:lnTo>
                    <a:pt x="208" y="392"/>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1" name="Freeform 30"/>
            <p:cNvSpPr>
              <a:spLocks/>
            </p:cNvSpPr>
            <p:nvPr/>
          </p:nvSpPr>
          <p:spPr bwMode="auto">
            <a:xfrm>
              <a:off x="9795520" y="604689"/>
              <a:ext cx="46108" cy="35808"/>
            </a:xfrm>
            <a:custGeom>
              <a:avLst/>
              <a:gdLst>
                <a:gd name="T0" fmla="*/ 262 w 470"/>
                <a:gd name="T1" fmla="*/ 0 h 365"/>
                <a:gd name="T2" fmla="*/ 0 w 470"/>
                <a:gd name="T3" fmla="*/ 249 h 365"/>
                <a:gd name="T4" fmla="*/ 179 w 470"/>
                <a:gd name="T5" fmla="*/ 280 h 365"/>
                <a:gd name="T6" fmla="*/ 309 w 470"/>
                <a:gd name="T7" fmla="*/ 156 h 365"/>
                <a:gd name="T8" fmla="*/ 309 w 470"/>
                <a:gd name="T9" fmla="*/ 365 h 365"/>
                <a:gd name="T10" fmla="*/ 470 w 470"/>
                <a:gd name="T11" fmla="*/ 360 h 365"/>
                <a:gd name="T12" fmla="*/ 468 w 470"/>
                <a:gd name="T13" fmla="*/ 197 h 365"/>
                <a:gd name="T14" fmla="*/ 262 w 470"/>
                <a:gd name="T15" fmla="*/ 0 h 3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0" h="365">
                  <a:moveTo>
                    <a:pt x="262" y="0"/>
                  </a:moveTo>
                  <a:lnTo>
                    <a:pt x="0" y="249"/>
                  </a:lnTo>
                  <a:lnTo>
                    <a:pt x="179" y="280"/>
                  </a:lnTo>
                  <a:lnTo>
                    <a:pt x="309" y="156"/>
                  </a:lnTo>
                  <a:lnTo>
                    <a:pt x="309" y="365"/>
                  </a:lnTo>
                  <a:lnTo>
                    <a:pt x="470" y="360"/>
                  </a:lnTo>
                  <a:lnTo>
                    <a:pt x="468" y="197"/>
                  </a:lnTo>
                  <a:lnTo>
                    <a:pt x="262" y="0"/>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2" name="Freeform 31"/>
            <p:cNvSpPr>
              <a:spLocks/>
            </p:cNvSpPr>
            <p:nvPr/>
          </p:nvSpPr>
          <p:spPr bwMode="auto">
            <a:xfrm>
              <a:off x="9795520" y="572805"/>
              <a:ext cx="76324" cy="59352"/>
            </a:xfrm>
            <a:custGeom>
              <a:avLst/>
              <a:gdLst>
                <a:gd name="T0" fmla="*/ 482 w 778"/>
                <a:gd name="T1" fmla="*/ 294 h 605"/>
                <a:gd name="T2" fmla="*/ 340 w 778"/>
                <a:gd name="T3" fmla="*/ 161 h 605"/>
                <a:gd name="T4" fmla="*/ 170 w 778"/>
                <a:gd name="T5" fmla="*/ 0 h 605"/>
                <a:gd name="T6" fmla="*/ 0 w 778"/>
                <a:gd name="T7" fmla="*/ 31 h 605"/>
                <a:gd name="T8" fmla="*/ 302 w 778"/>
                <a:gd name="T9" fmla="*/ 322 h 605"/>
                <a:gd name="T10" fmla="*/ 411 w 778"/>
                <a:gd name="T11" fmla="*/ 427 h 605"/>
                <a:gd name="T12" fmla="*/ 598 w 778"/>
                <a:gd name="T13" fmla="*/ 605 h 605"/>
                <a:gd name="T14" fmla="*/ 778 w 778"/>
                <a:gd name="T15" fmla="*/ 574 h 605"/>
                <a:gd name="T16" fmla="*/ 482 w 778"/>
                <a:gd name="T17" fmla="*/ 294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05">
                  <a:moveTo>
                    <a:pt x="482" y="294"/>
                  </a:moveTo>
                  <a:lnTo>
                    <a:pt x="340" y="161"/>
                  </a:lnTo>
                  <a:lnTo>
                    <a:pt x="170" y="0"/>
                  </a:lnTo>
                  <a:lnTo>
                    <a:pt x="0" y="31"/>
                  </a:lnTo>
                  <a:lnTo>
                    <a:pt x="302" y="322"/>
                  </a:lnTo>
                  <a:lnTo>
                    <a:pt x="411" y="427"/>
                  </a:lnTo>
                  <a:lnTo>
                    <a:pt x="598" y="605"/>
                  </a:lnTo>
                  <a:lnTo>
                    <a:pt x="778" y="574"/>
                  </a:lnTo>
                  <a:lnTo>
                    <a:pt x="482" y="294"/>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3" name="Freeform 32"/>
            <p:cNvSpPr>
              <a:spLocks/>
            </p:cNvSpPr>
            <p:nvPr/>
          </p:nvSpPr>
          <p:spPr bwMode="auto">
            <a:xfrm>
              <a:off x="9950229" y="560739"/>
              <a:ext cx="46207" cy="38162"/>
            </a:xfrm>
            <a:custGeom>
              <a:avLst/>
              <a:gdLst>
                <a:gd name="T0" fmla="*/ 206 w 471"/>
                <a:gd name="T1" fmla="*/ 389 h 389"/>
                <a:gd name="T2" fmla="*/ 471 w 471"/>
                <a:gd name="T3" fmla="*/ 137 h 389"/>
                <a:gd name="T4" fmla="*/ 301 w 471"/>
                <a:gd name="T5" fmla="*/ 106 h 389"/>
                <a:gd name="T6" fmla="*/ 154 w 471"/>
                <a:gd name="T7" fmla="*/ 242 h 389"/>
                <a:gd name="T8" fmla="*/ 152 w 471"/>
                <a:gd name="T9" fmla="*/ 2 h 389"/>
                <a:gd name="T10" fmla="*/ 0 w 471"/>
                <a:gd name="T11" fmla="*/ 0 h 389"/>
                <a:gd name="T12" fmla="*/ 0 w 471"/>
                <a:gd name="T13" fmla="*/ 194 h 389"/>
                <a:gd name="T14" fmla="*/ 206 w 471"/>
                <a:gd name="T15" fmla="*/ 389 h 3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89">
                  <a:moveTo>
                    <a:pt x="206" y="389"/>
                  </a:moveTo>
                  <a:lnTo>
                    <a:pt x="471" y="137"/>
                  </a:lnTo>
                  <a:lnTo>
                    <a:pt x="301" y="106"/>
                  </a:lnTo>
                  <a:lnTo>
                    <a:pt x="154" y="242"/>
                  </a:lnTo>
                  <a:lnTo>
                    <a:pt x="152" y="2"/>
                  </a:lnTo>
                  <a:lnTo>
                    <a:pt x="0" y="0"/>
                  </a:lnTo>
                  <a:lnTo>
                    <a:pt x="0" y="194"/>
                  </a:lnTo>
                  <a:lnTo>
                    <a:pt x="206" y="389"/>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4" name="Freeform 33"/>
            <p:cNvSpPr>
              <a:spLocks/>
            </p:cNvSpPr>
            <p:nvPr/>
          </p:nvSpPr>
          <p:spPr bwMode="auto">
            <a:xfrm>
              <a:off x="9919817" y="603021"/>
              <a:ext cx="46207" cy="35611"/>
            </a:xfrm>
            <a:custGeom>
              <a:avLst/>
              <a:gdLst>
                <a:gd name="T0" fmla="*/ 265 w 471"/>
                <a:gd name="T1" fmla="*/ 0 h 363"/>
                <a:gd name="T2" fmla="*/ 0 w 471"/>
                <a:gd name="T3" fmla="*/ 247 h 363"/>
                <a:gd name="T4" fmla="*/ 182 w 471"/>
                <a:gd name="T5" fmla="*/ 280 h 363"/>
                <a:gd name="T6" fmla="*/ 310 w 471"/>
                <a:gd name="T7" fmla="*/ 157 h 363"/>
                <a:gd name="T8" fmla="*/ 310 w 471"/>
                <a:gd name="T9" fmla="*/ 363 h 363"/>
                <a:gd name="T10" fmla="*/ 471 w 471"/>
                <a:gd name="T11" fmla="*/ 358 h 363"/>
                <a:gd name="T12" fmla="*/ 469 w 471"/>
                <a:gd name="T13" fmla="*/ 195 h 363"/>
                <a:gd name="T14" fmla="*/ 265 w 471"/>
                <a:gd name="T15" fmla="*/ 0 h 3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1" h="363">
                  <a:moveTo>
                    <a:pt x="265" y="0"/>
                  </a:moveTo>
                  <a:lnTo>
                    <a:pt x="0" y="247"/>
                  </a:lnTo>
                  <a:lnTo>
                    <a:pt x="182" y="280"/>
                  </a:lnTo>
                  <a:lnTo>
                    <a:pt x="310" y="157"/>
                  </a:lnTo>
                  <a:lnTo>
                    <a:pt x="310" y="363"/>
                  </a:lnTo>
                  <a:lnTo>
                    <a:pt x="471" y="358"/>
                  </a:lnTo>
                  <a:lnTo>
                    <a:pt x="469" y="195"/>
                  </a:lnTo>
                  <a:lnTo>
                    <a:pt x="265" y="0"/>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55" name="Freeform 34"/>
            <p:cNvSpPr>
              <a:spLocks/>
            </p:cNvSpPr>
            <p:nvPr/>
          </p:nvSpPr>
          <p:spPr bwMode="auto">
            <a:xfrm>
              <a:off x="9919817" y="571137"/>
              <a:ext cx="76619" cy="59352"/>
            </a:xfrm>
            <a:custGeom>
              <a:avLst/>
              <a:gdLst>
                <a:gd name="T0" fmla="*/ 483 w 781"/>
                <a:gd name="T1" fmla="*/ 292 h 605"/>
                <a:gd name="T2" fmla="*/ 341 w 781"/>
                <a:gd name="T3" fmla="*/ 159 h 605"/>
                <a:gd name="T4" fmla="*/ 171 w 781"/>
                <a:gd name="T5" fmla="*/ 0 h 605"/>
                <a:gd name="T6" fmla="*/ 0 w 781"/>
                <a:gd name="T7" fmla="*/ 31 h 605"/>
                <a:gd name="T8" fmla="*/ 303 w 781"/>
                <a:gd name="T9" fmla="*/ 321 h 605"/>
                <a:gd name="T10" fmla="*/ 412 w 781"/>
                <a:gd name="T11" fmla="*/ 425 h 605"/>
                <a:gd name="T12" fmla="*/ 599 w 781"/>
                <a:gd name="T13" fmla="*/ 605 h 605"/>
                <a:gd name="T14" fmla="*/ 781 w 781"/>
                <a:gd name="T15" fmla="*/ 572 h 605"/>
                <a:gd name="T16" fmla="*/ 483 w 781"/>
                <a:gd name="T17" fmla="*/ 29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1" h="605">
                  <a:moveTo>
                    <a:pt x="483" y="292"/>
                  </a:moveTo>
                  <a:lnTo>
                    <a:pt x="341" y="159"/>
                  </a:lnTo>
                  <a:lnTo>
                    <a:pt x="171" y="0"/>
                  </a:lnTo>
                  <a:lnTo>
                    <a:pt x="0" y="31"/>
                  </a:lnTo>
                  <a:lnTo>
                    <a:pt x="303" y="321"/>
                  </a:lnTo>
                  <a:lnTo>
                    <a:pt x="412" y="425"/>
                  </a:lnTo>
                  <a:lnTo>
                    <a:pt x="599" y="605"/>
                  </a:lnTo>
                  <a:lnTo>
                    <a:pt x="781" y="572"/>
                  </a:lnTo>
                  <a:lnTo>
                    <a:pt x="483" y="292"/>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31" name="Freeform 32"/>
            <p:cNvSpPr>
              <a:spLocks noEditPoints="1"/>
            </p:cNvSpPr>
            <p:nvPr/>
          </p:nvSpPr>
          <p:spPr bwMode="auto">
            <a:xfrm>
              <a:off x="9682699" y="133520"/>
              <a:ext cx="305720" cy="390812"/>
            </a:xfrm>
            <a:custGeom>
              <a:avLst/>
              <a:gdLst>
                <a:gd name="T0" fmla="*/ 980 w 1308"/>
                <a:gd name="T1" fmla="*/ 12 h 1673"/>
                <a:gd name="T2" fmla="*/ 102 w 1308"/>
                <a:gd name="T3" fmla="*/ 0 h 1673"/>
                <a:gd name="T4" fmla="*/ 55 w 1308"/>
                <a:gd name="T5" fmla="*/ 16 h 1673"/>
                <a:gd name="T6" fmla="*/ 26 w 1308"/>
                <a:gd name="T7" fmla="*/ 41 h 1673"/>
                <a:gd name="T8" fmla="*/ 9 w 1308"/>
                <a:gd name="T9" fmla="*/ 73 h 1673"/>
                <a:gd name="T10" fmla="*/ 0 w 1308"/>
                <a:gd name="T11" fmla="*/ 1567 h 1673"/>
                <a:gd name="T12" fmla="*/ 16 w 1308"/>
                <a:gd name="T13" fmla="*/ 1614 h 1673"/>
                <a:gd name="T14" fmla="*/ 41 w 1308"/>
                <a:gd name="T15" fmla="*/ 1643 h 1673"/>
                <a:gd name="T16" fmla="*/ 73 w 1308"/>
                <a:gd name="T17" fmla="*/ 1660 h 1673"/>
                <a:gd name="T18" fmla="*/ 1197 w 1308"/>
                <a:gd name="T19" fmla="*/ 1673 h 1673"/>
                <a:gd name="T20" fmla="*/ 1237 w 1308"/>
                <a:gd name="T21" fmla="*/ 1664 h 1673"/>
                <a:gd name="T22" fmla="*/ 1269 w 1308"/>
                <a:gd name="T23" fmla="*/ 1645 h 1673"/>
                <a:gd name="T24" fmla="*/ 1293 w 1308"/>
                <a:gd name="T25" fmla="*/ 1613 h 1673"/>
                <a:gd name="T26" fmla="*/ 1308 w 1308"/>
                <a:gd name="T27" fmla="*/ 1560 h 1673"/>
                <a:gd name="T28" fmla="*/ 1294 w 1308"/>
                <a:gd name="T29" fmla="*/ 308 h 1673"/>
                <a:gd name="T30" fmla="*/ 1217 w 1308"/>
                <a:gd name="T31" fmla="*/ 1549 h 1673"/>
                <a:gd name="T32" fmla="*/ 1193 w 1308"/>
                <a:gd name="T33" fmla="*/ 1577 h 1673"/>
                <a:gd name="T34" fmla="*/ 1174 w 1308"/>
                <a:gd name="T35" fmla="*/ 1593 h 1673"/>
                <a:gd name="T36" fmla="*/ 389 w 1308"/>
                <a:gd name="T37" fmla="*/ 1587 h 1673"/>
                <a:gd name="T38" fmla="*/ 381 w 1308"/>
                <a:gd name="T39" fmla="*/ 1588 h 1673"/>
                <a:gd name="T40" fmla="*/ 111 w 1308"/>
                <a:gd name="T41" fmla="*/ 1577 h 1673"/>
                <a:gd name="T42" fmla="*/ 95 w 1308"/>
                <a:gd name="T43" fmla="*/ 1560 h 1673"/>
                <a:gd name="T44" fmla="*/ 88 w 1308"/>
                <a:gd name="T45" fmla="*/ 1520 h 1673"/>
                <a:gd name="T46" fmla="*/ 92 w 1308"/>
                <a:gd name="T47" fmla="*/ 111 h 1673"/>
                <a:gd name="T48" fmla="*/ 110 w 1308"/>
                <a:gd name="T49" fmla="*/ 95 h 1673"/>
                <a:gd name="T50" fmla="*/ 134 w 1308"/>
                <a:gd name="T51" fmla="*/ 88 h 1673"/>
                <a:gd name="T52" fmla="*/ 926 w 1308"/>
                <a:gd name="T53" fmla="*/ 132 h 1673"/>
                <a:gd name="T54" fmla="*/ 927 w 1308"/>
                <a:gd name="T55" fmla="*/ 282 h 1673"/>
                <a:gd name="T56" fmla="*/ 940 w 1308"/>
                <a:gd name="T57" fmla="*/ 328 h 1673"/>
                <a:gd name="T58" fmla="*/ 964 w 1308"/>
                <a:gd name="T59" fmla="*/ 359 h 1673"/>
                <a:gd name="T60" fmla="*/ 1001 w 1308"/>
                <a:gd name="T61" fmla="*/ 376 h 1673"/>
                <a:gd name="T62" fmla="*/ 1224 w 1308"/>
                <a:gd name="T63" fmla="*/ 421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08" h="1673">
                  <a:moveTo>
                    <a:pt x="1294" y="308"/>
                  </a:moveTo>
                  <a:cubicBezTo>
                    <a:pt x="980" y="12"/>
                    <a:pt x="980" y="12"/>
                    <a:pt x="980" y="12"/>
                  </a:cubicBezTo>
                  <a:cubicBezTo>
                    <a:pt x="971" y="4"/>
                    <a:pt x="960" y="0"/>
                    <a:pt x="949" y="0"/>
                  </a:cubicBezTo>
                  <a:cubicBezTo>
                    <a:pt x="102" y="0"/>
                    <a:pt x="102" y="0"/>
                    <a:pt x="102" y="0"/>
                  </a:cubicBezTo>
                  <a:cubicBezTo>
                    <a:pt x="69" y="9"/>
                    <a:pt x="69" y="9"/>
                    <a:pt x="69" y="9"/>
                  </a:cubicBezTo>
                  <a:cubicBezTo>
                    <a:pt x="64" y="10"/>
                    <a:pt x="59" y="13"/>
                    <a:pt x="55" y="16"/>
                  </a:cubicBezTo>
                  <a:cubicBezTo>
                    <a:pt x="38" y="28"/>
                    <a:pt x="38" y="28"/>
                    <a:pt x="38" y="28"/>
                  </a:cubicBezTo>
                  <a:cubicBezTo>
                    <a:pt x="33" y="31"/>
                    <a:pt x="29" y="36"/>
                    <a:pt x="26" y="41"/>
                  </a:cubicBezTo>
                  <a:cubicBezTo>
                    <a:pt x="14" y="60"/>
                    <a:pt x="14" y="60"/>
                    <a:pt x="14" y="60"/>
                  </a:cubicBezTo>
                  <a:cubicBezTo>
                    <a:pt x="12" y="64"/>
                    <a:pt x="10" y="68"/>
                    <a:pt x="9" y="73"/>
                  </a:cubicBezTo>
                  <a:cubicBezTo>
                    <a:pt x="0" y="110"/>
                    <a:pt x="0" y="110"/>
                    <a:pt x="0" y="110"/>
                  </a:cubicBezTo>
                  <a:cubicBezTo>
                    <a:pt x="0" y="1567"/>
                    <a:pt x="0" y="1567"/>
                    <a:pt x="0" y="1567"/>
                  </a:cubicBezTo>
                  <a:cubicBezTo>
                    <a:pt x="9" y="1600"/>
                    <a:pt x="9" y="1600"/>
                    <a:pt x="9" y="1600"/>
                  </a:cubicBezTo>
                  <a:cubicBezTo>
                    <a:pt x="10" y="1605"/>
                    <a:pt x="13" y="1610"/>
                    <a:pt x="16" y="1614"/>
                  </a:cubicBezTo>
                  <a:cubicBezTo>
                    <a:pt x="28" y="1631"/>
                    <a:pt x="28" y="1631"/>
                    <a:pt x="28" y="1631"/>
                  </a:cubicBezTo>
                  <a:cubicBezTo>
                    <a:pt x="31" y="1636"/>
                    <a:pt x="36" y="1640"/>
                    <a:pt x="41" y="1643"/>
                  </a:cubicBezTo>
                  <a:cubicBezTo>
                    <a:pt x="60" y="1655"/>
                    <a:pt x="60" y="1655"/>
                    <a:pt x="60" y="1655"/>
                  </a:cubicBezTo>
                  <a:cubicBezTo>
                    <a:pt x="64" y="1657"/>
                    <a:pt x="68" y="1659"/>
                    <a:pt x="73" y="1660"/>
                  </a:cubicBezTo>
                  <a:cubicBezTo>
                    <a:pt x="110" y="1669"/>
                    <a:pt x="110" y="1669"/>
                    <a:pt x="110" y="1669"/>
                  </a:cubicBezTo>
                  <a:cubicBezTo>
                    <a:pt x="1197" y="1673"/>
                    <a:pt x="1197" y="1673"/>
                    <a:pt x="1197" y="1673"/>
                  </a:cubicBezTo>
                  <a:cubicBezTo>
                    <a:pt x="1201" y="1673"/>
                    <a:pt x="1205" y="1672"/>
                    <a:pt x="1209" y="1671"/>
                  </a:cubicBezTo>
                  <a:cubicBezTo>
                    <a:pt x="1237" y="1664"/>
                    <a:pt x="1237" y="1664"/>
                    <a:pt x="1237" y="1664"/>
                  </a:cubicBezTo>
                  <a:cubicBezTo>
                    <a:pt x="1242" y="1662"/>
                    <a:pt x="1246" y="1660"/>
                    <a:pt x="1250" y="1658"/>
                  </a:cubicBezTo>
                  <a:cubicBezTo>
                    <a:pt x="1269" y="1645"/>
                    <a:pt x="1269" y="1645"/>
                    <a:pt x="1269" y="1645"/>
                  </a:cubicBezTo>
                  <a:cubicBezTo>
                    <a:pt x="1274" y="1642"/>
                    <a:pt x="1279" y="1637"/>
                    <a:pt x="1282" y="1631"/>
                  </a:cubicBezTo>
                  <a:cubicBezTo>
                    <a:pt x="1293" y="1613"/>
                    <a:pt x="1293" y="1613"/>
                    <a:pt x="1293" y="1613"/>
                  </a:cubicBezTo>
                  <a:cubicBezTo>
                    <a:pt x="1296" y="1609"/>
                    <a:pt x="1298" y="1604"/>
                    <a:pt x="1299" y="1599"/>
                  </a:cubicBezTo>
                  <a:cubicBezTo>
                    <a:pt x="1308" y="1560"/>
                    <a:pt x="1308" y="1560"/>
                    <a:pt x="1308" y="1560"/>
                  </a:cubicBezTo>
                  <a:cubicBezTo>
                    <a:pt x="1308" y="340"/>
                    <a:pt x="1308" y="340"/>
                    <a:pt x="1308" y="340"/>
                  </a:cubicBezTo>
                  <a:cubicBezTo>
                    <a:pt x="1308" y="328"/>
                    <a:pt x="1302" y="317"/>
                    <a:pt x="1294" y="308"/>
                  </a:cubicBezTo>
                  <a:close/>
                  <a:moveTo>
                    <a:pt x="1224" y="1525"/>
                  </a:moveTo>
                  <a:cubicBezTo>
                    <a:pt x="1224" y="1534"/>
                    <a:pt x="1221" y="1542"/>
                    <a:pt x="1217" y="1549"/>
                  </a:cubicBezTo>
                  <a:cubicBezTo>
                    <a:pt x="1209" y="1561"/>
                    <a:pt x="1209" y="1561"/>
                    <a:pt x="1209" y="1561"/>
                  </a:cubicBezTo>
                  <a:cubicBezTo>
                    <a:pt x="1205" y="1568"/>
                    <a:pt x="1200" y="1573"/>
                    <a:pt x="1193" y="1577"/>
                  </a:cubicBezTo>
                  <a:cubicBezTo>
                    <a:pt x="1186" y="1580"/>
                    <a:pt x="1179" y="1582"/>
                    <a:pt x="1172" y="1582"/>
                  </a:cubicBezTo>
                  <a:cubicBezTo>
                    <a:pt x="1174" y="1593"/>
                    <a:pt x="1174" y="1593"/>
                    <a:pt x="1174" y="1593"/>
                  </a:cubicBezTo>
                  <a:cubicBezTo>
                    <a:pt x="1162" y="1587"/>
                    <a:pt x="1162" y="1587"/>
                    <a:pt x="1162" y="1587"/>
                  </a:cubicBezTo>
                  <a:cubicBezTo>
                    <a:pt x="389" y="1587"/>
                    <a:pt x="389" y="1587"/>
                    <a:pt x="389" y="1587"/>
                  </a:cubicBezTo>
                  <a:cubicBezTo>
                    <a:pt x="386" y="1587"/>
                    <a:pt x="384" y="1587"/>
                    <a:pt x="381" y="1588"/>
                  </a:cubicBezTo>
                  <a:cubicBezTo>
                    <a:pt x="381" y="1588"/>
                    <a:pt x="381" y="1588"/>
                    <a:pt x="381" y="1588"/>
                  </a:cubicBezTo>
                  <a:cubicBezTo>
                    <a:pt x="140" y="1588"/>
                    <a:pt x="140" y="1588"/>
                    <a:pt x="140" y="1588"/>
                  </a:cubicBezTo>
                  <a:cubicBezTo>
                    <a:pt x="129" y="1588"/>
                    <a:pt x="119" y="1584"/>
                    <a:pt x="111" y="1577"/>
                  </a:cubicBezTo>
                  <a:cubicBezTo>
                    <a:pt x="106" y="1573"/>
                    <a:pt x="106" y="1573"/>
                    <a:pt x="106" y="1573"/>
                  </a:cubicBezTo>
                  <a:cubicBezTo>
                    <a:pt x="101" y="1569"/>
                    <a:pt x="98" y="1565"/>
                    <a:pt x="95" y="1560"/>
                  </a:cubicBezTo>
                  <a:cubicBezTo>
                    <a:pt x="93" y="1557"/>
                    <a:pt x="93" y="1557"/>
                    <a:pt x="93" y="1557"/>
                  </a:cubicBezTo>
                  <a:cubicBezTo>
                    <a:pt x="90" y="1550"/>
                    <a:pt x="88" y="1527"/>
                    <a:pt x="88" y="1520"/>
                  </a:cubicBezTo>
                  <a:cubicBezTo>
                    <a:pt x="82" y="139"/>
                    <a:pt x="82" y="139"/>
                    <a:pt x="82" y="139"/>
                  </a:cubicBezTo>
                  <a:cubicBezTo>
                    <a:pt x="82" y="129"/>
                    <a:pt x="85" y="119"/>
                    <a:pt x="92" y="111"/>
                  </a:cubicBezTo>
                  <a:cubicBezTo>
                    <a:pt x="96" y="106"/>
                    <a:pt x="96" y="106"/>
                    <a:pt x="96" y="106"/>
                  </a:cubicBezTo>
                  <a:cubicBezTo>
                    <a:pt x="100" y="101"/>
                    <a:pt x="105" y="97"/>
                    <a:pt x="110" y="95"/>
                  </a:cubicBezTo>
                  <a:cubicBezTo>
                    <a:pt x="112" y="93"/>
                    <a:pt x="112" y="93"/>
                    <a:pt x="112" y="93"/>
                  </a:cubicBezTo>
                  <a:cubicBezTo>
                    <a:pt x="119" y="90"/>
                    <a:pt x="126" y="88"/>
                    <a:pt x="134" y="88"/>
                  </a:cubicBezTo>
                  <a:cubicBezTo>
                    <a:pt x="882" y="88"/>
                    <a:pt x="882" y="88"/>
                    <a:pt x="882" y="88"/>
                  </a:cubicBezTo>
                  <a:cubicBezTo>
                    <a:pt x="906" y="88"/>
                    <a:pt x="926" y="108"/>
                    <a:pt x="926" y="132"/>
                  </a:cubicBezTo>
                  <a:cubicBezTo>
                    <a:pt x="926" y="272"/>
                    <a:pt x="926" y="272"/>
                    <a:pt x="926" y="272"/>
                  </a:cubicBezTo>
                  <a:cubicBezTo>
                    <a:pt x="926" y="276"/>
                    <a:pt x="926" y="279"/>
                    <a:pt x="927" y="282"/>
                  </a:cubicBezTo>
                  <a:cubicBezTo>
                    <a:pt x="935" y="314"/>
                    <a:pt x="935" y="314"/>
                    <a:pt x="935" y="314"/>
                  </a:cubicBezTo>
                  <a:cubicBezTo>
                    <a:pt x="936" y="319"/>
                    <a:pt x="937" y="323"/>
                    <a:pt x="940" y="328"/>
                  </a:cubicBezTo>
                  <a:cubicBezTo>
                    <a:pt x="952" y="347"/>
                    <a:pt x="952" y="347"/>
                    <a:pt x="952" y="347"/>
                  </a:cubicBezTo>
                  <a:cubicBezTo>
                    <a:pt x="955" y="352"/>
                    <a:pt x="959" y="356"/>
                    <a:pt x="964" y="359"/>
                  </a:cubicBezTo>
                  <a:cubicBezTo>
                    <a:pt x="975" y="368"/>
                    <a:pt x="975" y="368"/>
                    <a:pt x="975" y="368"/>
                  </a:cubicBezTo>
                  <a:cubicBezTo>
                    <a:pt x="983" y="373"/>
                    <a:pt x="992" y="376"/>
                    <a:pt x="1001" y="376"/>
                  </a:cubicBezTo>
                  <a:cubicBezTo>
                    <a:pt x="1179" y="376"/>
                    <a:pt x="1179" y="376"/>
                    <a:pt x="1179" y="376"/>
                  </a:cubicBezTo>
                  <a:cubicBezTo>
                    <a:pt x="1204" y="376"/>
                    <a:pt x="1224" y="396"/>
                    <a:pt x="1224" y="421"/>
                  </a:cubicBezTo>
                  <a:lnTo>
                    <a:pt x="1224" y="1525"/>
                  </a:lnTo>
                  <a:close/>
                </a:path>
              </a:pathLst>
            </a:cu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38" name="Rectangle 33"/>
            <p:cNvSpPr>
              <a:spLocks noChangeArrowheads="1"/>
            </p:cNvSpPr>
            <p:nvPr/>
          </p:nvSpPr>
          <p:spPr bwMode="auto">
            <a:xfrm>
              <a:off x="9732056" y="265008"/>
              <a:ext cx="203155" cy="37413"/>
            </a:xfrm>
            <a:prstGeom prst="rect">
              <a:avLst/>
            </a:pr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2" name="Rectangle 34"/>
            <p:cNvSpPr>
              <a:spLocks noChangeArrowheads="1"/>
            </p:cNvSpPr>
            <p:nvPr/>
          </p:nvSpPr>
          <p:spPr bwMode="auto">
            <a:xfrm>
              <a:off x="9732056" y="421076"/>
              <a:ext cx="203155" cy="37610"/>
            </a:xfrm>
            <a:prstGeom prst="rect">
              <a:avLst/>
            </a:pr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sp>
          <p:nvSpPr>
            <p:cNvPr id="44" name="Rectangle 35"/>
            <p:cNvSpPr>
              <a:spLocks noChangeArrowheads="1"/>
            </p:cNvSpPr>
            <p:nvPr/>
          </p:nvSpPr>
          <p:spPr bwMode="auto">
            <a:xfrm>
              <a:off x="9732056" y="343092"/>
              <a:ext cx="203155" cy="37314"/>
            </a:xfrm>
            <a:prstGeom prst="rect">
              <a:avLst/>
            </a:prstGeom>
            <a:solidFill>
              <a:schemeClr val="bg1"/>
            </a:solidFill>
            <a:ln>
              <a:noFill/>
            </a:ln>
            <a:extLst/>
          </p:spPr>
          <p:txBody>
            <a:bodyPr vert="horz" wrap="square" lIns="93478" tIns="46739" rIns="93478" bIns="46739" numCol="1" anchor="t" anchorCtr="0" compatLnSpc="1">
              <a:prstTxWarp prst="textNoShape">
                <a:avLst/>
              </a:prstTxWarp>
            </a:bodyPr>
            <a:lstStyle/>
            <a:p>
              <a:pPr defTabSz="685475">
                <a:defRPr/>
              </a:pPr>
              <a:endParaRPr lang="en-US" sz="1840" dirty="0">
                <a:solidFill>
                  <a:sysClr val="windowText" lastClr="000000"/>
                </a:solidFill>
                <a:latin typeface="Segoe UI"/>
              </a:endParaRPr>
            </a:p>
          </p:txBody>
        </p:sp>
      </p:grpSp>
      <p:sp>
        <p:nvSpPr>
          <p:cNvPr id="81" name="Freeform 43"/>
          <p:cNvSpPr>
            <a:spLocks noEditPoints="1"/>
          </p:cNvSpPr>
          <p:nvPr/>
        </p:nvSpPr>
        <p:spPr bwMode="auto">
          <a:xfrm>
            <a:off x="2662009" y="2385773"/>
            <a:ext cx="286687" cy="286835"/>
          </a:xfrm>
          <a:custGeom>
            <a:avLst/>
            <a:gdLst>
              <a:gd name="T0" fmla="*/ 1222 w 2445"/>
              <a:gd name="T1" fmla="*/ 2446 h 2446"/>
              <a:gd name="T2" fmla="*/ 727 w 2445"/>
              <a:gd name="T3" fmla="*/ 719 h 2446"/>
              <a:gd name="T4" fmla="*/ 1511 w 2445"/>
              <a:gd name="T5" fmla="*/ 574 h 2446"/>
              <a:gd name="T6" fmla="*/ 1661 w 2445"/>
              <a:gd name="T7" fmla="*/ 737 h 2446"/>
              <a:gd name="T8" fmla="*/ 1288 w 2445"/>
              <a:gd name="T9" fmla="*/ 595 h 2446"/>
              <a:gd name="T10" fmla="*/ 789 w 2445"/>
              <a:gd name="T11" fmla="*/ 768 h 2446"/>
              <a:gd name="T12" fmla="*/ 672 w 2445"/>
              <a:gd name="T13" fmla="*/ 994 h 2446"/>
              <a:gd name="T14" fmla="*/ 1291 w 2445"/>
              <a:gd name="T15" fmla="*/ 652 h 2446"/>
              <a:gd name="T16" fmla="*/ 1735 w 2445"/>
              <a:gd name="T17" fmla="*/ 944 h 2446"/>
              <a:gd name="T18" fmla="*/ 1661 w 2445"/>
              <a:gd name="T19" fmla="*/ 967 h 2446"/>
              <a:gd name="T20" fmla="*/ 1157 w 2445"/>
              <a:gd name="T21" fmla="*/ 729 h 2446"/>
              <a:gd name="T22" fmla="*/ 740 w 2445"/>
              <a:gd name="T23" fmla="*/ 1034 h 2446"/>
              <a:gd name="T24" fmla="*/ 718 w 2445"/>
              <a:gd name="T25" fmla="*/ 1748 h 2446"/>
              <a:gd name="T26" fmla="*/ 1105 w 2445"/>
              <a:gd name="T27" fmla="*/ 1366 h 2446"/>
              <a:gd name="T28" fmla="*/ 1253 w 2445"/>
              <a:gd name="T29" fmla="*/ 1263 h 2446"/>
              <a:gd name="T30" fmla="*/ 877 w 2445"/>
              <a:gd name="T31" fmla="*/ 1704 h 2446"/>
              <a:gd name="T32" fmla="*/ 831 w 2445"/>
              <a:gd name="T33" fmla="*/ 1849 h 2446"/>
              <a:gd name="T34" fmla="*/ 1207 w 2445"/>
              <a:gd name="T35" fmla="*/ 1485 h 2446"/>
              <a:gd name="T36" fmla="*/ 1296 w 2445"/>
              <a:gd name="T37" fmla="*/ 1192 h 2446"/>
              <a:gd name="T38" fmla="*/ 1029 w 2445"/>
              <a:gd name="T39" fmla="*/ 1354 h 2446"/>
              <a:gd name="T40" fmla="*/ 656 w 2445"/>
              <a:gd name="T41" fmla="*/ 1621 h 2446"/>
              <a:gd name="T42" fmla="*/ 1028 w 2445"/>
              <a:gd name="T43" fmla="*/ 1194 h 2446"/>
              <a:gd name="T44" fmla="*/ 1379 w 2445"/>
              <a:gd name="T45" fmla="*/ 1180 h 2446"/>
              <a:gd name="T46" fmla="*/ 1014 w 2445"/>
              <a:gd name="T47" fmla="*/ 1778 h 2446"/>
              <a:gd name="T48" fmla="*/ 1284 w 2445"/>
              <a:gd name="T49" fmla="*/ 1943 h 2446"/>
              <a:gd name="T50" fmla="*/ 1174 w 2445"/>
              <a:gd name="T51" fmla="*/ 1827 h 2446"/>
              <a:gd name="T52" fmla="*/ 1054 w 2445"/>
              <a:gd name="T53" fmla="*/ 1906 h 2446"/>
              <a:gd name="T54" fmla="*/ 993 w 2445"/>
              <a:gd name="T55" fmla="*/ 1857 h 2446"/>
              <a:gd name="T56" fmla="*/ 1273 w 2445"/>
              <a:gd name="T57" fmla="*/ 1811 h 2446"/>
              <a:gd name="T58" fmla="*/ 1448 w 2445"/>
              <a:gd name="T59" fmla="*/ 1895 h 2446"/>
              <a:gd name="T60" fmla="*/ 1417 w 2445"/>
              <a:gd name="T61" fmla="*/ 1891 h 2446"/>
              <a:gd name="T62" fmla="*/ 1325 w 2445"/>
              <a:gd name="T63" fmla="*/ 1532 h 2446"/>
              <a:gd name="T64" fmla="*/ 1403 w 2445"/>
              <a:gd name="T65" fmla="*/ 1771 h 2446"/>
              <a:gd name="T66" fmla="*/ 1448 w 2445"/>
              <a:gd name="T67" fmla="*/ 1895 h 2446"/>
              <a:gd name="T68" fmla="*/ 1434 w 2445"/>
              <a:gd name="T69" fmla="*/ 1635 h 2446"/>
              <a:gd name="T70" fmla="*/ 1446 w 2445"/>
              <a:gd name="T71" fmla="*/ 1238 h 2446"/>
              <a:gd name="T72" fmla="*/ 963 w 2445"/>
              <a:gd name="T73" fmla="*/ 1188 h 2446"/>
              <a:gd name="T74" fmla="*/ 668 w 2445"/>
              <a:gd name="T75" fmla="*/ 1453 h 2446"/>
              <a:gd name="T76" fmla="*/ 809 w 2445"/>
              <a:gd name="T77" fmla="*/ 1275 h 2446"/>
              <a:gd name="T78" fmla="*/ 1240 w 2445"/>
              <a:gd name="T79" fmla="*/ 924 h 2446"/>
              <a:gd name="T80" fmla="*/ 1525 w 2445"/>
              <a:gd name="T81" fmla="*/ 1233 h 2446"/>
              <a:gd name="T82" fmla="*/ 1522 w 2445"/>
              <a:gd name="T83" fmla="*/ 1640 h 2446"/>
              <a:gd name="T84" fmla="*/ 1653 w 2445"/>
              <a:gd name="T85" fmla="*/ 1777 h 2446"/>
              <a:gd name="T86" fmla="*/ 1552 w 2445"/>
              <a:gd name="T87" fmla="*/ 1428 h 2446"/>
              <a:gd name="T88" fmla="*/ 1535 w 2445"/>
              <a:gd name="T89" fmla="*/ 1042 h 2446"/>
              <a:gd name="T90" fmla="*/ 939 w 2445"/>
              <a:gd name="T91" fmla="*/ 991 h 2446"/>
              <a:gd name="T92" fmla="*/ 695 w 2445"/>
              <a:gd name="T93" fmla="*/ 1263 h 2446"/>
              <a:gd name="T94" fmla="*/ 803 w 2445"/>
              <a:gd name="T95" fmla="*/ 1047 h 2446"/>
              <a:gd name="T96" fmla="*/ 1455 w 2445"/>
              <a:gd name="T97" fmla="*/ 852 h 2446"/>
              <a:gd name="T98" fmla="*/ 1637 w 2445"/>
              <a:gd name="T99" fmla="*/ 1384 h 2446"/>
              <a:gd name="T100" fmla="*/ 1719 w 2445"/>
              <a:gd name="T101" fmla="*/ 1628 h 2446"/>
              <a:gd name="T102" fmla="*/ 1758 w 2445"/>
              <a:gd name="T103" fmla="*/ 1510 h 2446"/>
              <a:gd name="T104" fmla="*/ 1682 w 2445"/>
              <a:gd name="T105" fmla="*/ 1492 h 2446"/>
              <a:gd name="T106" fmla="*/ 1673 w 2445"/>
              <a:gd name="T107" fmla="*/ 1090 h 2446"/>
              <a:gd name="T108" fmla="*/ 1771 w 2445"/>
              <a:gd name="T109" fmla="*/ 1140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45" h="2446">
                <a:moveTo>
                  <a:pt x="1222" y="0"/>
                </a:moveTo>
                <a:cubicBezTo>
                  <a:pt x="547" y="0"/>
                  <a:pt x="0" y="548"/>
                  <a:pt x="0" y="1223"/>
                </a:cubicBezTo>
                <a:cubicBezTo>
                  <a:pt x="0" y="1898"/>
                  <a:pt x="547" y="2446"/>
                  <a:pt x="1222" y="2446"/>
                </a:cubicBezTo>
                <a:cubicBezTo>
                  <a:pt x="1898" y="2446"/>
                  <a:pt x="2445" y="1898"/>
                  <a:pt x="2445" y="1223"/>
                </a:cubicBezTo>
                <a:cubicBezTo>
                  <a:pt x="2445" y="548"/>
                  <a:pt x="1898" y="0"/>
                  <a:pt x="1222" y="0"/>
                </a:cubicBezTo>
                <a:close/>
                <a:moveTo>
                  <a:pt x="727" y="719"/>
                </a:moveTo>
                <a:cubicBezTo>
                  <a:pt x="757" y="681"/>
                  <a:pt x="793" y="650"/>
                  <a:pt x="833" y="623"/>
                </a:cubicBezTo>
                <a:cubicBezTo>
                  <a:pt x="916" y="565"/>
                  <a:pt x="1009" y="531"/>
                  <a:pt x="1110" y="518"/>
                </a:cubicBezTo>
                <a:cubicBezTo>
                  <a:pt x="1249" y="500"/>
                  <a:pt x="1383" y="517"/>
                  <a:pt x="1511" y="574"/>
                </a:cubicBezTo>
                <a:cubicBezTo>
                  <a:pt x="1567" y="599"/>
                  <a:pt x="1619" y="632"/>
                  <a:pt x="1666" y="671"/>
                </a:cubicBezTo>
                <a:cubicBezTo>
                  <a:pt x="1677" y="680"/>
                  <a:pt x="1682" y="690"/>
                  <a:pt x="1682" y="706"/>
                </a:cubicBezTo>
                <a:cubicBezTo>
                  <a:pt x="1682" y="718"/>
                  <a:pt x="1675" y="730"/>
                  <a:pt x="1661" y="737"/>
                </a:cubicBezTo>
                <a:cubicBezTo>
                  <a:pt x="1647" y="744"/>
                  <a:pt x="1633" y="743"/>
                  <a:pt x="1620" y="734"/>
                </a:cubicBezTo>
                <a:cubicBezTo>
                  <a:pt x="1608" y="726"/>
                  <a:pt x="1598" y="717"/>
                  <a:pt x="1586" y="709"/>
                </a:cubicBezTo>
                <a:cubicBezTo>
                  <a:pt x="1497" y="644"/>
                  <a:pt x="1397" y="607"/>
                  <a:pt x="1288" y="595"/>
                </a:cubicBezTo>
                <a:cubicBezTo>
                  <a:pt x="1190" y="584"/>
                  <a:pt x="1094" y="591"/>
                  <a:pt x="1000" y="625"/>
                </a:cubicBezTo>
                <a:cubicBezTo>
                  <a:pt x="929" y="650"/>
                  <a:pt x="866" y="689"/>
                  <a:pt x="812" y="742"/>
                </a:cubicBezTo>
                <a:cubicBezTo>
                  <a:pt x="804" y="750"/>
                  <a:pt x="796" y="759"/>
                  <a:pt x="789" y="768"/>
                </a:cubicBezTo>
                <a:cubicBezTo>
                  <a:pt x="774" y="786"/>
                  <a:pt x="749" y="789"/>
                  <a:pt x="732" y="775"/>
                </a:cubicBezTo>
                <a:cubicBezTo>
                  <a:pt x="715" y="762"/>
                  <a:pt x="712" y="737"/>
                  <a:pt x="727" y="719"/>
                </a:cubicBezTo>
                <a:close/>
                <a:moveTo>
                  <a:pt x="672" y="994"/>
                </a:moveTo>
                <a:cubicBezTo>
                  <a:pt x="719" y="917"/>
                  <a:pt x="772" y="843"/>
                  <a:pt x="840" y="782"/>
                </a:cubicBezTo>
                <a:cubicBezTo>
                  <a:pt x="914" y="716"/>
                  <a:pt x="1000" y="676"/>
                  <a:pt x="1097" y="658"/>
                </a:cubicBezTo>
                <a:cubicBezTo>
                  <a:pt x="1161" y="647"/>
                  <a:pt x="1226" y="644"/>
                  <a:pt x="1291" y="652"/>
                </a:cubicBezTo>
                <a:cubicBezTo>
                  <a:pt x="1378" y="663"/>
                  <a:pt x="1458" y="693"/>
                  <a:pt x="1532" y="740"/>
                </a:cubicBezTo>
                <a:cubicBezTo>
                  <a:pt x="1606" y="788"/>
                  <a:pt x="1670" y="847"/>
                  <a:pt x="1722" y="918"/>
                </a:cubicBezTo>
                <a:cubicBezTo>
                  <a:pt x="1728" y="926"/>
                  <a:pt x="1731" y="936"/>
                  <a:pt x="1735" y="944"/>
                </a:cubicBezTo>
                <a:cubicBezTo>
                  <a:pt x="1734" y="945"/>
                  <a:pt x="1734" y="945"/>
                  <a:pt x="1733" y="945"/>
                </a:cubicBezTo>
                <a:cubicBezTo>
                  <a:pt x="1733" y="962"/>
                  <a:pt x="1722" y="977"/>
                  <a:pt x="1706" y="983"/>
                </a:cubicBezTo>
                <a:cubicBezTo>
                  <a:pt x="1689" y="988"/>
                  <a:pt x="1672" y="983"/>
                  <a:pt x="1661" y="967"/>
                </a:cubicBezTo>
                <a:cubicBezTo>
                  <a:pt x="1638" y="936"/>
                  <a:pt x="1612" y="907"/>
                  <a:pt x="1583" y="880"/>
                </a:cubicBezTo>
                <a:cubicBezTo>
                  <a:pt x="1511" y="812"/>
                  <a:pt x="1429" y="763"/>
                  <a:pt x="1332" y="739"/>
                </a:cubicBezTo>
                <a:cubicBezTo>
                  <a:pt x="1274" y="725"/>
                  <a:pt x="1216" y="723"/>
                  <a:pt x="1157" y="729"/>
                </a:cubicBezTo>
                <a:cubicBezTo>
                  <a:pt x="1094" y="736"/>
                  <a:pt x="1034" y="752"/>
                  <a:pt x="979" y="781"/>
                </a:cubicBezTo>
                <a:cubicBezTo>
                  <a:pt x="921" y="811"/>
                  <a:pt x="873" y="854"/>
                  <a:pt x="832" y="905"/>
                </a:cubicBezTo>
                <a:cubicBezTo>
                  <a:pt x="798" y="946"/>
                  <a:pt x="767" y="988"/>
                  <a:pt x="740" y="1034"/>
                </a:cubicBezTo>
                <a:cubicBezTo>
                  <a:pt x="728" y="1054"/>
                  <a:pt x="704" y="1060"/>
                  <a:pt x="685" y="1048"/>
                </a:cubicBezTo>
                <a:cubicBezTo>
                  <a:pt x="666" y="1037"/>
                  <a:pt x="660" y="1014"/>
                  <a:pt x="672" y="994"/>
                </a:cubicBezTo>
                <a:close/>
                <a:moveTo>
                  <a:pt x="718" y="1748"/>
                </a:moveTo>
                <a:cubicBezTo>
                  <a:pt x="716" y="1732"/>
                  <a:pt x="723" y="1721"/>
                  <a:pt x="736" y="1711"/>
                </a:cubicBezTo>
                <a:cubicBezTo>
                  <a:pt x="777" y="1680"/>
                  <a:pt x="819" y="1650"/>
                  <a:pt x="859" y="1617"/>
                </a:cubicBezTo>
                <a:cubicBezTo>
                  <a:pt x="951" y="1543"/>
                  <a:pt x="1034" y="1461"/>
                  <a:pt x="1105" y="1366"/>
                </a:cubicBezTo>
                <a:cubicBezTo>
                  <a:pt x="1133" y="1328"/>
                  <a:pt x="1158" y="1289"/>
                  <a:pt x="1177" y="1246"/>
                </a:cubicBezTo>
                <a:cubicBezTo>
                  <a:pt x="1184" y="1228"/>
                  <a:pt x="1203" y="1219"/>
                  <a:pt x="1222" y="1224"/>
                </a:cubicBezTo>
                <a:cubicBezTo>
                  <a:pt x="1240" y="1228"/>
                  <a:pt x="1252" y="1244"/>
                  <a:pt x="1253" y="1263"/>
                </a:cubicBezTo>
                <a:cubicBezTo>
                  <a:pt x="1251" y="1269"/>
                  <a:pt x="1249" y="1276"/>
                  <a:pt x="1247" y="1282"/>
                </a:cubicBezTo>
                <a:cubicBezTo>
                  <a:pt x="1223" y="1336"/>
                  <a:pt x="1191" y="1385"/>
                  <a:pt x="1155" y="1431"/>
                </a:cubicBezTo>
                <a:cubicBezTo>
                  <a:pt x="1075" y="1535"/>
                  <a:pt x="980" y="1623"/>
                  <a:pt x="877" y="1704"/>
                </a:cubicBezTo>
                <a:cubicBezTo>
                  <a:pt x="846" y="1729"/>
                  <a:pt x="813" y="1753"/>
                  <a:pt x="781" y="1776"/>
                </a:cubicBezTo>
                <a:cubicBezTo>
                  <a:pt x="755" y="1795"/>
                  <a:pt x="720" y="1779"/>
                  <a:pt x="718" y="1748"/>
                </a:cubicBezTo>
                <a:close/>
                <a:moveTo>
                  <a:pt x="831" y="1849"/>
                </a:moveTo>
                <a:cubicBezTo>
                  <a:pt x="827" y="1832"/>
                  <a:pt x="834" y="1818"/>
                  <a:pt x="848" y="1807"/>
                </a:cubicBezTo>
                <a:cubicBezTo>
                  <a:pt x="889" y="1776"/>
                  <a:pt x="930" y="1746"/>
                  <a:pt x="970" y="1713"/>
                </a:cubicBezTo>
                <a:cubicBezTo>
                  <a:pt x="1055" y="1644"/>
                  <a:pt x="1136" y="1570"/>
                  <a:pt x="1207" y="1485"/>
                </a:cubicBezTo>
                <a:cubicBezTo>
                  <a:pt x="1245" y="1440"/>
                  <a:pt x="1281" y="1393"/>
                  <a:pt x="1303" y="1338"/>
                </a:cubicBezTo>
                <a:cubicBezTo>
                  <a:pt x="1315" y="1311"/>
                  <a:pt x="1323" y="1284"/>
                  <a:pt x="1319" y="1254"/>
                </a:cubicBezTo>
                <a:cubicBezTo>
                  <a:pt x="1315" y="1232"/>
                  <a:pt x="1308" y="1211"/>
                  <a:pt x="1296" y="1192"/>
                </a:cubicBezTo>
                <a:cubicBezTo>
                  <a:pt x="1267" y="1145"/>
                  <a:pt x="1213" y="1130"/>
                  <a:pt x="1164" y="1156"/>
                </a:cubicBezTo>
                <a:cubicBezTo>
                  <a:pt x="1135" y="1171"/>
                  <a:pt x="1115" y="1195"/>
                  <a:pt x="1101" y="1224"/>
                </a:cubicBezTo>
                <a:cubicBezTo>
                  <a:pt x="1081" y="1269"/>
                  <a:pt x="1057" y="1313"/>
                  <a:pt x="1029" y="1354"/>
                </a:cubicBezTo>
                <a:cubicBezTo>
                  <a:pt x="986" y="1417"/>
                  <a:pt x="932" y="1469"/>
                  <a:pt x="871" y="1514"/>
                </a:cubicBezTo>
                <a:cubicBezTo>
                  <a:pt x="819" y="1554"/>
                  <a:pt x="766" y="1591"/>
                  <a:pt x="713" y="1630"/>
                </a:cubicBezTo>
                <a:cubicBezTo>
                  <a:pt x="693" y="1644"/>
                  <a:pt x="668" y="1640"/>
                  <a:pt x="656" y="1621"/>
                </a:cubicBezTo>
                <a:cubicBezTo>
                  <a:pt x="643" y="1603"/>
                  <a:pt x="647" y="1580"/>
                  <a:pt x="667" y="1565"/>
                </a:cubicBezTo>
                <a:cubicBezTo>
                  <a:pt x="717" y="1529"/>
                  <a:pt x="767" y="1493"/>
                  <a:pt x="817" y="1457"/>
                </a:cubicBezTo>
                <a:cubicBezTo>
                  <a:pt x="912" y="1388"/>
                  <a:pt x="982" y="1301"/>
                  <a:pt x="1028" y="1194"/>
                </a:cubicBezTo>
                <a:cubicBezTo>
                  <a:pt x="1052" y="1142"/>
                  <a:pt x="1088" y="1102"/>
                  <a:pt x="1142" y="1079"/>
                </a:cubicBezTo>
                <a:cubicBezTo>
                  <a:pt x="1165" y="1070"/>
                  <a:pt x="1188" y="1065"/>
                  <a:pt x="1213" y="1065"/>
                </a:cubicBezTo>
                <a:cubicBezTo>
                  <a:pt x="1285" y="1065"/>
                  <a:pt x="1348" y="1109"/>
                  <a:pt x="1379" y="1180"/>
                </a:cubicBezTo>
                <a:cubicBezTo>
                  <a:pt x="1408" y="1247"/>
                  <a:pt x="1402" y="1312"/>
                  <a:pt x="1373" y="1376"/>
                </a:cubicBezTo>
                <a:cubicBezTo>
                  <a:pt x="1346" y="1437"/>
                  <a:pt x="1307" y="1490"/>
                  <a:pt x="1265" y="1540"/>
                </a:cubicBezTo>
                <a:cubicBezTo>
                  <a:pt x="1190" y="1628"/>
                  <a:pt x="1104" y="1705"/>
                  <a:pt x="1014" y="1778"/>
                </a:cubicBezTo>
                <a:cubicBezTo>
                  <a:pt x="975" y="1810"/>
                  <a:pt x="935" y="1841"/>
                  <a:pt x="894" y="1871"/>
                </a:cubicBezTo>
                <a:cubicBezTo>
                  <a:pt x="870" y="1889"/>
                  <a:pt x="838" y="1878"/>
                  <a:pt x="831" y="1849"/>
                </a:cubicBezTo>
                <a:close/>
                <a:moveTo>
                  <a:pt x="1284" y="1943"/>
                </a:moveTo>
                <a:cubicBezTo>
                  <a:pt x="1263" y="1950"/>
                  <a:pt x="1243" y="1939"/>
                  <a:pt x="1235" y="1918"/>
                </a:cubicBezTo>
                <a:cubicBezTo>
                  <a:pt x="1227" y="1898"/>
                  <a:pt x="1220" y="1879"/>
                  <a:pt x="1211" y="1861"/>
                </a:cubicBezTo>
                <a:cubicBezTo>
                  <a:pt x="1203" y="1845"/>
                  <a:pt x="1191" y="1833"/>
                  <a:pt x="1174" y="1827"/>
                </a:cubicBezTo>
                <a:cubicBezTo>
                  <a:pt x="1163" y="1823"/>
                  <a:pt x="1153" y="1823"/>
                  <a:pt x="1144" y="1829"/>
                </a:cubicBezTo>
                <a:cubicBezTo>
                  <a:pt x="1128" y="1840"/>
                  <a:pt x="1111" y="1850"/>
                  <a:pt x="1097" y="1863"/>
                </a:cubicBezTo>
                <a:cubicBezTo>
                  <a:pt x="1081" y="1876"/>
                  <a:pt x="1068" y="1892"/>
                  <a:pt x="1054" y="1906"/>
                </a:cubicBezTo>
                <a:cubicBezTo>
                  <a:pt x="1042" y="1919"/>
                  <a:pt x="1025" y="1922"/>
                  <a:pt x="1010" y="1915"/>
                </a:cubicBezTo>
                <a:cubicBezTo>
                  <a:pt x="994" y="1909"/>
                  <a:pt x="985" y="1894"/>
                  <a:pt x="986" y="1877"/>
                </a:cubicBezTo>
                <a:cubicBezTo>
                  <a:pt x="987" y="1870"/>
                  <a:pt x="989" y="1862"/>
                  <a:pt x="993" y="1857"/>
                </a:cubicBezTo>
                <a:cubicBezTo>
                  <a:pt x="1026" y="1818"/>
                  <a:pt x="1062" y="1783"/>
                  <a:pt x="1107" y="1759"/>
                </a:cubicBezTo>
                <a:cubicBezTo>
                  <a:pt x="1124" y="1751"/>
                  <a:pt x="1141" y="1746"/>
                  <a:pt x="1160" y="1746"/>
                </a:cubicBezTo>
                <a:cubicBezTo>
                  <a:pt x="1210" y="1748"/>
                  <a:pt x="1246" y="1771"/>
                  <a:pt x="1273" y="1811"/>
                </a:cubicBezTo>
                <a:cubicBezTo>
                  <a:pt x="1291" y="1837"/>
                  <a:pt x="1302" y="1866"/>
                  <a:pt x="1311" y="1896"/>
                </a:cubicBezTo>
                <a:cubicBezTo>
                  <a:pt x="1316" y="1916"/>
                  <a:pt x="1304" y="1937"/>
                  <a:pt x="1284" y="1943"/>
                </a:cubicBezTo>
                <a:close/>
                <a:moveTo>
                  <a:pt x="1448" y="1895"/>
                </a:moveTo>
                <a:cubicBezTo>
                  <a:pt x="1445" y="1896"/>
                  <a:pt x="1441" y="1896"/>
                  <a:pt x="1438" y="1897"/>
                </a:cubicBezTo>
                <a:cubicBezTo>
                  <a:pt x="1438" y="1897"/>
                  <a:pt x="1438" y="1898"/>
                  <a:pt x="1437" y="1898"/>
                </a:cubicBezTo>
                <a:cubicBezTo>
                  <a:pt x="1431" y="1896"/>
                  <a:pt x="1423" y="1895"/>
                  <a:pt x="1417" y="1891"/>
                </a:cubicBezTo>
                <a:cubicBezTo>
                  <a:pt x="1362" y="1851"/>
                  <a:pt x="1316" y="1803"/>
                  <a:pt x="1291" y="1739"/>
                </a:cubicBezTo>
                <a:cubicBezTo>
                  <a:pt x="1267" y="1680"/>
                  <a:pt x="1268" y="1620"/>
                  <a:pt x="1294" y="1562"/>
                </a:cubicBezTo>
                <a:cubicBezTo>
                  <a:pt x="1301" y="1548"/>
                  <a:pt x="1309" y="1536"/>
                  <a:pt x="1325" y="1532"/>
                </a:cubicBezTo>
                <a:cubicBezTo>
                  <a:pt x="1341" y="1529"/>
                  <a:pt x="1354" y="1534"/>
                  <a:pt x="1364" y="1545"/>
                </a:cubicBezTo>
                <a:cubicBezTo>
                  <a:pt x="1374" y="1557"/>
                  <a:pt x="1377" y="1571"/>
                  <a:pt x="1370" y="1585"/>
                </a:cubicBezTo>
                <a:cubicBezTo>
                  <a:pt x="1336" y="1655"/>
                  <a:pt x="1355" y="1716"/>
                  <a:pt x="1403" y="1771"/>
                </a:cubicBezTo>
                <a:cubicBezTo>
                  <a:pt x="1420" y="1791"/>
                  <a:pt x="1442" y="1808"/>
                  <a:pt x="1462" y="1826"/>
                </a:cubicBezTo>
                <a:cubicBezTo>
                  <a:pt x="1474" y="1836"/>
                  <a:pt x="1480" y="1849"/>
                  <a:pt x="1477" y="1865"/>
                </a:cubicBezTo>
                <a:cubicBezTo>
                  <a:pt x="1474" y="1881"/>
                  <a:pt x="1464" y="1891"/>
                  <a:pt x="1448" y="1895"/>
                </a:cubicBezTo>
                <a:close/>
                <a:moveTo>
                  <a:pt x="1653" y="1777"/>
                </a:moveTo>
                <a:cubicBezTo>
                  <a:pt x="1645" y="1798"/>
                  <a:pt x="1623" y="1807"/>
                  <a:pt x="1601" y="1800"/>
                </a:cubicBezTo>
                <a:cubicBezTo>
                  <a:pt x="1518" y="1773"/>
                  <a:pt x="1463" y="1717"/>
                  <a:pt x="1434" y="1635"/>
                </a:cubicBezTo>
                <a:cubicBezTo>
                  <a:pt x="1416" y="1583"/>
                  <a:pt x="1405" y="1529"/>
                  <a:pt x="1412" y="1474"/>
                </a:cubicBezTo>
                <a:cubicBezTo>
                  <a:pt x="1416" y="1436"/>
                  <a:pt x="1423" y="1398"/>
                  <a:pt x="1430" y="1361"/>
                </a:cubicBezTo>
                <a:cubicBezTo>
                  <a:pt x="1437" y="1320"/>
                  <a:pt x="1445" y="1280"/>
                  <a:pt x="1446" y="1238"/>
                </a:cubicBezTo>
                <a:cubicBezTo>
                  <a:pt x="1449" y="1155"/>
                  <a:pt x="1414" y="1092"/>
                  <a:pt x="1347" y="1045"/>
                </a:cubicBezTo>
                <a:cubicBezTo>
                  <a:pt x="1252" y="979"/>
                  <a:pt x="1133" y="989"/>
                  <a:pt x="1046" y="1071"/>
                </a:cubicBezTo>
                <a:cubicBezTo>
                  <a:pt x="1011" y="1104"/>
                  <a:pt x="982" y="1144"/>
                  <a:pt x="963" y="1188"/>
                </a:cubicBezTo>
                <a:cubicBezTo>
                  <a:pt x="936" y="1253"/>
                  <a:pt x="893" y="1306"/>
                  <a:pt x="841" y="1353"/>
                </a:cubicBezTo>
                <a:cubicBezTo>
                  <a:pt x="800" y="1390"/>
                  <a:pt x="757" y="1423"/>
                  <a:pt x="710" y="1453"/>
                </a:cubicBezTo>
                <a:cubicBezTo>
                  <a:pt x="696" y="1461"/>
                  <a:pt x="682" y="1462"/>
                  <a:pt x="668" y="1453"/>
                </a:cubicBezTo>
                <a:cubicBezTo>
                  <a:pt x="655" y="1446"/>
                  <a:pt x="648" y="1434"/>
                  <a:pt x="649" y="1418"/>
                </a:cubicBezTo>
                <a:cubicBezTo>
                  <a:pt x="649" y="1404"/>
                  <a:pt x="657" y="1393"/>
                  <a:pt x="669" y="1385"/>
                </a:cubicBezTo>
                <a:cubicBezTo>
                  <a:pt x="719" y="1353"/>
                  <a:pt x="767" y="1317"/>
                  <a:pt x="809" y="1275"/>
                </a:cubicBezTo>
                <a:cubicBezTo>
                  <a:pt x="842" y="1241"/>
                  <a:pt x="870" y="1204"/>
                  <a:pt x="889" y="1160"/>
                </a:cubicBezTo>
                <a:cubicBezTo>
                  <a:pt x="919" y="1093"/>
                  <a:pt x="961" y="1034"/>
                  <a:pt x="1021" y="990"/>
                </a:cubicBezTo>
                <a:cubicBezTo>
                  <a:pt x="1085" y="940"/>
                  <a:pt x="1158" y="917"/>
                  <a:pt x="1240" y="924"/>
                </a:cubicBezTo>
                <a:cubicBezTo>
                  <a:pt x="1373" y="936"/>
                  <a:pt x="1490" y="1039"/>
                  <a:pt x="1516" y="1154"/>
                </a:cubicBezTo>
                <a:cubicBezTo>
                  <a:pt x="1522" y="1180"/>
                  <a:pt x="1524" y="1206"/>
                  <a:pt x="1528" y="1233"/>
                </a:cubicBezTo>
                <a:cubicBezTo>
                  <a:pt x="1527" y="1233"/>
                  <a:pt x="1526" y="1233"/>
                  <a:pt x="1525" y="1233"/>
                </a:cubicBezTo>
                <a:cubicBezTo>
                  <a:pt x="1525" y="1280"/>
                  <a:pt x="1517" y="1325"/>
                  <a:pt x="1508" y="1371"/>
                </a:cubicBezTo>
                <a:cubicBezTo>
                  <a:pt x="1499" y="1415"/>
                  <a:pt x="1489" y="1459"/>
                  <a:pt x="1489" y="1505"/>
                </a:cubicBezTo>
                <a:cubicBezTo>
                  <a:pt x="1490" y="1553"/>
                  <a:pt x="1501" y="1598"/>
                  <a:pt x="1522" y="1640"/>
                </a:cubicBezTo>
                <a:cubicBezTo>
                  <a:pt x="1541" y="1677"/>
                  <a:pt x="1570" y="1703"/>
                  <a:pt x="1608" y="1718"/>
                </a:cubicBezTo>
                <a:cubicBezTo>
                  <a:pt x="1615" y="1721"/>
                  <a:pt x="1621" y="1723"/>
                  <a:pt x="1628" y="1726"/>
                </a:cubicBezTo>
                <a:cubicBezTo>
                  <a:pt x="1650" y="1734"/>
                  <a:pt x="1661" y="1756"/>
                  <a:pt x="1653" y="1777"/>
                </a:cubicBezTo>
                <a:close/>
                <a:moveTo>
                  <a:pt x="1670" y="1689"/>
                </a:moveTo>
                <a:cubicBezTo>
                  <a:pt x="1616" y="1641"/>
                  <a:pt x="1570" y="1586"/>
                  <a:pt x="1554" y="1512"/>
                </a:cubicBezTo>
                <a:cubicBezTo>
                  <a:pt x="1548" y="1484"/>
                  <a:pt x="1548" y="1456"/>
                  <a:pt x="1552" y="1428"/>
                </a:cubicBezTo>
                <a:cubicBezTo>
                  <a:pt x="1560" y="1371"/>
                  <a:pt x="1569" y="1314"/>
                  <a:pt x="1576" y="1257"/>
                </a:cubicBezTo>
                <a:cubicBezTo>
                  <a:pt x="1581" y="1222"/>
                  <a:pt x="1586" y="1186"/>
                  <a:pt x="1580" y="1150"/>
                </a:cubicBezTo>
                <a:cubicBezTo>
                  <a:pt x="1574" y="1111"/>
                  <a:pt x="1556" y="1075"/>
                  <a:pt x="1535" y="1042"/>
                </a:cubicBezTo>
                <a:cubicBezTo>
                  <a:pt x="1476" y="947"/>
                  <a:pt x="1392" y="888"/>
                  <a:pt x="1280" y="870"/>
                </a:cubicBezTo>
                <a:cubicBezTo>
                  <a:pt x="1258" y="867"/>
                  <a:pt x="1235" y="866"/>
                  <a:pt x="1213" y="863"/>
                </a:cubicBezTo>
                <a:cubicBezTo>
                  <a:pt x="1102" y="864"/>
                  <a:pt x="1011" y="908"/>
                  <a:pt x="939" y="991"/>
                </a:cubicBezTo>
                <a:cubicBezTo>
                  <a:pt x="911" y="1024"/>
                  <a:pt x="887" y="1059"/>
                  <a:pt x="865" y="1096"/>
                </a:cubicBezTo>
                <a:cubicBezTo>
                  <a:pt x="831" y="1155"/>
                  <a:pt x="788" y="1205"/>
                  <a:pt x="732" y="1244"/>
                </a:cubicBezTo>
                <a:cubicBezTo>
                  <a:pt x="721" y="1252"/>
                  <a:pt x="708" y="1259"/>
                  <a:pt x="695" y="1263"/>
                </a:cubicBezTo>
                <a:cubicBezTo>
                  <a:pt x="678" y="1268"/>
                  <a:pt x="660" y="1257"/>
                  <a:pt x="653" y="1240"/>
                </a:cubicBezTo>
                <a:cubicBezTo>
                  <a:pt x="645" y="1224"/>
                  <a:pt x="650" y="1203"/>
                  <a:pt x="666" y="1193"/>
                </a:cubicBezTo>
                <a:cubicBezTo>
                  <a:pt x="726" y="1157"/>
                  <a:pt x="768" y="1106"/>
                  <a:pt x="803" y="1047"/>
                </a:cubicBezTo>
                <a:cubicBezTo>
                  <a:pt x="829" y="1002"/>
                  <a:pt x="859" y="961"/>
                  <a:pt x="894" y="924"/>
                </a:cubicBezTo>
                <a:cubicBezTo>
                  <a:pt x="966" y="847"/>
                  <a:pt x="1054" y="800"/>
                  <a:pt x="1160" y="789"/>
                </a:cubicBezTo>
                <a:cubicBezTo>
                  <a:pt x="1265" y="778"/>
                  <a:pt x="1365" y="796"/>
                  <a:pt x="1455" y="852"/>
                </a:cubicBezTo>
                <a:cubicBezTo>
                  <a:pt x="1556" y="915"/>
                  <a:pt x="1623" y="1006"/>
                  <a:pt x="1655" y="1121"/>
                </a:cubicBezTo>
                <a:cubicBezTo>
                  <a:pt x="1663" y="1150"/>
                  <a:pt x="1663" y="1181"/>
                  <a:pt x="1660" y="1212"/>
                </a:cubicBezTo>
                <a:cubicBezTo>
                  <a:pt x="1653" y="1269"/>
                  <a:pt x="1645" y="1327"/>
                  <a:pt x="1637" y="1384"/>
                </a:cubicBezTo>
                <a:cubicBezTo>
                  <a:pt x="1634" y="1411"/>
                  <a:pt x="1630" y="1438"/>
                  <a:pt x="1629" y="1466"/>
                </a:cubicBezTo>
                <a:cubicBezTo>
                  <a:pt x="1627" y="1496"/>
                  <a:pt x="1638" y="1524"/>
                  <a:pt x="1653" y="1549"/>
                </a:cubicBezTo>
                <a:cubicBezTo>
                  <a:pt x="1671" y="1579"/>
                  <a:pt x="1694" y="1604"/>
                  <a:pt x="1719" y="1628"/>
                </a:cubicBezTo>
                <a:cubicBezTo>
                  <a:pt x="1731" y="1639"/>
                  <a:pt x="1736" y="1652"/>
                  <a:pt x="1731" y="1668"/>
                </a:cubicBezTo>
                <a:cubicBezTo>
                  <a:pt x="1724" y="1695"/>
                  <a:pt x="1691" y="1708"/>
                  <a:pt x="1670" y="1689"/>
                </a:cubicBezTo>
                <a:close/>
                <a:moveTo>
                  <a:pt x="1758" y="1510"/>
                </a:moveTo>
                <a:cubicBezTo>
                  <a:pt x="1754" y="1530"/>
                  <a:pt x="1739" y="1542"/>
                  <a:pt x="1721" y="1543"/>
                </a:cubicBezTo>
                <a:cubicBezTo>
                  <a:pt x="1703" y="1543"/>
                  <a:pt x="1686" y="1532"/>
                  <a:pt x="1682" y="1515"/>
                </a:cubicBezTo>
                <a:cubicBezTo>
                  <a:pt x="1680" y="1507"/>
                  <a:pt x="1680" y="1499"/>
                  <a:pt x="1682" y="1492"/>
                </a:cubicBezTo>
                <a:cubicBezTo>
                  <a:pt x="1697" y="1420"/>
                  <a:pt x="1707" y="1349"/>
                  <a:pt x="1706" y="1276"/>
                </a:cubicBezTo>
                <a:cubicBezTo>
                  <a:pt x="1705" y="1219"/>
                  <a:pt x="1699" y="1163"/>
                  <a:pt x="1681" y="1109"/>
                </a:cubicBezTo>
                <a:cubicBezTo>
                  <a:pt x="1679" y="1103"/>
                  <a:pt x="1676" y="1096"/>
                  <a:pt x="1673" y="1090"/>
                </a:cubicBezTo>
                <a:cubicBezTo>
                  <a:pt x="1665" y="1069"/>
                  <a:pt x="1673" y="1047"/>
                  <a:pt x="1693" y="1038"/>
                </a:cubicBezTo>
                <a:cubicBezTo>
                  <a:pt x="1713" y="1029"/>
                  <a:pt x="1737" y="1037"/>
                  <a:pt x="1745" y="1058"/>
                </a:cubicBezTo>
                <a:cubicBezTo>
                  <a:pt x="1755" y="1085"/>
                  <a:pt x="1764" y="1112"/>
                  <a:pt x="1771" y="1140"/>
                </a:cubicBezTo>
                <a:cubicBezTo>
                  <a:pt x="1782" y="1188"/>
                  <a:pt x="1785" y="1237"/>
                  <a:pt x="1785" y="1286"/>
                </a:cubicBezTo>
                <a:cubicBezTo>
                  <a:pt x="1785" y="1362"/>
                  <a:pt x="1775" y="1436"/>
                  <a:pt x="1758" y="1510"/>
                </a:cubicBezTo>
                <a:close/>
              </a:path>
            </a:pathLst>
          </a:custGeom>
          <a:solidFill>
            <a:schemeClr val="bg1"/>
          </a:solidFill>
          <a:ln>
            <a:noFill/>
          </a:ln>
        </p:spPr>
        <p:txBody>
          <a:bodyPr vert="horz" wrap="square" lIns="68560" tIns="34280" rIns="68560" bIns="34280" numCol="1" anchor="t" anchorCtr="0" compatLnSpc="1">
            <a:prstTxWarp prst="textNoShape">
              <a:avLst/>
            </a:prstTxWarp>
          </a:bodyPr>
          <a:lstStyle/>
          <a:p>
            <a:pPr defTabSz="685607">
              <a:defRPr/>
            </a:pPr>
            <a:endParaRPr lang="en-US" sz="1377" kern="0" dirty="0">
              <a:solidFill>
                <a:sysClr val="windowText" lastClr="000000"/>
              </a:solidFill>
            </a:endParaRPr>
          </a:p>
        </p:txBody>
      </p:sp>
      <p:sp>
        <p:nvSpPr>
          <p:cNvPr id="82" name="Freeform 48"/>
          <p:cNvSpPr>
            <a:spLocks noEditPoints="1"/>
          </p:cNvSpPr>
          <p:nvPr/>
        </p:nvSpPr>
        <p:spPr bwMode="auto">
          <a:xfrm>
            <a:off x="4416148" y="2390429"/>
            <a:ext cx="447229" cy="248188"/>
          </a:xfrm>
          <a:custGeom>
            <a:avLst/>
            <a:gdLst>
              <a:gd name="T0" fmla="*/ 2312 w 2543"/>
              <a:gd name="T1" fmla="*/ 1316 h 1410"/>
              <a:gd name="T2" fmla="*/ 2268 w 2543"/>
              <a:gd name="T3" fmla="*/ 463 h 1410"/>
              <a:gd name="T4" fmla="*/ 1595 w 2543"/>
              <a:gd name="T5" fmla="*/ 49 h 1410"/>
              <a:gd name="T6" fmla="*/ 230 w 2543"/>
              <a:gd name="T7" fmla="*/ 0 h 1410"/>
              <a:gd name="T8" fmla="*/ 185 w 2543"/>
              <a:gd name="T9" fmla="*/ 393 h 1410"/>
              <a:gd name="T10" fmla="*/ 0 w 2543"/>
              <a:gd name="T11" fmla="*/ 426 h 1410"/>
              <a:gd name="T12" fmla="*/ 31 w 2543"/>
              <a:gd name="T13" fmla="*/ 1249 h 1410"/>
              <a:gd name="T14" fmla="*/ 485 w 2543"/>
              <a:gd name="T15" fmla="*/ 1216 h 1410"/>
              <a:gd name="T16" fmla="*/ 948 w 2543"/>
              <a:gd name="T17" fmla="*/ 902 h 1410"/>
              <a:gd name="T18" fmla="*/ 957 w 2543"/>
              <a:gd name="T19" fmla="*/ 1342 h 1410"/>
              <a:gd name="T20" fmla="*/ 716 w 2543"/>
              <a:gd name="T21" fmla="*/ 1362 h 1410"/>
              <a:gd name="T22" fmla="*/ 716 w 2543"/>
              <a:gd name="T23" fmla="*/ 1370 h 1410"/>
              <a:gd name="T24" fmla="*/ 751 w 2543"/>
              <a:gd name="T25" fmla="*/ 1410 h 1410"/>
              <a:gd name="T26" fmla="*/ 2543 w 2543"/>
              <a:gd name="T27" fmla="*/ 1378 h 1410"/>
              <a:gd name="T28" fmla="*/ 2543 w 2543"/>
              <a:gd name="T29" fmla="*/ 1342 h 1410"/>
              <a:gd name="T30" fmla="*/ 312 w 2543"/>
              <a:gd name="T31" fmla="*/ 1179 h 1410"/>
              <a:gd name="T32" fmla="*/ 162 w 2543"/>
              <a:gd name="T33" fmla="*/ 1166 h 1410"/>
              <a:gd name="T34" fmla="*/ 312 w 2543"/>
              <a:gd name="T35" fmla="*/ 1156 h 1410"/>
              <a:gd name="T36" fmla="*/ 312 w 2543"/>
              <a:gd name="T37" fmla="*/ 1179 h 1410"/>
              <a:gd name="T38" fmla="*/ 439 w 2543"/>
              <a:gd name="T39" fmla="*/ 902 h 1410"/>
              <a:gd name="T40" fmla="*/ 46 w 2543"/>
              <a:gd name="T41" fmla="*/ 1110 h 1410"/>
              <a:gd name="T42" fmla="*/ 185 w 2543"/>
              <a:gd name="T43" fmla="*/ 439 h 1410"/>
              <a:gd name="T44" fmla="*/ 439 w 2543"/>
              <a:gd name="T45" fmla="*/ 439 h 1410"/>
              <a:gd name="T46" fmla="*/ 948 w 2543"/>
              <a:gd name="T47" fmla="*/ 809 h 1410"/>
              <a:gd name="T48" fmla="*/ 485 w 2543"/>
              <a:gd name="T49" fmla="*/ 426 h 1410"/>
              <a:gd name="T50" fmla="*/ 254 w 2543"/>
              <a:gd name="T51" fmla="*/ 393 h 1410"/>
              <a:gd name="T52" fmla="*/ 1526 w 2543"/>
              <a:gd name="T53" fmla="*/ 62 h 1410"/>
              <a:gd name="T54" fmla="*/ 1526 w 2543"/>
              <a:gd name="T55" fmla="*/ 532 h 1410"/>
              <a:gd name="T56" fmla="*/ 1017 w 2543"/>
              <a:gd name="T57" fmla="*/ 809 h 1410"/>
              <a:gd name="T58" fmla="*/ 2229 w 2543"/>
              <a:gd name="T59" fmla="*/ 1295 h 1410"/>
              <a:gd name="T60" fmla="*/ 1035 w 2543"/>
              <a:gd name="T61" fmla="*/ 902 h 1410"/>
              <a:gd name="T62" fmla="*/ 1588 w 2543"/>
              <a:gd name="T63" fmla="*/ 853 h 1410"/>
              <a:gd name="T64" fmla="*/ 2229 w 2543"/>
              <a:gd name="T65" fmla="*/ 532 h 1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43" h="1410">
                <a:moveTo>
                  <a:pt x="2305" y="1342"/>
                </a:moveTo>
                <a:cubicBezTo>
                  <a:pt x="2309" y="1335"/>
                  <a:pt x="2312" y="1326"/>
                  <a:pt x="2312" y="1316"/>
                </a:cubicBezTo>
                <a:cubicBezTo>
                  <a:pt x="2312" y="511"/>
                  <a:pt x="2312" y="511"/>
                  <a:pt x="2312" y="511"/>
                </a:cubicBezTo>
                <a:cubicBezTo>
                  <a:pt x="2312" y="482"/>
                  <a:pt x="2296" y="463"/>
                  <a:pt x="2268" y="463"/>
                </a:cubicBezTo>
                <a:cubicBezTo>
                  <a:pt x="1985" y="463"/>
                  <a:pt x="1766" y="463"/>
                  <a:pt x="1595" y="463"/>
                </a:cubicBezTo>
                <a:cubicBezTo>
                  <a:pt x="1595" y="49"/>
                  <a:pt x="1595" y="49"/>
                  <a:pt x="1595" y="49"/>
                </a:cubicBezTo>
                <a:cubicBezTo>
                  <a:pt x="1595" y="20"/>
                  <a:pt x="1579" y="0"/>
                  <a:pt x="1549" y="0"/>
                </a:cubicBezTo>
                <a:cubicBezTo>
                  <a:pt x="230" y="0"/>
                  <a:pt x="230" y="0"/>
                  <a:pt x="230" y="0"/>
                </a:cubicBezTo>
                <a:cubicBezTo>
                  <a:pt x="208" y="0"/>
                  <a:pt x="185" y="20"/>
                  <a:pt x="185" y="49"/>
                </a:cubicBezTo>
                <a:cubicBezTo>
                  <a:pt x="185" y="186"/>
                  <a:pt x="185" y="299"/>
                  <a:pt x="185" y="393"/>
                </a:cubicBezTo>
                <a:cubicBezTo>
                  <a:pt x="32" y="393"/>
                  <a:pt x="31" y="393"/>
                  <a:pt x="31" y="393"/>
                </a:cubicBezTo>
                <a:cubicBezTo>
                  <a:pt x="16" y="393"/>
                  <a:pt x="0" y="407"/>
                  <a:pt x="0" y="426"/>
                </a:cubicBezTo>
                <a:cubicBezTo>
                  <a:pt x="0" y="1216"/>
                  <a:pt x="0" y="1216"/>
                  <a:pt x="0" y="1216"/>
                </a:cubicBezTo>
                <a:cubicBezTo>
                  <a:pt x="0" y="1232"/>
                  <a:pt x="16" y="1249"/>
                  <a:pt x="31" y="1249"/>
                </a:cubicBezTo>
                <a:cubicBezTo>
                  <a:pt x="454" y="1249"/>
                  <a:pt x="454" y="1249"/>
                  <a:pt x="454" y="1249"/>
                </a:cubicBezTo>
                <a:cubicBezTo>
                  <a:pt x="469" y="1249"/>
                  <a:pt x="485" y="1232"/>
                  <a:pt x="485" y="1216"/>
                </a:cubicBezTo>
                <a:cubicBezTo>
                  <a:pt x="485" y="1093"/>
                  <a:pt x="485" y="989"/>
                  <a:pt x="485" y="902"/>
                </a:cubicBezTo>
                <a:cubicBezTo>
                  <a:pt x="669" y="902"/>
                  <a:pt x="822" y="902"/>
                  <a:pt x="948" y="902"/>
                </a:cubicBezTo>
                <a:cubicBezTo>
                  <a:pt x="948" y="1315"/>
                  <a:pt x="948" y="1316"/>
                  <a:pt x="948" y="1316"/>
                </a:cubicBezTo>
                <a:cubicBezTo>
                  <a:pt x="948" y="1326"/>
                  <a:pt x="952" y="1335"/>
                  <a:pt x="957" y="1342"/>
                </a:cubicBezTo>
                <a:cubicBezTo>
                  <a:pt x="716" y="1342"/>
                  <a:pt x="716" y="1342"/>
                  <a:pt x="716" y="1342"/>
                </a:cubicBezTo>
                <a:cubicBezTo>
                  <a:pt x="716" y="1352"/>
                  <a:pt x="716" y="1358"/>
                  <a:pt x="716" y="1362"/>
                </a:cubicBezTo>
                <a:cubicBezTo>
                  <a:pt x="716" y="1364"/>
                  <a:pt x="716" y="1365"/>
                  <a:pt x="716" y="1366"/>
                </a:cubicBezTo>
                <a:cubicBezTo>
                  <a:pt x="716" y="1370"/>
                  <a:pt x="716" y="1371"/>
                  <a:pt x="716" y="1370"/>
                </a:cubicBezTo>
                <a:cubicBezTo>
                  <a:pt x="716" y="1374"/>
                  <a:pt x="716" y="1374"/>
                  <a:pt x="716" y="1374"/>
                </a:cubicBezTo>
                <a:cubicBezTo>
                  <a:pt x="716" y="1394"/>
                  <a:pt x="735" y="1410"/>
                  <a:pt x="751" y="1410"/>
                </a:cubicBezTo>
                <a:cubicBezTo>
                  <a:pt x="2505" y="1410"/>
                  <a:pt x="2505" y="1410"/>
                  <a:pt x="2505" y="1410"/>
                </a:cubicBezTo>
                <a:cubicBezTo>
                  <a:pt x="2524" y="1410"/>
                  <a:pt x="2537" y="1398"/>
                  <a:pt x="2543" y="1378"/>
                </a:cubicBezTo>
                <a:cubicBezTo>
                  <a:pt x="2543" y="1374"/>
                  <a:pt x="2543" y="1374"/>
                  <a:pt x="2543" y="1374"/>
                </a:cubicBezTo>
                <a:cubicBezTo>
                  <a:pt x="2543" y="1356"/>
                  <a:pt x="2543" y="1347"/>
                  <a:pt x="2543" y="1342"/>
                </a:cubicBezTo>
                <a:lnTo>
                  <a:pt x="2305" y="1342"/>
                </a:lnTo>
                <a:close/>
                <a:moveTo>
                  <a:pt x="312" y="1179"/>
                </a:moveTo>
                <a:cubicBezTo>
                  <a:pt x="173" y="1179"/>
                  <a:pt x="173" y="1179"/>
                  <a:pt x="173" y="1179"/>
                </a:cubicBezTo>
                <a:cubicBezTo>
                  <a:pt x="167" y="1179"/>
                  <a:pt x="162" y="1173"/>
                  <a:pt x="162" y="1166"/>
                </a:cubicBezTo>
                <a:cubicBezTo>
                  <a:pt x="162" y="1159"/>
                  <a:pt x="167" y="1156"/>
                  <a:pt x="173" y="1156"/>
                </a:cubicBezTo>
                <a:cubicBezTo>
                  <a:pt x="312" y="1156"/>
                  <a:pt x="312" y="1156"/>
                  <a:pt x="312" y="1156"/>
                </a:cubicBezTo>
                <a:cubicBezTo>
                  <a:pt x="318" y="1156"/>
                  <a:pt x="323" y="1159"/>
                  <a:pt x="323" y="1166"/>
                </a:cubicBezTo>
                <a:cubicBezTo>
                  <a:pt x="323" y="1173"/>
                  <a:pt x="318" y="1179"/>
                  <a:pt x="312" y="1179"/>
                </a:cubicBezTo>
                <a:close/>
                <a:moveTo>
                  <a:pt x="439" y="809"/>
                </a:moveTo>
                <a:cubicBezTo>
                  <a:pt x="439" y="902"/>
                  <a:pt x="439" y="902"/>
                  <a:pt x="439" y="902"/>
                </a:cubicBezTo>
                <a:cubicBezTo>
                  <a:pt x="439" y="1110"/>
                  <a:pt x="439" y="1110"/>
                  <a:pt x="439" y="1110"/>
                </a:cubicBezTo>
                <a:cubicBezTo>
                  <a:pt x="46" y="1110"/>
                  <a:pt x="46" y="1110"/>
                  <a:pt x="46" y="1110"/>
                </a:cubicBezTo>
                <a:cubicBezTo>
                  <a:pt x="46" y="439"/>
                  <a:pt x="46" y="439"/>
                  <a:pt x="46" y="439"/>
                </a:cubicBezTo>
                <a:cubicBezTo>
                  <a:pt x="185" y="439"/>
                  <a:pt x="185" y="439"/>
                  <a:pt x="185" y="439"/>
                </a:cubicBezTo>
                <a:cubicBezTo>
                  <a:pt x="254" y="439"/>
                  <a:pt x="254" y="439"/>
                  <a:pt x="254" y="439"/>
                </a:cubicBezTo>
                <a:cubicBezTo>
                  <a:pt x="439" y="439"/>
                  <a:pt x="439" y="439"/>
                  <a:pt x="439" y="439"/>
                </a:cubicBezTo>
                <a:lnTo>
                  <a:pt x="439" y="809"/>
                </a:lnTo>
                <a:close/>
                <a:moveTo>
                  <a:pt x="948" y="809"/>
                </a:moveTo>
                <a:cubicBezTo>
                  <a:pt x="735" y="809"/>
                  <a:pt x="587" y="809"/>
                  <a:pt x="485" y="809"/>
                </a:cubicBezTo>
                <a:cubicBezTo>
                  <a:pt x="485" y="426"/>
                  <a:pt x="485" y="426"/>
                  <a:pt x="485" y="426"/>
                </a:cubicBezTo>
                <a:cubicBezTo>
                  <a:pt x="485" y="407"/>
                  <a:pt x="469" y="393"/>
                  <a:pt x="454" y="393"/>
                </a:cubicBezTo>
                <a:cubicBezTo>
                  <a:pt x="372" y="393"/>
                  <a:pt x="307" y="393"/>
                  <a:pt x="254" y="393"/>
                </a:cubicBezTo>
                <a:cubicBezTo>
                  <a:pt x="254" y="100"/>
                  <a:pt x="254" y="65"/>
                  <a:pt x="254" y="62"/>
                </a:cubicBezTo>
                <a:cubicBezTo>
                  <a:pt x="1526" y="62"/>
                  <a:pt x="1526" y="62"/>
                  <a:pt x="1526" y="62"/>
                </a:cubicBezTo>
                <a:cubicBezTo>
                  <a:pt x="1526" y="223"/>
                  <a:pt x="1526" y="356"/>
                  <a:pt x="1526" y="463"/>
                </a:cubicBezTo>
                <a:cubicBezTo>
                  <a:pt x="1526" y="487"/>
                  <a:pt x="1526" y="510"/>
                  <a:pt x="1526" y="532"/>
                </a:cubicBezTo>
                <a:cubicBezTo>
                  <a:pt x="1526" y="722"/>
                  <a:pt x="1526" y="809"/>
                  <a:pt x="1526" y="809"/>
                </a:cubicBezTo>
                <a:cubicBezTo>
                  <a:pt x="1327" y="809"/>
                  <a:pt x="1159" y="809"/>
                  <a:pt x="1017" y="809"/>
                </a:cubicBezTo>
                <a:cubicBezTo>
                  <a:pt x="993" y="809"/>
                  <a:pt x="970" y="809"/>
                  <a:pt x="948" y="809"/>
                </a:cubicBezTo>
                <a:close/>
                <a:moveTo>
                  <a:pt x="2229" y="1295"/>
                </a:moveTo>
                <a:cubicBezTo>
                  <a:pt x="1035" y="1295"/>
                  <a:pt x="1035" y="1295"/>
                  <a:pt x="1035" y="1295"/>
                </a:cubicBezTo>
                <a:cubicBezTo>
                  <a:pt x="1035" y="1131"/>
                  <a:pt x="1035" y="1003"/>
                  <a:pt x="1035" y="902"/>
                </a:cubicBezTo>
                <a:cubicBezTo>
                  <a:pt x="1544" y="902"/>
                  <a:pt x="1544" y="902"/>
                  <a:pt x="1544" y="902"/>
                </a:cubicBezTo>
                <a:cubicBezTo>
                  <a:pt x="1572" y="902"/>
                  <a:pt x="1588" y="882"/>
                  <a:pt x="1588" y="853"/>
                </a:cubicBezTo>
                <a:cubicBezTo>
                  <a:pt x="1588" y="727"/>
                  <a:pt x="1588" y="621"/>
                  <a:pt x="1588" y="532"/>
                </a:cubicBezTo>
                <a:cubicBezTo>
                  <a:pt x="2229" y="532"/>
                  <a:pt x="2229" y="532"/>
                  <a:pt x="2229" y="532"/>
                </a:cubicBezTo>
                <a:cubicBezTo>
                  <a:pt x="2229" y="1295"/>
                  <a:pt x="2229" y="1295"/>
                  <a:pt x="2229" y="1295"/>
                </a:cubicBezTo>
                <a:close/>
              </a:path>
            </a:pathLst>
          </a:custGeom>
          <a:solidFill>
            <a:schemeClr val="bg1"/>
          </a:solidFill>
          <a:ln>
            <a:noFill/>
          </a:ln>
        </p:spPr>
        <p:txBody>
          <a:bodyPr vert="horz" wrap="square" lIns="68560" tIns="34280" rIns="68560" bIns="34280" numCol="1" anchor="t" anchorCtr="0" compatLnSpc="1">
            <a:prstTxWarp prst="textNoShape">
              <a:avLst/>
            </a:prstTxWarp>
          </a:bodyPr>
          <a:lstStyle/>
          <a:p>
            <a:pPr defTabSz="685607">
              <a:defRPr/>
            </a:pPr>
            <a:endParaRPr lang="en-US" sz="1377" kern="0" dirty="0">
              <a:solidFill>
                <a:sysClr val="windowText" lastClr="000000"/>
              </a:solidFill>
            </a:endParaRPr>
          </a:p>
        </p:txBody>
      </p:sp>
      <p:sp>
        <p:nvSpPr>
          <p:cNvPr id="2" name="Rectangle 1"/>
          <p:cNvSpPr/>
          <p:nvPr/>
        </p:nvSpPr>
        <p:spPr>
          <a:xfrm>
            <a:off x="588998" y="4704259"/>
            <a:ext cx="539763" cy="545021"/>
          </a:xfrm>
          <a:prstGeom prst="rect">
            <a:avLst/>
          </a:prstGeom>
        </p:spPr>
        <p:txBody>
          <a:bodyPr wrap="none">
            <a:spAutoFit/>
          </a:bodyPr>
          <a:lstStyle/>
          <a:p>
            <a:pPr algn="ctr" defTabSz="672073">
              <a:defRPr/>
            </a:pPr>
            <a:r>
              <a:rPr lang="en-US" sz="1471" kern="0" spc="-52" dirty="0">
                <a:latin typeface="Segoe UI Semibold" panose="020B0702040204020203" pitchFamily="34" charset="0"/>
              </a:rPr>
              <a:t>EMS</a:t>
            </a:r>
          </a:p>
          <a:p>
            <a:pPr algn="ctr" defTabSz="672073">
              <a:defRPr/>
            </a:pPr>
            <a:r>
              <a:rPr lang="en-US" sz="1471" kern="0" spc="-52" dirty="0">
                <a:latin typeface="Segoe UI Semibold" panose="020B0702040204020203" pitchFamily="34" charset="0"/>
              </a:rPr>
              <a:t>E3</a:t>
            </a:r>
          </a:p>
        </p:txBody>
      </p:sp>
      <p:sp>
        <p:nvSpPr>
          <p:cNvPr id="3" name="Rectangle 2"/>
          <p:cNvSpPr/>
          <p:nvPr/>
        </p:nvSpPr>
        <p:spPr>
          <a:xfrm>
            <a:off x="671336" y="2692884"/>
            <a:ext cx="539763" cy="545021"/>
          </a:xfrm>
          <a:prstGeom prst="rect">
            <a:avLst/>
          </a:prstGeom>
        </p:spPr>
        <p:txBody>
          <a:bodyPr wrap="none">
            <a:spAutoFit/>
          </a:bodyPr>
          <a:lstStyle/>
          <a:p>
            <a:pPr algn="ctr" defTabSz="672073">
              <a:defRPr/>
            </a:pPr>
            <a:r>
              <a:rPr lang="en-US" sz="1471" kern="0" spc="-52" dirty="0">
                <a:latin typeface="Segoe UI Semibold" panose="020B0702040204020203" pitchFamily="34" charset="0"/>
              </a:rPr>
              <a:t>EMS</a:t>
            </a:r>
          </a:p>
          <a:p>
            <a:pPr algn="ctr" defTabSz="672073">
              <a:defRPr/>
            </a:pPr>
            <a:r>
              <a:rPr lang="en-US" sz="1471" kern="0" spc="-52" dirty="0">
                <a:latin typeface="Segoe UI Semibold" panose="020B0702040204020203" pitchFamily="34" charset="0"/>
              </a:rPr>
              <a:t>E5</a:t>
            </a:r>
          </a:p>
        </p:txBody>
      </p:sp>
      <p:grpSp>
        <p:nvGrpSpPr>
          <p:cNvPr id="41" name="Group 40"/>
          <p:cNvGrpSpPr/>
          <p:nvPr/>
        </p:nvGrpSpPr>
        <p:grpSpPr>
          <a:xfrm>
            <a:off x="8444843" y="2303537"/>
            <a:ext cx="213779" cy="373980"/>
            <a:chOff x="1567092" y="3734290"/>
            <a:chExt cx="472418" cy="835494"/>
          </a:xfrm>
          <a:solidFill>
            <a:schemeClr val="bg1"/>
          </a:solidFill>
        </p:grpSpPr>
        <p:sp>
          <p:nvSpPr>
            <p:cNvPr id="43" name="Freeform 19"/>
            <p:cNvSpPr>
              <a:spLocks/>
            </p:cNvSpPr>
            <p:nvPr/>
          </p:nvSpPr>
          <p:spPr bwMode="auto">
            <a:xfrm>
              <a:off x="1640641" y="3734290"/>
              <a:ext cx="325320" cy="318960"/>
            </a:xfrm>
            <a:custGeom>
              <a:avLst/>
              <a:gdLst>
                <a:gd name="T0" fmla="*/ 243 w 1016"/>
                <a:gd name="T1" fmla="*/ 862 h 997"/>
                <a:gd name="T2" fmla="*/ 243 w 1016"/>
                <a:gd name="T3" fmla="*/ 507 h 997"/>
                <a:gd name="T4" fmla="*/ 243 w 1016"/>
                <a:gd name="T5" fmla="*/ 499 h 997"/>
                <a:gd name="T6" fmla="*/ 508 w 1016"/>
                <a:gd name="T7" fmla="*/ 242 h 997"/>
                <a:gd name="T8" fmla="*/ 773 w 1016"/>
                <a:gd name="T9" fmla="*/ 507 h 997"/>
                <a:gd name="T10" fmla="*/ 774 w 1016"/>
                <a:gd name="T11" fmla="*/ 997 h 997"/>
                <a:gd name="T12" fmla="*/ 1016 w 1016"/>
                <a:gd name="T13" fmla="*/ 997 h 997"/>
                <a:gd name="T14" fmla="*/ 1016 w 1016"/>
                <a:gd name="T15" fmla="*/ 477 h 997"/>
                <a:gd name="T16" fmla="*/ 1015 w 1016"/>
                <a:gd name="T17" fmla="*/ 477 h 997"/>
                <a:gd name="T18" fmla="*/ 508 w 1016"/>
                <a:gd name="T19" fmla="*/ 0 h 997"/>
                <a:gd name="T20" fmla="*/ 0 w 1016"/>
                <a:gd name="T21" fmla="*/ 507 h 997"/>
                <a:gd name="T22" fmla="*/ 0 w 1016"/>
                <a:gd name="T23" fmla="*/ 997 h 997"/>
                <a:gd name="T24" fmla="*/ 243 w 1016"/>
                <a:gd name="T25" fmla="*/ 997 h 997"/>
                <a:gd name="T26" fmla="*/ 243 w 1016"/>
                <a:gd name="T27" fmla="*/ 862 h 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6" h="997">
                  <a:moveTo>
                    <a:pt x="243" y="862"/>
                  </a:moveTo>
                  <a:cubicBezTo>
                    <a:pt x="243" y="507"/>
                    <a:pt x="243" y="507"/>
                    <a:pt x="243" y="507"/>
                  </a:cubicBezTo>
                  <a:cubicBezTo>
                    <a:pt x="243" y="499"/>
                    <a:pt x="243" y="499"/>
                    <a:pt x="243" y="499"/>
                  </a:cubicBezTo>
                  <a:cubicBezTo>
                    <a:pt x="247" y="356"/>
                    <a:pt x="364" y="242"/>
                    <a:pt x="508" y="242"/>
                  </a:cubicBezTo>
                  <a:cubicBezTo>
                    <a:pt x="654" y="242"/>
                    <a:pt x="773" y="361"/>
                    <a:pt x="773" y="507"/>
                  </a:cubicBezTo>
                  <a:cubicBezTo>
                    <a:pt x="774" y="997"/>
                    <a:pt x="774" y="997"/>
                    <a:pt x="774" y="997"/>
                  </a:cubicBezTo>
                  <a:cubicBezTo>
                    <a:pt x="1016" y="997"/>
                    <a:pt x="1016" y="997"/>
                    <a:pt x="1016" y="997"/>
                  </a:cubicBezTo>
                  <a:cubicBezTo>
                    <a:pt x="1016" y="477"/>
                    <a:pt x="1016" y="477"/>
                    <a:pt x="1016" y="477"/>
                  </a:cubicBezTo>
                  <a:cubicBezTo>
                    <a:pt x="1015" y="477"/>
                    <a:pt x="1015" y="477"/>
                    <a:pt x="1015" y="477"/>
                  </a:cubicBezTo>
                  <a:cubicBezTo>
                    <a:pt x="999" y="211"/>
                    <a:pt x="778" y="0"/>
                    <a:pt x="508" y="0"/>
                  </a:cubicBezTo>
                  <a:cubicBezTo>
                    <a:pt x="228" y="0"/>
                    <a:pt x="0" y="227"/>
                    <a:pt x="0" y="507"/>
                  </a:cubicBezTo>
                  <a:cubicBezTo>
                    <a:pt x="0" y="997"/>
                    <a:pt x="0" y="997"/>
                    <a:pt x="0" y="997"/>
                  </a:cubicBezTo>
                  <a:cubicBezTo>
                    <a:pt x="243" y="997"/>
                    <a:pt x="243" y="997"/>
                    <a:pt x="243" y="997"/>
                  </a:cubicBezTo>
                  <a:lnTo>
                    <a:pt x="243"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1" tIns="34275" rIns="68551" bIns="34275" numCol="1" anchor="t" anchorCtr="0" compatLnSpc="1">
              <a:prstTxWarp prst="textNoShape">
                <a:avLst/>
              </a:prstTxWarp>
            </a:bodyPr>
            <a:lstStyle/>
            <a:p>
              <a:pPr defTabSz="685475">
                <a:defRPr/>
              </a:pPr>
              <a:endParaRPr lang="en-US" sz="1377" kern="0" dirty="0">
                <a:solidFill>
                  <a:sysClr val="windowText" lastClr="000000"/>
                </a:solidFill>
              </a:endParaRPr>
            </a:p>
          </p:txBody>
        </p:sp>
        <p:sp>
          <p:nvSpPr>
            <p:cNvPr id="56" name="Freeform 20"/>
            <p:cNvSpPr>
              <a:spLocks noEditPoints="1"/>
            </p:cNvSpPr>
            <p:nvPr/>
          </p:nvSpPr>
          <p:spPr bwMode="auto">
            <a:xfrm>
              <a:off x="1567092" y="4080450"/>
              <a:ext cx="472418" cy="489334"/>
            </a:xfrm>
            <a:custGeom>
              <a:avLst/>
              <a:gdLst>
                <a:gd name="T0" fmla="*/ 1473 w 1475"/>
                <a:gd name="T1" fmla="*/ 617 h 1529"/>
                <a:gd name="T2" fmla="*/ 1473 w 1475"/>
                <a:gd name="T3" fmla="*/ 226 h 1529"/>
                <a:gd name="T4" fmla="*/ 1473 w 1475"/>
                <a:gd name="T5" fmla="*/ 0 h 1529"/>
                <a:gd name="T6" fmla="*/ 1248 w 1475"/>
                <a:gd name="T7" fmla="*/ 0 h 1529"/>
                <a:gd name="T8" fmla="*/ 233 w 1475"/>
                <a:gd name="T9" fmla="*/ 0 h 1529"/>
                <a:gd name="T10" fmla="*/ 7 w 1475"/>
                <a:gd name="T11" fmla="*/ 0 h 1529"/>
                <a:gd name="T12" fmla="*/ 7 w 1475"/>
                <a:gd name="T13" fmla="*/ 226 h 1529"/>
                <a:gd name="T14" fmla="*/ 7 w 1475"/>
                <a:gd name="T15" fmla="*/ 617 h 1529"/>
                <a:gd name="T16" fmla="*/ 636 w 1475"/>
                <a:gd name="T17" fmla="*/ 1475 h 1529"/>
                <a:gd name="T18" fmla="*/ 740 w 1475"/>
                <a:gd name="T19" fmla="*/ 1529 h 1529"/>
                <a:gd name="T20" fmla="*/ 844 w 1475"/>
                <a:gd name="T21" fmla="*/ 1475 h 1529"/>
                <a:gd name="T22" fmla="*/ 1473 w 1475"/>
                <a:gd name="T23" fmla="*/ 617 h 1529"/>
                <a:gd name="T24" fmla="*/ 823 w 1475"/>
                <a:gd name="T25" fmla="*/ 682 h 1529"/>
                <a:gd name="T26" fmla="*/ 823 w 1475"/>
                <a:gd name="T27" fmla="*/ 885 h 1529"/>
                <a:gd name="T28" fmla="*/ 658 w 1475"/>
                <a:gd name="T29" fmla="*/ 885 h 1529"/>
                <a:gd name="T30" fmla="*/ 658 w 1475"/>
                <a:gd name="T31" fmla="*/ 682 h 1529"/>
                <a:gd name="T32" fmla="*/ 583 w 1475"/>
                <a:gd name="T33" fmla="*/ 548 h 1529"/>
                <a:gd name="T34" fmla="*/ 740 w 1475"/>
                <a:gd name="T35" fmla="*/ 391 h 1529"/>
                <a:gd name="T36" fmla="*/ 897 w 1475"/>
                <a:gd name="T37" fmla="*/ 548 h 1529"/>
                <a:gd name="T38" fmla="*/ 823 w 1475"/>
                <a:gd name="T39" fmla="*/ 682 h 1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75" h="1529">
                  <a:moveTo>
                    <a:pt x="1473" y="617"/>
                  </a:moveTo>
                  <a:cubicBezTo>
                    <a:pt x="1473" y="226"/>
                    <a:pt x="1473" y="226"/>
                    <a:pt x="1473" y="226"/>
                  </a:cubicBezTo>
                  <a:cubicBezTo>
                    <a:pt x="1473" y="0"/>
                    <a:pt x="1473" y="0"/>
                    <a:pt x="1473" y="0"/>
                  </a:cubicBezTo>
                  <a:cubicBezTo>
                    <a:pt x="1248" y="0"/>
                    <a:pt x="1248" y="0"/>
                    <a:pt x="1248" y="0"/>
                  </a:cubicBezTo>
                  <a:cubicBezTo>
                    <a:pt x="233" y="0"/>
                    <a:pt x="233" y="0"/>
                    <a:pt x="233" y="0"/>
                  </a:cubicBezTo>
                  <a:cubicBezTo>
                    <a:pt x="7" y="0"/>
                    <a:pt x="7" y="0"/>
                    <a:pt x="7" y="0"/>
                  </a:cubicBezTo>
                  <a:cubicBezTo>
                    <a:pt x="7" y="226"/>
                    <a:pt x="7" y="226"/>
                    <a:pt x="7" y="226"/>
                  </a:cubicBezTo>
                  <a:cubicBezTo>
                    <a:pt x="7" y="617"/>
                    <a:pt x="7" y="617"/>
                    <a:pt x="7" y="617"/>
                  </a:cubicBezTo>
                  <a:cubicBezTo>
                    <a:pt x="7" y="643"/>
                    <a:pt x="0" y="1143"/>
                    <a:pt x="636" y="1475"/>
                  </a:cubicBezTo>
                  <a:cubicBezTo>
                    <a:pt x="740" y="1529"/>
                    <a:pt x="740" y="1529"/>
                    <a:pt x="740" y="1529"/>
                  </a:cubicBezTo>
                  <a:cubicBezTo>
                    <a:pt x="844" y="1475"/>
                    <a:pt x="844" y="1475"/>
                    <a:pt x="844" y="1475"/>
                  </a:cubicBezTo>
                  <a:cubicBezTo>
                    <a:pt x="1470" y="1149"/>
                    <a:pt x="1475" y="673"/>
                    <a:pt x="1473" y="617"/>
                  </a:cubicBezTo>
                  <a:close/>
                  <a:moveTo>
                    <a:pt x="823" y="682"/>
                  </a:moveTo>
                  <a:cubicBezTo>
                    <a:pt x="823" y="885"/>
                    <a:pt x="823" y="885"/>
                    <a:pt x="823" y="885"/>
                  </a:cubicBezTo>
                  <a:cubicBezTo>
                    <a:pt x="658" y="885"/>
                    <a:pt x="658" y="885"/>
                    <a:pt x="658" y="885"/>
                  </a:cubicBezTo>
                  <a:cubicBezTo>
                    <a:pt x="658" y="682"/>
                    <a:pt x="658" y="682"/>
                    <a:pt x="658" y="682"/>
                  </a:cubicBezTo>
                  <a:cubicBezTo>
                    <a:pt x="613" y="654"/>
                    <a:pt x="583" y="604"/>
                    <a:pt x="583" y="548"/>
                  </a:cubicBezTo>
                  <a:cubicBezTo>
                    <a:pt x="583" y="461"/>
                    <a:pt x="654" y="391"/>
                    <a:pt x="740" y="391"/>
                  </a:cubicBezTo>
                  <a:cubicBezTo>
                    <a:pt x="827" y="391"/>
                    <a:pt x="897" y="461"/>
                    <a:pt x="897" y="548"/>
                  </a:cubicBezTo>
                  <a:cubicBezTo>
                    <a:pt x="897" y="604"/>
                    <a:pt x="867" y="654"/>
                    <a:pt x="823" y="6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51" tIns="34275" rIns="68551" bIns="34275" numCol="1" anchor="t" anchorCtr="0" compatLnSpc="1">
              <a:prstTxWarp prst="textNoShape">
                <a:avLst/>
              </a:prstTxWarp>
            </a:bodyPr>
            <a:lstStyle/>
            <a:p>
              <a:pPr defTabSz="685475">
                <a:defRPr/>
              </a:pPr>
              <a:endParaRPr lang="en-US" sz="1377" kern="0" dirty="0">
                <a:solidFill>
                  <a:sysClr val="windowText" lastClr="000000"/>
                </a:solidFill>
              </a:endParaRPr>
            </a:p>
          </p:txBody>
        </p:sp>
      </p:grpSp>
    </p:spTree>
    <p:extLst>
      <p:ext uri="{BB962C8B-B14F-4D97-AF65-F5344CB8AC3E}">
        <p14:creationId xmlns:p14="http://schemas.microsoft.com/office/powerpoint/2010/main" val="188487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fld id="{27258FFF-F925-446B-8502-81C933981705}" type="slidenum">
              <a:rPr lang="en-US" smtClean="0">
                <a:solidFill>
                  <a:srgbClr val="505050"/>
                </a:solidFill>
              </a:rPr>
              <a:pPr/>
              <a:t>12</a:t>
            </a:fld>
            <a:endParaRPr lang="en-US" dirty="0">
              <a:solidFill>
                <a:srgbClr val="505050"/>
              </a:solidFill>
            </a:endParaRPr>
          </a:p>
        </p:txBody>
      </p:sp>
      <p:pic>
        <p:nvPicPr>
          <p:cNvPr id="6" name="Picture 5"/>
          <p:cNvPicPr>
            <a:picLocks noChangeAspect="1"/>
          </p:cNvPicPr>
          <p:nvPr/>
        </p:nvPicPr>
        <p:blipFill>
          <a:blip r:embed="rId3"/>
          <a:stretch>
            <a:fillRect/>
          </a:stretch>
        </p:blipFill>
        <p:spPr>
          <a:xfrm>
            <a:off x="81003" y="930518"/>
            <a:ext cx="8924366" cy="4462717"/>
          </a:xfrm>
          <a:prstGeom prst="rect">
            <a:avLst/>
          </a:prstGeom>
        </p:spPr>
      </p:pic>
    </p:spTree>
    <p:extLst>
      <p:ext uri="{BB962C8B-B14F-4D97-AF65-F5344CB8AC3E}">
        <p14:creationId xmlns:p14="http://schemas.microsoft.com/office/powerpoint/2010/main" val="199901160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idx="4294967295"/>
          </p:nvPr>
        </p:nvSpPr>
        <p:spPr>
          <a:xfrm>
            <a:off x="0" y="1815903"/>
            <a:ext cx="9101725" cy="487313"/>
          </a:xfrm>
          <a:prstGeom prst="rect">
            <a:avLst/>
          </a:prstGeom>
        </p:spPr>
        <p:txBody>
          <a:bodyPr vert="horz" wrap="square" lIns="0" tIns="0" rIns="0" bIns="0" rtlCol="0" anchor="t">
            <a:spAutoFit/>
          </a:bodyPr>
          <a:lstStyle/>
          <a:p>
            <a:pPr marL="9524" marR="3810">
              <a:lnSpc>
                <a:spcPts val="1943"/>
              </a:lnSpc>
            </a:pPr>
            <a:r>
              <a:rPr sz="1800" spc="-7" dirty="0">
                <a:solidFill>
                  <a:srgbClr val="0078D6"/>
                </a:solidFill>
                <a:latin typeface="Segoe UI Light"/>
                <a:cs typeface="Segoe UI Light"/>
              </a:rPr>
              <a:t>Microsoft </a:t>
            </a:r>
            <a:r>
              <a:rPr sz="1800" spc="-4" dirty="0">
                <a:solidFill>
                  <a:srgbClr val="0078D6"/>
                </a:solidFill>
                <a:latin typeface="Segoe UI Light"/>
                <a:cs typeface="Segoe UI Light"/>
              </a:rPr>
              <a:t>365 </a:t>
            </a:r>
            <a:r>
              <a:rPr sz="1800" dirty="0">
                <a:solidFill>
                  <a:srgbClr val="0078D6"/>
                </a:solidFill>
                <a:latin typeface="Segoe UI Light"/>
                <a:cs typeface="Segoe UI Light"/>
              </a:rPr>
              <a:t>Education A3/A5 </a:t>
            </a:r>
            <a:r>
              <a:rPr sz="1800" spc="-15" dirty="0">
                <a:solidFill>
                  <a:srgbClr val="0078D6"/>
                </a:solidFill>
                <a:latin typeface="Segoe UI Light"/>
                <a:cs typeface="Segoe UI Light"/>
              </a:rPr>
              <a:t>are </a:t>
            </a:r>
            <a:r>
              <a:rPr sz="1800" dirty="0">
                <a:solidFill>
                  <a:srgbClr val="0078D6"/>
                </a:solidFill>
                <a:latin typeface="Segoe UI Light"/>
                <a:cs typeface="Segoe UI Light"/>
              </a:rPr>
              <a:t>the successors to the Education Desktop </a:t>
            </a:r>
            <a:r>
              <a:rPr sz="1800" spc="-4" dirty="0">
                <a:solidFill>
                  <a:srgbClr val="0078D6"/>
                </a:solidFill>
                <a:latin typeface="Segoe UI Light"/>
                <a:cs typeface="Segoe UI Light"/>
              </a:rPr>
              <a:t>and  give equivalent and </a:t>
            </a:r>
            <a:r>
              <a:rPr sz="1800" dirty="0">
                <a:solidFill>
                  <a:srgbClr val="0078D6"/>
                </a:solidFill>
                <a:latin typeface="Segoe UI Light"/>
                <a:cs typeface="Segoe UI Light"/>
              </a:rPr>
              <a:t>enhanced</a:t>
            </a:r>
            <a:r>
              <a:rPr sz="1800" spc="-4" dirty="0">
                <a:solidFill>
                  <a:srgbClr val="0078D6"/>
                </a:solidFill>
                <a:latin typeface="Segoe UI Light"/>
                <a:cs typeface="Segoe UI Light"/>
              </a:rPr>
              <a:t> rights:</a:t>
            </a:r>
            <a:endParaRPr sz="1800" dirty="0">
              <a:latin typeface="Segoe UI Light"/>
              <a:cs typeface="Segoe UI Light"/>
            </a:endParaRPr>
          </a:p>
        </p:txBody>
      </p:sp>
      <p:sp>
        <p:nvSpPr>
          <p:cNvPr id="4" name="object 4"/>
          <p:cNvSpPr/>
          <p:nvPr/>
        </p:nvSpPr>
        <p:spPr>
          <a:xfrm>
            <a:off x="649" y="1675886"/>
            <a:ext cx="9142703" cy="0"/>
          </a:xfrm>
          <a:custGeom>
            <a:avLst/>
            <a:gdLst/>
            <a:ahLst/>
            <a:cxnLst/>
            <a:rect l="l" t="t" r="r" b="b"/>
            <a:pathLst>
              <a:path w="12192000">
                <a:moveTo>
                  <a:pt x="0" y="0"/>
                </a:moveTo>
                <a:lnTo>
                  <a:pt x="12192000" y="0"/>
                </a:lnTo>
              </a:path>
            </a:pathLst>
          </a:custGeom>
          <a:ln w="76200">
            <a:solidFill>
              <a:srgbClr val="0078D6"/>
            </a:solidFill>
          </a:ln>
        </p:spPr>
        <p:txBody>
          <a:bodyPr wrap="square" lIns="0" tIns="0" rIns="0" bIns="0" rtlCol="0"/>
          <a:lstStyle/>
          <a:p>
            <a:endParaRPr sz="1377"/>
          </a:p>
        </p:txBody>
      </p:sp>
      <p:sp>
        <p:nvSpPr>
          <p:cNvPr id="5" name="object 5"/>
          <p:cNvSpPr txBox="1"/>
          <p:nvPr/>
        </p:nvSpPr>
        <p:spPr>
          <a:xfrm>
            <a:off x="561210" y="2489016"/>
            <a:ext cx="2531386" cy="2676360"/>
          </a:xfrm>
          <a:prstGeom prst="rect">
            <a:avLst/>
          </a:prstGeom>
          <a:ln w="19812">
            <a:solidFill>
              <a:srgbClr val="0078D6"/>
            </a:solidFill>
          </a:ln>
        </p:spPr>
        <p:txBody>
          <a:bodyPr vert="horz" wrap="square" lIns="0" tIns="95236" rIns="0" bIns="0" rtlCol="0">
            <a:spAutoFit/>
          </a:bodyPr>
          <a:lstStyle/>
          <a:p>
            <a:pPr marL="150005">
              <a:spcBef>
                <a:spcPts val="750"/>
              </a:spcBef>
            </a:pPr>
            <a:r>
              <a:rPr sz="1650" spc="-7" dirty="0">
                <a:solidFill>
                  <a:srgbClr val="0078D6"/>
                </a:solidFill>
                <a:latin typeface="Segoe UI Light"/>
                <a:cs typeface="Segoe UI Light"/>
              </a:rPr>
              <a:t>Desktop</a:t>
            </a:r>
            <a:r>
              <a:rPr sz="1650" spc="-38" dirty="0">
                <a:solidFill>
                  <a:srgbClr val="0078D6"/>
                </a:solidFill>
                <a:latin typeface="Segoe UI Light"/>
                <a:cs typeface="Segoe UI Light"/>
              </a:rPr>
              <a:t> </a:t>
            </a:r>
            <a:r>
              <a:rPr sz="1650" spc="-4" dirty="0">
                <a:solidFill>
                  <a:srgbClr val="0078D6"/>
                </a:solidFill>
                <a:latin typeface="Segoe UI Light"/>
                <a:cs typeface="Segoe UI Light"/>
              </a:rPr>
              <a:t>Rights</a:t>
            </a:r>
            <a:endParaRPr sz="1650" dirty="0">
              <a:latin typeface="Segoe UI Light"/>
              <a:cs typeface="Segoe UI Light"/>
            </a:endParaRPr>
          </a:p>
          <a:p>
            <a:pPr marL="282867" marR="295249" indent="-132862">
              <a:spcBef>
                <a:spcPts val="461"/>
              </a:spcBef>
              <a:buFont typeface="Arial"/>
              <a:buChar char="•"/>
              <a:tabLst>
                <a:tab pos="283343" algn="l"/>
              </a:tabLst>
            </a:pPr>
            <a:r>
              <a:rPr sz="1200" spc="-7" dirty="0">
                <a:solidFill>
                  <a:srgbClr val="505050"/>
                </a:solidFill>
                <a:latin typeface="Segoe UI Light"/>
                <a:cs typeface="Segoe UI Light"/>
              </a:rPr>
              <a:t>Rights to install Office  Professional Plus </a:t>
            </a:r>
            <a:r>
              <a:rPr sz="1200" spc="-4" dirty="0">
                <a:solidFill>
                  <a:srgbClr val="505050"/>
                </a:solidFill>
                <a:latin typeface="Segoe UI Light"/>
                <a:cs typeface="Segoe UI Light"/>
              </a:rPr>
              <a:t>2016 on a  </a:t>
            </a:r>
            <a:r>
              <a:rPr sz="1200" spc="-7" dirty="0">
                <a:solidFill>
                  <a:srgbClr val="505050"/>
                </a:solidFill>
                <a:latin typeface="Segoe UI Light"/>
                <a:cs typeface="Segoe UI Light"/>
              </a:rPr>
              <a:t>single device per </a:t>
            </a:r>
            <a:r>
              <a:rPr sz="1200" spc="-4" dirty="0">
                <a:solidFill>
                  <a:srgbClr val="505050"/>
                </a:solidFill>
                <a:latin typeface="Segoe UI Light"/>
                <a:cs typeface="Segoe UI Light"/>
              </a:rPr>
              <a:t>licensed</a:t>
            </a:r>
            <a:r>
              <a:rPr sz="1200" spc="75" dirty="0">
                <a:solidFill>
                  <a:srgbClr val="505050"/>
                </a:solidFill>
                <a:latin typeface="Segoe UI Light"/>
                <a:cs typeface="Segoe UI Light"/>
              </a:rPr>
              <a:t> </a:t>
            </a:r>
            <a:r>
              <a:rPr sz="1200" spc="-7" dirty="0">
                <a:solidFill>
                  <a:srgbClr val="505050"/>
                </a:solidFill>
                <a:latin typeface="Segoe UI Light"/>
                <a:cs typeface="Segoe UI Light"/>
              </a:rPr>
              <a:t>user</a:t>
            </a:r>
            <a:endParaRPr sz="1200" dirty="0">
              <a:latin typeface="Segoe UI Light"/>
              <a:cs typeface="Segoe UI Light"/>
            </a:endParaRPr>
          </a:p>
          <a:p>
            <a:pPr marL="282867" marR="179054" indent="-132862">
              <a:spcBef>
                <a:spcPts val="900"/>
              </a:spcBef>
              <a:buFont typeface="Arial"/>
              <a:buChar char="•"/>
              <a:tabLst>
                <a:tab pos="283343" algn="l"/>
              </a:tabLst>
            </a:pPr>
            <a:r>
              <a:rPr sz="1200" spc="-7" dirty="0">
                <a:solidFill>
                  <a:srgbClr val="505050"/>
                </a:solidFill>
                <a:latin typeface="Segoe UI Light"/>
                <a:cs typeface="Segoe UI Light"/>
              </a:rPr>
              <a:t>Rights to </a:t>
            </a:r>
            <a:r>
              <a:rPr sz="1200" spc="-4" dirty="0">
                <a:solidFill>
                  <a:srgbClr val="505050"/>
                </a:solidFill>
                <a:latin typeface="Segoe UI Light"/>
                <a:cs typeface="Segoe UI Light"/>
              </a:rPr>
              <a:t>downgrade </a:t>
            </a:r>
            <a:r>
              <a:rPr sz="1200" spc="-7" dirty="0">
                <a:solidFill>
                  <a:srgbClr val="505050"/>
                </a:solidFill>
                <a:latin typeface="Segoe UI Light"/>
                <a:cs typeface="Segoe UI Light"/>
              </a:rPr>
              <a:t>this  installation </a:t>
            </a:r>
            <a:r>
              <a:rPr sz="1200" spc="-18" dirty="0">
                <a:solidFill>
                  <a:srgbClr val="505050"/>
                </a:solidFill>
                <a:latin typeface="Segoe UI Light"/>
                <a:cs typeface="Segoe UI Light"/>
              </a:rPr>
              <a:t>of </a:t>
            </a:r>
            <a:r>
              <a:rPr sz="1200" spc="-4" dirty="0">
                <a:solidFill>
                  <a:srgbClr val="505050"/>
                </a:solidFill>
                <a:latin typeface="Segoe UI Light"/>
                <a:cs typeface="Segoe UI Light"/>
              </a:rPr>
              <a:t>Office </a:t>
            </a:r>
            <a:r>
              <a:rPr sz="1200" spc="-7" dirty="0">
                <a:solidFill>
                  <a:srgbClr val="505050"/>
                </a:solidFill>
                <a:latin typeface="Segoe UI Light"/>
                <a:cs typeface="Segoe UI Light"/>
              </a:rPr>
              <a:t>Professional  Plus</a:t>
            </a:r>
            <a:endParaRPr sz="1200" dirty="0">
              <a:latin typeface="Segoe UI Light"/>
              <a:cs typeface="Segoe UI Light"/>
            </a:endParaRPr>
          </a:p>
          <a:p>
            <a:pPr marL="282867" marR="269057" indent="-132862">
              <a:spcBef>
                <a:spcPts val="900"/>
              </a:spcBef>
              <a:buFont typeface="Arial"/>
              <a:buChar char="•"/>
              <a:tabLst>
                <a:tab pos="283343" algn="l"/>
              </a:tabLst>
            </a:pPr>
            <a:r>
              <a:rPr sz="1200" spc="-7" dirty="0">
                <a:solidFill>
                  <a:srgbClr val="505050"/>
                </a:solidFill>
                <a:latin typeface="Segoe UI Light"/>
                <a:cs typeface="Segoe UI Light"/>
              </a:rPr>
              <a:t>Rights to </a:t>
            </a:r>
            <a:r>
              <a:rPr sz="1200" spc="-4" dirty="0">
                <a:solidFill>
                  <a:srgbClr val="505050"/>
                </a:solidFill>
                <a:latin typeface="Segoe UI Light"/>
                <a:cs typeface="Segoe UI Light"/>
              </a:rPr>
              <a:t>downgrade </a:t>
            </a:r>
            <a:r>
              <a:rPr sz="1200" spc="-7" dirty="0">
                <a:solidFill>
                  <a:srgbClr val="505050"/>
                </a:solidFill>
                <a:latin typeface="Segoe UI Light"/>
                <a:cs typeface="Segoe UI Light"/>
              </a:rPr>
              <a:t>to  </a:t>
            </a:r>
            <a:r>
              <a:rPr sz="1200" spc="-4" dirty="0">
                <a:solidFill>
                  <a:srgbClr val="505050"/>
                </a:solidFill>
                <a:latin typeface="Segoe UI Light"/>
                <a:cs typeface="Segoe UI Light"/>
              </a:rPr>
              <a:t>Windows 8.1 </a:t>
            </a:r>
            <a:r>
              <a:rPr sz="1200" spc="-7" dirty="0">
                <a:solidFill>
                  <a:srgbClr val="505050"/>
                </a:solidFill>
                <a:latin typeface="Segoe UI Light"/>
                <a:cs typeface="Segoe UI Light"/>
              </a:rPr>
              <a:t>Enterprise/Pro </a:t>
            </a:r>
            <a:r>
              <a:rPr sz="1200" spc="-4" dirty="0">
                <a:solidFill>
                  <a:srgbClr val="505050"/>
                </a:solidFill>
                <a:latin typeface="Segoe UI Light"/>
                <a:cs typeface="Segoe UI Light"/>
              </a:rPr>
              <a:t>or  earlier versions, or Windows </a:t>
            </a:r>
            <a:r>
              <a:rPr sz="1200" spc="-7" dirty="0">
                <a:solidFill>
                  <a:srgbClr val="505050"/>
                </a:solidFill>
                <a:latin typeface="Segoe UI Light"/>
                <a:cs typeface="Segoe UI Light"/>
              </a:rPr>
              <a:t>10  </a:t>
            </a:r>
            <a:r>
              <a:rPr sz="1200" spc="-15" dirty="0">
                <a:solidFill>
                  <a:srgbClr val="505050"/>
                </a:solidFill>
                <a:latin typeface="Segoe UI Light"/>
                <a:cs typeface="Segoe UI Light"/>
              </a:rPr>
              <a:t>Pro </a:t>
            </a:r>
            <a:r>
              <a:rPr sz="1200" spc="-7" dirty="0">
                <a:solidFill>
                  <a:srgbClr val="505050"/>
                </a:solidFill>
                <a:latin typeface="Segoe UI Light"/>
                <a:cs typeface="Segoe UI Light"/>
              </a:rPr>
              <a:t>Education, </a:t>
            </a:r>
            <a:r>
              <a:rPr sz="1200" spc="-4" dirty="0">
                <a:solidFill>
                  <a:srgbClr val="505050"/>
                </a:solidFill>
                <a:latin typeface="Segoe UI Light"/>
                <a:cs typeface="Segoe UI Light"/>
              </a:rPr>
              <a:t>or Windows </a:t>
            </a:r>
            <a:r>
              <a:rPr sz="1200" spc="-7" dirty="0">
                <a:solidFill>
                  <a:srgbClr val="505050"/>
                </a:solidFill>
                <a:latin typeface="Segoe UI Light"/>
                <a:cs typeface="Segoe UI Light"/>
              </a:rPr>
              <a:t>10  Enterprise</a:t>
            </a:r>
            <a:r>
              <a:rPr sz="1200" spc="-11" dirty="0">
                <a:solidFill>
                  <a:srgbClr val="505050"/>
                </a:solidFill>
                <a:latin typeface="Segoe UI Light"/>
                <a:cs typeface="Segoe UI Light"/>
              </a:rPr>
              <a:t> </a:t>
            </a:r>
            <a:r>
              <a:rPr sz="1200" spc="-30" dirty="0">
                <a:solidFill>
                  <a:srgbClr val="505050"/>
                </a:solidFill>
                <a:latin typeface="Segoe UI Light"/>
                <a:cs typeface="Segoe UI Light"/>
              </a:rPr>
              <a:t>LTSB</a:t>
            </a:r>
            <a:endParaRPr sz="1200" dirty="0">
              <a:latin typeface="Segoe UI Light"/>
              <a:cs typeface="Segoe UI Light"/>
            </a:endParaRPr>
          </a:p>
        </p:txBody>
      </p:sp>
      <p:sp>
        <p:nvSpPr>
          <p:cNvPr id="6" name="object 6"/>
          <p:cNvSpPr txBox="1"/>
          <p:nvPr/>
        </p:nvSpPr>
        <p:spPr>
          <a:xfrm>
            <a:off x="3317735" y="2489017"/>
            <a:ext cx="2532815" cy="2886995"/>
          </a:xfrm>
          <a:prstGeom prst="rect">
            <a:avLst/>
          </a:prstGeom>
          <a:ln w="19812">
            <a:solidFill>
              <a:srgbClr val="0078D6"/>
            </a:solidFill>
          </a:ln>
        </p:spPr>
        <p:txBody>
          <a:bodyPr vert="horz" wrap="square" lIns="0" tIns="98094" rIns="0" bIns="0" rtlCol="0">
            <a:spAutoFit/>
          </a:bodyPr>
          <a:lstStyle/>
          <a:p>
            <a:pPr marL="160957" marR="581449">
              <a:lnSpc>
                <a:spcPts val="1785"/>
              </a:lnSpc>
              <a:spcBef>
                <a:spcPts val="772"/>
              </a:spcBef>
            </a:pPr>
            <a:r>
              <a:rPr sz="1650" spc="-4" dirty="0">
                <a:solidFill>
                  <a:srgbClr val="0078D6"/>
                </a:solidFill>
                <a:latin typeface="Segoe UI Light"/>
                <a:cs typeface="Segoe UI Light"/>
              </a:rPr>
              <a:t>Enterprise CAL </a:t>
            </a:r>
            <a:r>
              <a:rPr sz="1650" spc="-7" dirty="0">
                <a:solidFill>
                  <a:srgbClr val="0078D6"/>
                </a:solidFill>
                <a:latin typeface="Segoe UI Light"/>
                <a:cs typeface="Segoe UI Light"/>
              </a:rPr>
              <a:t>Suite  </a:t>
            </a:r>
            <a:r>
              <a:rPr sz="1650" spc="-4" dirty="0">
                <a:solidFill>
                  <a:srgbClr val="0078D6"/>
                </a:solidFill>
                <a:latin typeface="Segoe UI Light"/>
                <a:cs typeface="Segoe UI Light"/>
              </a:rPr>
              <a:t>Rights</a:t>
            </a:r>
            <a:endParaRPr sz="1650" dirty="0">
              <a:latin typeface="Segoe UI Light"/>
              <a:cs typeface="Segoe UI Light"/>
            </a:endParaRPr>
          </a:p>
          <a:p>
            <a:pPr marL="293344" marR="240009" indent="-132386">
              <a:spcBef>
                <a:spcPts val="431"/>
              </a:spcBef>
              <a:buFont typeface="Arial"/>
              <a:buChar char="•"/>
              <a:tabLst>
                <a:tab pos="293820" algn="l"/>
              </a:tabLst>
            </a:pPr>
            <a:r>
              <a:rPr sz="1200" spc="-4" dirty="0">
                <a:solidFill>
                  <a:srgbClr val="505050"/>
                </a:solidFill>
                <a:latin typeface="Segoe UI Light"/>
                <a:cs typeface="Segoe UI Light"/>
              </a:rPr>
              <a:t>Exchange </a:t>
            </a:r>
            <a:r>
              <a:rPr sz="1200" spc="-15" dirty="0">
                <a:solidFill>
                  <a:srgbClr val="505050"/>
                </a:solidFill>
                <a:latin typeface="Segoe UI Light"/>
                <a:cs typeface="Segoe UI Light"/>
              </a:rPr>
              <a:t>Server, SharePoint  Server, </a:t>
            </a:r>
            <a:r>
              <a:rPr sz="1200" spc="-7" dirty="0">
                <a:solidFill>
                  <a:srgbClr val="505050"/>
                </a:solidFill>
                <a:latin typeface="Segoe UI Light"/>
                <a:cs typeface="Segoe UI Light"/>
              </a:rPr>
              <a:t>Skype </a:t>
            </a:r>
            <a:r>
              <a:rPr sz="1200" dirty="0">
                <a:solidFill>
                  <a:srgbClr val="505050"/>
                </a:solidFill>
                <a:latin typeface="Segoe UI Light"/>
                <a:cs typeface="Segoe UI Light"/>
              </a:rPr>
              <a:t>for </a:t>
            </a:r>
            <a:r>
              <a:rPr sz="1200" spc="-7" dirty="0">
                <a:solidFill>
                  <a:srgbClr val="505050"/>
                </a:solidFill>
                <a:latin typeface="Segoe UI Light"/>
                <a:cs typeface="Segoe UI Light"/>
              </a:rPr>
              <a:t>Business  </a:t>
            </a:r>
            <a:r>
              <a:rPr sz="1200" spc="7" dirty="0">
                <a:solidFill>
                  <a:srgbClr val="505050"/>
                </a:solidFill>
                <a:latin typeface="Segoe UI Light"/>
                <a:cs typeface="Segoe UI Light"/>
              </a:rPr>
              <a:t>Server </a:t>
            </a:r>
            <a:r>
              <a:rPr sz="1200" spc="-11" dirty="0">
                <a:solidFill>
                  <a:srgbClr val="505050"/>
                </a:solidFill>
                <a:latin typeface="Segoe UI Light"/>
                <a:cs typeface="Segoe UI Light"/>
              </a:rPr>
              <a:t>Standard </a:t>
            </a:r>
            <a:r>
              <a:rPr sz="1200" spc="-7" dirty="0">
                <a:solidFill>
                  <a:srgbClr val="505050"/>
                </a:solidFill>
                <a:latin typeface="Segoe UI Light"/>
                <a:cs typeface="Segoe UI Light"/>
              </a:rPr>
              <a:t>and Enterprise  </a:t>
            </a:r>
            <a:r>
              <a:rPr sz="1200" spc="-4" dirty="0">
                <a:solidFill>
                  <a:srgbClr val="505050"/>
                </a:solidFill>
                <a:latin typeface="Segoe UI Light"/>
                <a:cs typeface="Segoe UI Light"/>
              </a:rPr>
              <a:t>CALs</a:t>
            </a:r>
            <a:endParaRPr sz="1200" dirty="0">
              <a:latin typeface="Segoe UI Light"/>
              <a:cs typeface="Segoe UI Light"/>
            </a:endParaRPr>
          </a:p>
          <a:p>
            <a:pPr marL="293344" marR="278105" indent="-132386">
              <a:spcBef>
                <a:spcPts val="450"/>
              </a:spcBef>
              <a:buFont typeface="Arial"/>
              <a:buChar char="•"/>
              <a:tabLst>
                <a:tab pos="293820" algn="l"/>
              </a:tabLst>
            </a:pPr>
            <a:r>
              <a:rPr sz="1200" spc="-4" dirty="0">
                <a:solidFill>
                  <a:srgbClr val="505050"/>
                </a:solidFill>
                <a:latin typeface="Segoe UI Light"/>
                <a:cs typeface="Segoe UI Light"/>
              </a:rPr>
              <a:t>Windows </a:t>
            </a:r>
            <a:r>
              <a:rPr sz="1200" spc="7" dirty="0">
                <a:solidFill>
                  <a:srgbClr val="505050"/>
                </a:solidFill>
                <a:latin typeface="Segoe UI Light"/>
                <a:cs typeface="Segoe UI Light"/>
              </a:rPr>
              <a:t>Server </a:t>
            </a:r>
            <a:r>
              <a:rPr sz="1200" spc="-7" dirty="0">
                <a:solidFill>
                  <a:srgbClr val="505050"/>
                </a:solidFill>
                <a:latin typeface="Segoe UI Light"/>
                <a:cs typeface="Segoe UI Light"/>
              </a:rPr>
              <a:t>and </a:t>
            </a:r>
            <a:r>
              <a:rPr sz="1200" spc="-4" dirty="0">
                <a:solidFill>
                  <a:srgbClr val="505050"/>
                </a:solidFill>
                <a:latin typeface="Segoe UI Light"/>
                <a:cs typeface="Segoe UI Light"/>
              </a:rPr>
              <a:t>Windows  </a:t>
            </a:r>
            <a:r>
              <a:rPr sz="1200" spc="7" dirty="0">
                <a:solidFill>
                  <a:srgbClr val="505050"/>
                </a:solidFill>
                <a:latin typeface="Segoe UI Light"/>
                <a:cs typeface="Segoe UI Light"/>
              </a:rPr>
              <a:t>Server </a:t>
            </a:r>
            <a:r>
              <a:rPr sz="1200" spc="-4" dirty="0">
                <a:solidFill>
                  <a:srgbClr val="505050"/>
                </a:solidFill>
                <a:latin typeface="Segoe UI Light"/>
                <a:cs typeface="Segoe UI Light"/>
              </a:rPr>
              <a:t>ADRMS</a:t>
            </a:r>
            <a:r>
              <a:rPr sz="1200" spc="-49" dirty="0">
                <a:solidFill>
                  <a:srgbClr val="505050"/>
                </a:solidFill>
                <a:latin typeface="Segoe UI Light"/>
                <a:cs typeface="Segoe UI Light"/>
              </a:rPr>
              <a:t> </a:t>
            </a:r>
            <a:r>
              <a:rPr sz="1200" spc="-4" dirty="0">
                <a:solidFill>
                  <a:srgbClr val="505050"/>
                </a:solidFill>
                <a:latin typeface="Segoe UI Light"/>
                <a:cs typeface="Segoe UI Light"/>
              </a:rPr>
              <a:t>CALs</a:t>
            </a:r>
            <a:endParaRPr sz="1200" dirty="0">
              <a:latin typeface="Segoe UI Light"/>
              <a:cs typeface="Segoe UI Light"/>
            </a:endParaRPr>
          </a:p>
          <a:p>
            <a:pPr marL="293344" indent="-132386">
              <a:spcBef>
                <a:spcPts val="450"/>
              </a:spcBef>
              <a:buFont typeface="Arial"/>
              <a:buChar char="•"/>
              <a:tabLst>
                <a:tab pos="293820" algn="l"/>
              </a:tabLst>
            </a:pPr>
            <a:r>
              <a:rPr sz="1200" spc="-4" dirty="0">
                <a:solidFill>
                  <a:srgbClr val="505050"/>
                </a:solidFill>
                <a:latin typeface="Segoe UI Light"/>
                <a:cs typeface="Segoe UI Light"/>
              </a:rPr>
              <a:t>Advanced </a:t>
            </a:r>
            <a:r>
              <a:rPr sz="1200" spc="-11" dirty="0">
                <a:solidFill>
                  <a:srgbClr val="505050"/>
                </a:solidFill>
                <a:latin typeface="Segoe UI Light"/>
                <a:cs typeface="Segoe UI Light"/>
              </a:rPr>
              <a:t>Threat </a:t>
            </a:r>
            <a:r>
              <a:rPr sz="1200" spc="-7" dirty="0">
                <a:solidFill>
                  <a:srgbClr val="505050"/>
                </a:solidFill>
                <a:latin typeface="Segoe UI Light"/>
                <a:cs typeface="Segoe UI Light"/>
              </a:rPr>
              <a:t>Analytics</a:t>
            </a:r>
            <a:r>
              <a:rPr sz="1200" spc="68" dirty="0">
                <a:solidFill>
                  <a:srgbClr val="505050"/>
                </a:solidFill>
                <a:latin typeface="Segoe UI Light"/>
                <a:cs typeface="Segoe UI Light"/>
              </a:rPr>
              <a:t> </a:t>
            </a:r>
            <a:r>
              <a:rPr sz="1200" spc="-4" dirty="0">
                <a:solidFill>
                  <a:srgbClr val="505050"/>
                </a:solidFill>
                <a:latin typeface="Segoe UI Light"/>
                <a:cs typeface="Segoe UI Light"/>
              </a:rPr>
              <a:t>CML</a:t>
            </a:r>
            <a:endParaRPr sz="1200" dirty="0">
              <a:latin typeface="Segoe UI Light"/>
              <a:cs typeface="Segoe UI Light"/>
            </a:endParaRPr>
          </a:p>
          <a:p>
            <a:pPr marL="293344" indent="-132386">
              <a:spcBef>
                <a:spcPts val="446"/>
              </a:spcBef>
              <a:buFont typeface="Arial"/>
              <a:buChar char="•"/>
              <a:tabLst>
                <a:tab pos="293820" algn="l"/>
              </a:tabLst>
            </a:pPr>
            <a:r>
              <a:rPr sz="1200" spc="-7" dirty="0">
                <a:solidFill>
                  <a:srgbClr val="505050"/>
                </a:solidFill>
                <a:latin typeface="Segoe UI Light"/>
                <a:cs typeface="Segoe UI Light"/>
              </a:rPr>
              <a:t>System </a:t>
            </a:r>
            <a:r>
              <a:rPr sz="1200" spc="-4" dirty="0">
                <a:solidFill>
                  <a:srgbClr val="505050"/>
                </a:solidFill>
                <a:latin typeface="Segoe UI Light"/>
                <a:cs typeface="Segoe UI Light"/>
              </a:rPr>
              <a:t>Center</a:t>
            </a:r>
            <a:r>
              <a:rPr sz="1200" spc="23" dirty="0">
                <a:solidFill>
                  <a:srgbClr val="505050"/>
                </a:solidFill>
                <a:latin typeface="Segoe UI Light"/>
                <a:cs typeface="Segoe UI Light"/>
              </a:rPr>
              <a:t> </a:t>
            </a:r>
            <a:r>
              <a:rPr sz="1200" spc="-7" dirty="0">
                <a:solidFill>
                  <a:srgbClr val="505050"/>
                </a:solidFill>
                <a:latin typeface="Segoe UI Light"/>
                <a:cs typeface="Segoe UI Light"/>
              </a:rPr>
              <a:t>Configuration</a:t>
            </a:r>
            <a:endParaRPr sz="1200" dirty="0">
              <a:latin typeface="Segoe UI Light"/>
              <a:cs typeface="Segoe UI Light"/>
            </a:endParaRPr>
          </a:p>
          <a:p>
            <a:pPr marL="293344"/>
            <a:r>
              <a:rPr sz="1200" spc="-7" dirty="0">
                <a:solidFill>
                  <a:srgbClr val="505050"/>
                </a:solidFill>
                <a:latin typeface="Segoe UI Light"/>
                <a:cs typeface="Segoe UI Light"/>
              </a:rPr>
              <a:t>Manager</a:t>
            </a:r>
            <a:r>
              <a:rPr sz="1200" spc="-38" dirty="0">
                <a:solidFill>
                  <a:srgbClr val="505050"/>
                </a:solidFill>
                <a:latin typeface="Segoe UI Light"/>
                <a:cs typeface="Segoe UI Light"/>
              </a:rPr>
              <a:t> </a:t>
            </a:r>
            <a:r>
              <a:rPr sz="1200" spc="-4" dirty="0">
                <a:solidFill>
                  <a:srgbClr val="505050"/>
                </a:solidFill>
                <a:latin typeface="Segoe UI Light"/>
                <a:cs typeface="Segoe UI Light"/>
              </a:rPr>
              <a:t>CML</a:t>
            </a:r>
            <a:endParaRPr sz="1200" dirty="0">
              <a:latin typeface="Segoe UI Light"/>
              <a:cs typeface="Segoe UI Light"/>
            </a:endParaRPr>
          </a:p>
          <a:p>
            <a:pPr marL="293344" marR="685739" indent="-132386">
              <a:spcBef>
                <a:spcPts val="450"/>
              </a:spcBef>
              <a:buFont typeface="Arial"/>
              <a:buChar char="•"/>
              <a:tabLst>
                <a:tab pos="293820" algn="l"/>
              </a:tabLst>
            </a:pPr>
            <a:r>
              <a:rPr sz="1200" spc="-7" dirty="0">
                <a:solidFill>
                  <a:srgbClr val="505050"/>
                </a:solidFill>
                <a:latin typeface="Segoe UI Light"/>
                <a:cs typeface="Segoe UI Light"/>
              </a:rPr>
              <a:t>System </a:t>
            </a:r>
            <a:r>
              <a:rPr sz="1200" spc="-4" dirty="0">
                <a:solidFill>
                  <a:srgbClr val="505050"/>
                </a:solidFill>
                <a:latin typeface="Segoe UI Light"/>
                <a:cs typeface="Segoe UI Light"/>
              </a:rPr>
              <a:t>Center Endpoint  </a:t>
            </a:r>
            <a:r>
              <a:rPr sz="1200" spc="-7" dirty="0">
                <a:solidFill>
                  <a:srgbClr val="505050"/>
                </a:solidFill>
                <a:latin typeface="Segoe UI Light"/>
                <a:cs typeface="Segoe UI Light"/>
              </a:rPr>
              <a:t>Protection</a:t>
            </a:r>
            <a:r>
              <a:rPr sz="1200" spc="-18" dirty="0">
                <a:solidFill>
                  <a:srgbClr val="505050"/>
                </a:solidFill>
                <a:latin typeface="Segoe UI Light"/>
                <a:cs typeface="Segoe UI Light"/>
              </a:rPr>
              <a:t> </a:t>
            </a:r>
            <a:r>
              <a:rPr sz="1200" spc="-7" dirty="0">
                <a:solidFill>
                  <a:srgbClr val="505050"/>
                </a:solidFill>
                <a:latin typeface="Segoe UI Light"/>
                <a:cs typeface="Segoe UI Light"/>
              </a:rPr>
              <a:t>SL</a:t>
            </a:r>
            <a:endParaRPr sz="1200" dirty="0">
              <a:latin typeface="Segoe UI Light"/>
              <a:cs typeface="Segoe UI Light"/>
            </a:endParaRPr>
          </a:p>
        </p:txBody>
      </p:sp>
      <p:sp>
        <p:nvSpPr>
          <p:cNvPr id="7" name="object 7"/>
          <p:cNvSpPr txBox="1"/>
          <p:nvPr/>
        </p:nvSpPr>
        <p:spPr>
          <a:xfrm>
            <a:off x="6075403" y="2489016"/>
            <a:ext cx="2532815" cy="1681380"/>
          </a:xfrm>
          <a:prstGeom prst="rect">
            <a:avLst/>
          </a:prstGeom>
          <a:ln w="19812">
            <a:solidFill>
              <a:srgbClr val="0078D6"/>
            </a:solidFill>
          </a:ln>
        </p:spPr>
        <p:txBody>
          <a:bodyPr vert="horz" wrap="square" lIns="0" tIns="69999" rIns="0" bIns="0" rtlCol="0">
            <a:spAutoFit/>
          </a:bodyPr>
          <a:lstStyle/>
          <a:p>
            <a:pPr marL="134290">
              <a:spcBef>
                <a:spcPts val="551"/>
              </a:spcBef>
            </a:pPr>
            <a:r>
              <a:rPr sz="1650" spc="11" dirty="0">
                <a:solidFill>
                  <a:srgbClr val="0078D6"/>
                </a:solidFill>
                <a:latin typeface="Segoe UI Light"/>
                <a:cs typeface="Segoe UI Light"/>
              </a:rPr>
              <a:t>Server </a:t>
            </a:r>
            <a:r>
              <a:rPr sz="1650" spc="-4" dirty="0">
                <a:solidFill>
                  <a:srgbClr val="0078D6"/>
                </a:solidFill>
                <a:latin typeface="Segoe UI Light"/>
                <a:cs typeface="Segoe UI Light"/>
              </a:rPr>
              <a:t>Installation</a:t>
            </a:r>
            <a:r>
              <a:rPr sz="1650" spc="-49" dirty="0">
                <a:solidFill>
                  <a:srgbClr val="0078D6"/>
                </a:solidFill>
                <a:latin typeface="Segoe UI Light"/>
                <a:cs typeface="Segoe UI Light"/>
              </a:rPr>
              <a:t> </a:t>
            </a:r>
            <a:r>
              <a:rPr sz="1650" spc="-7" dirty="0">
                <a:solidFill>
                  <a:srgbClr val="0078D6"/>
                </a:solidFill>
                <a:latin typeface="Segoe UI Light"/>
                <a:cs typeface="Segoe UI Light"/>
              </a:rPr>
              <a:t>Rights</a:t>
            </a:r>
            <a:endParaRPr sz="1650">
              <a:latin typeface="Segoe UI Light"/>
              <a:cs typeface="Segoe UI Light"/>
            </a:endParaRPr>
          </a:p>
          <a:p>
            <a:pPr marL="266676" marR="163338" indent="-132386">
              <a:spcBef>
                <a:spcPts val="461"/>
              </a:spcBef>
              <a:buFont typeface="Arial"/>
              <a:buChar char="•"/>
              <a:tabLst>
                <a:tab pos="267152" algn="l"/>
              </a:tabLst>
            </a:pPr>
            <a:r>
              <a:rPr sz="1200" spc="-7" dirty="0">
                <a:solidFill>
                  <a:srgbClr val="505050"/>
                </a:solidFill>
                <a:latin typeface="Segoe UI Light"/>
                <a:cs typeface="Segoe UI Light"/>
              </a:rPr>
              <a:t>Rights to install current </a:t>
            </a:r>
            <a:r>
              <a:rPr sz="1200" spc="-4" dirty="0">
                <a:solidFill>
                  <a:srgbClr val="505050"/>
                </a:solidFill>
                <a:latin typeface="Segoe UI Light"/>
                <a:cs typeface="Segoe UI Light"/>
              </a:rPr>
              <a:t>or  </a:t>
            </a:r>
            <a:r>
              <a:rPr sz="1200" spc="-11" dirty="0">
                <a:solidFill>
                  <a:srgbClr val="505050"/>
                </a:solidFill>
                <a:latin typeface="Segoe UI Light"/>
                <a:cs typeface="Segoe UI Light"/>
              </a:rPr>
              <a:t>previous </a:t>
            </a:r>
            <a:r>
              <a:rPr sz="1200" spc="-4" dirty="0">
                <a:solidFill>
                  <a:srgbClr val="505050"/>
                </a:solidFill>
                <a:latin typeface="Segoe UI Light"/>
                <a:cs typeface="Segoe UI Light"/>
              </a:rPr>
              <a:t>versions </a:t>
            </a:r>
            <a:r>
              <a:rPr sz="1200" spc="-18" dirty="0">
                <a:solidFill>
                  <a:srgbClr val="505050"/>
                </a:solidFill>
                <a:latin typeface="Segoe UI Light"/>
                <a:cs typeface="Segoe UI Light"/>
              </a:rPr>
              <a:t>of </a:t>
            </a:r>
            <a:r>
              <a:rPr sz="1200" spc="-4" dirty="0">
                <a:solidFill>
                  <a:srgbClr val="505050"/>
                </a:solidFill>
                <a:latin typeface="Segoe UI Light"/>
                <a:cs typeface="Segoe UI Light"/>
              </a:rPr>
              <a:t>Exchange  </a:t>
            </a:r>
            <a:r>
              <a:rPr sz="1200" spc="-15" dirty="0">
                <a:solidFill>
                  <a:srgbClr val="505050"/>
                </a:solidFill>
                <a:latin typeface="Segoe UI Light"/>
                <a:cs typeface="Segoe UI Light"/>
              </a:rPr>
              <a:t>Server, SharePoint Server, </a:t>
            </a:r>
            <a:r>
              <a:rPr sz="1200" spc="-7" dirty="0">
                <a:solidFill>
                  <a:srgbClr val="505050"/>
                </a:solidFill>
                <a:latin typeface="Segoe UI Light"/>
                <a:cs typeface="Segoe UI Light"/>
              </a:rPr>
              <a:t>Skype  </a:t>
            </a:r>
            <a:r>
              <a:rPr sz="1200" dirty="0">
                <a:solidFill>
                  <a:srgbClr val="505050"/>
                </a:solidFill>
                <a:latin typeface="Segoe UI Light"/>
                <a:cs typeface="Segoe UI Light"/>
              </a:rPr>
              <a:t>for </a:t>
            </a:r>
            <a:r>
              <a:rPr sz="1200" spc="-7" dirty="0">
                <a:solidFill>
                  <a:srgbClr val="505050"/>
                </a:solidFill>
                <a:latin typeface="Segoe UI Light"/>
                <a:cs typeface="Segoe UI Light"/>
              </a:rPr>
              <a:t>Business </a:t>
            </a:r>
            <a:r>
              <a:rPr sz="1200" spc="7" dirty="0">
                <a:solidFill>
                  <a:srgbClr val="505050"/>
                </a:solidFill>
                <a:latin typeface="Segoe UI Light"/>
                <a:cs typeface="Segoe UI Light"/>
              </a:rPr>
              <a:t>Server </a:t>
            </a:r>
            <a:r>
              <a:rPr sz="1200" spc="-4" dirty="0">
                <a:solidFill>
                  <a:srgbClr val="505050"/>
                </a:solidFill>
                <a:latin typeface="Segoe UI Light"/>
                <a:cs typeface="Segoe UI Light"/>
              </a:rPr>
              <a:t>on as many  </a:t>
            </a:r>
            <a:r>
              <a:rPr sz="1200" spc="7" dirty="0">
                <a:solidFill>
                  <a:srgbClr val="505050"/>
                </a:solidFill>
                <a:latin typeface="Segoe UI Light"/>
                <a:cs typeface="Segoe UI Light"/>
              </a:rPr>
              <a:t>servers </a:t>
            </a:r>
            <a:r>
              <a:rPr sz="1200" spc="-4" dirty="0">
                <a:solidFill>
                  <a:srgbClr val="505050"/>
                </a:solidFill>
                <a:latin typeface="Segoe UI Light"/>
                <a:cs typeface="Segoe UI Light"/>
              </a:rPr>
              <a:t>as </a:t>
            </a:r>
            <a:r>
              <a:rPr sz="1200" spc="-11" dirty="0">
                <a:solidFill>
                  <a:srgbClr val="505050"/>
                </a:solidFill>
                <a:latin typeface="Segoe UI Light"/>
                <a:cs typeface="Segoe UI Light"/>
              </a:rPr>
              <a:t>required, </a:t>
            </a:r>
            <a:r>
              <a:rPr sz="1200" spc="-7" dirty="0">
                <a:solidFill>
                  <a:srgbClr val="505050"/>
                </a:solidFill>
                <a:latin typeface="Segoe UI Light"/>
                <a:cs typeface="Segoe UI Light"/>
              </a:rPr>
              <a:t>dedicated to  the </a:t>
            </a:r>
            <a:r>
              <a:rPr sz="1200" spc="-18" dirty="0">
                <a:solidFill>
                  <a:srgbClr val="505050"/>
                </a:solidFill>
                <a:latin typeface="Segoe UI Light"/>
                <a:cs typeface="Segoe UI Light"/>
              </a:rPr>
              <a:t>customer, </a:t>
            </a:r>
            <a:r>
              <a:rPr sz="1200" spc="-4" dirty="0">
                <a:solidFill>
                  <a:srgbClr val="505050"/>
                </a:solidFill>
                <a:latin typeface="Segoe UI Light"/>
                <a:cs typeface="Segoe UI Light"/>
              </a:rPr>
              <a:t>in </a:t>
            </a:r>
            <a:r>
              <a:rPr sz="1200" spc="-7" dirty="0">
                <a:solidFill>
                  <a:srgbClr val="505050"/>
                </a:solidFill>
                <a:latin typeface="Segoe UI Light"/>
                <a:cs typeface="Segoe UI Light"/>
              </a:rPr>
              <a:t>physical </a:t>
            </a:r>
            <a:r>
              <a:rPr sz="1200" spc="-4" dirty="0">
                <a:solidFill>
                  <a:srgbClr val="505050"/>
                </a:solidFill>
                <a:latin typeface="Segoe UI Light"/>
                <a:cs typeface="Segoe UI Light"/>
              </a:rPr>
              <a:t>or  </a:t>
            </a:r>
            <a:r>
              <a:rPr sz="1200" dirty="0">
                <a:solidFill>
                  <a:srgbClr val="505050"/>
                </a:solidFill>
                <a:latin typeface="Segoe UI Light"/>
                <a:cs typeface="Segoe UI Light"/>
              </a:rPr>
              <a:t>virtual</a:t>
            </a:r>
            <a:r>
              <a:rPr sz="1200" spc="-18" dirty="0">
                <a:solidFill>
                  <a:srgbClr val="505050"/>
                </a:solidFill>
                <a:latin typeface="Segoe UI Light"/>
                <a:cs typeface="Segoe UI Light"/>
              </a:rPr>
              <a:t> </a:t>
            </a:r>
            <a:r>
              <a:rPr sz="1200" spc="-7" dirty="0">
                <a:solidFill>
                  <a:srgbClr val="505050"/>
                </a:solidFill>
                <a:latin typeface="Segoe UI Light"/>
                <a:cs typeface="Segoe UI Light"/>
              </a:rPr>
              <a:t>infrastructures</a:t>
            </a:r>
            <a:endParaRPr sz="1200">
              <a:latin typeface="Segoe UI Light"/>
              <a:cs typeface="Segoe UI Light"/>
            </a:endParaRPr>
          </a:p>
        </p:txBody>
      </p:sp>
      <p:sp>
        <p:nvSpPr>
          <p:cNvPr id="8" name="object 8"/>
          <p:cNvSpPr/>
          <p:nvPr/>
        </p:nvSpPr>
        <p:spPr>
          <a:xfrm>
            <a:off x="7533093" y="4536410"/>
            <a:ext cx="421706" cy="841128"/>
          </a:xfrm>
          <a:prstGeom prst="rect">
            <a:avLst/>
          </a:prstGeom>
          <a:blipFill>
            <a:blip r:embed="rId3" cstate="print"/>
            <a:stretch>
              <a:fillRect/>
            </a:stretch>
          </a:blipFill>
        </p:spPr>
        <p:txBody>
          <a:bodyPr wrap="square" lIns="0" tIns="0" rIns="0" bIns="0" rtlCol="0"/>
          <a:lstStyle/>
          <a:p>
            <a:endParaRPr sz="1377"/>
          </a:p>
        </p:txBody>
      </p:sp>
      <p:sp>
        <p:nvSpPr>
          <p:cNvPr id="9" name="object 9"/>
          <p:cNvSpPr/>
          <p:nvPr/>
        </p:nvSpPr>
        <p:spPr>
          <a:xfrm>
            <a:off x="8025657" y="4536410"/>
            <a:ext cx="421706" cy="841128"/>
          </a:xfrm>
          <a:prstGeom prst="rect">
            <a:avLst/>
          </a:prstGeom>
          <a:blipFill>
            <a:blip r:embed="rId3" cstate="print"/>
            <a:stretch>
              <a:fillRect/>
            </a:stretch>
          </a:blipFill>
        </p:spPr>
        <p:txBody>
          <a:bodyPr wrap="square" lIns="0" tIns="0" rIns="0" bIns="0" rtlCol="0"/>
          <a:lstStyle/>
          <a:p>
            <a:endParaRPr sz="1377"/>
          </a:p>
        </p:txBody>
      </p:sp>
      <p:sp>
        <p:nvSpPr>
          <p:cNvPr id="10" name="Title 4">
            <a:extLst>
              <a:ext uri="{FF2B5EF4-FFF2-40B4-BE49-F238E27FC236}">
                <a16:creationId xmlns:a16="http://schemas.microsoft.com/office/drawing/2014/main" id="{1D7779C1-F51D-4165-9B5F-72C7459DA36D}"/>
              </a:ext>
            </a:extLst>
          </p:cNvPr>
          <p:cNvSpPr txBox="1">
            <a:spLocks/>
          </p:cNvSpPr>
          <p:nvPr/>
        </p:nvSpPr>
        <p:spPr>
          <a:xfrm>
            <a:off x="0" y="1065381"/>
            <a:ext cx="8134355" cy="511242"/>
          </a:xfrm>
          <a:prstGeom prst="rect">
            <a:avLst/>
          </a:prstGeom>
        </p:spPr>
        <p:txBody>
          <a:bodyPr vert="horz" lIns="67229" tIns="33614" rIns="67229" bIns="33614" rtlCol="0" anchor="ctr">
            <a:noAutofit/>
          </a:bodyPr>
          <a:lstStyle>
            <a:lvl1pPr algn="l" defTabSz="932559" rtl="0" eaLnBrk="1" latinLnBrk="0" hangingPunct="1">
              <a:spcBef>
                <a:spcPct val="0"/>
              </a:spcBef>
              <a:buNone/>
              <a:defRPr sz="3264" kern="1200">
                <a:solidFill>
                  <a:schemeClr val="tx2">
                    <a:lumMod val="75000"/>
                  </a:schemeClr>
                </a:solidFill>
                <a:latin typeface="Calibri" pitchFamily="34" charset="0"/>
                <a:ea typeface="+mj-ea"/>
                <a:cs typeface="Calibri" pitchFamily="34" charset="0"/>
              </a:defRPr>
            </a:lvl1pPr>
          </a:lstStyle>
          <a:p>
            <a:pPr defTabSz="672230">
              <a:lnSpc>
                <a:spcPts val="2574"/>
              </a:lnSpc>
              <a:defRPr/>
            </a:pPr>
            <a:r>
              <a:rPr lang="en-US" sz="2400" b="1" spc="-4" dirty="0">
                <a:solidFill>
                  <a:srgbClr val="0078D6"/>
                </a:solidFill>
                <a:latin typeface="Segoe UI Light"/>
                <a:cs typeface="Segoe UI Light"/>
              </a:rPr>
              <a:t>Special Use Rights: Microsoft 365 Education A3 / A5</a:t>
            </a:r>
          </a:p>
        </p:txBody>
      </p:sp>
    </p:spTree>
    <p:extLst>
      <p:ext uri="{BB962C8B-B14F-4D97-AF65-F5344CB8AC3E}">
        <p14:creationId xmlns:p14="http://schemas.microsoft.com/office/powerpoint/2010/main" val="230923679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1448" y="2694045"/>
            <a:ext cx="8741309" cy="674653"/>
          </a:xfrm>
        </p:spPr>
        <p:txBody>
          <a:bodyPr/>
          <a:lstStyle/>
          <a:p>
            <a:pPr algn="ctr"/>
            <a:r>
              <a:rPr lang="en-US" sz="4853" b="1" spc="-4" dirty="0">
                <a:solidFill>
                  <a:srgbClr val="0078D6"/>
                </a:solidFill>
                <a:latin typeface="Segoe UI Light"/>
                <a:cs typeface="Segoe UI Light"/>
              </a:rPr>
              <a:t>Student Use Benefit </a:t>
            </a:r>
          </a:p>
        </p:txBody>
      </p:sp>
    </p:spTree>
    <p:extLst>
      <p:ext uri="{BB962C8B-B14F-4D97-AF65-F5344CB8AC3E}">
        <p14:creationId xmlns:p14="http://schemas.microsoft.com/office/powerpoint/2010/main" val="419325800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F46545C-A7FB-49C6-9CA8-FD1C9C1389AD}"/>
              </a:ext>
            </a:extLst>
          </p:cNvPr>
          <p:cNvSpPr txBox="1">
            <a:spLocks/>
          </p:cNvSpPr>
          <p:nvPr/>
        </p:nvSpPr>
        <p:spPr>
          <a:xfrm>
            <a:off x="197961" y="1070480"/>
            <a:ext cx="8570033" cy="661485"/>
          </a:xfrm>
          <a:prstGeom prst="rect">
            <a:avLst/>
          </a:prstGeom>
        </p:spPr>
        <p:txBody>
          <a:bodyPr/>
          <a:lstStyle>
            <a:lvl1pPr marL="0" algn="l" defTabSz="1109518" rtl="0" eaLnBrk="1" latinLnBrk="0" hangingPunct="1">
              <a:lnSpc>
                <a:spcPct val="90000"/>
              </a:lnSpc>
              <a:spcBef>
                <a:spcPct val="0"/>
              </a:spcBef>
              <a:buNone/>
              <a:defRPr lang="en-US" sz="3876" kern="1200" spc="-102" baseline="0" dirty="0">
                <a:gradFill>
                  <a:gsLst>
                    <a:gs pos="73000">
                      <a:schemeClr val="tx1"/>
                    </a:gs>
                    <a:gs pos="100000">
                      <a:schemeClr val="tx1"/>
                    </a:gs>
                  </a:gsLst>
                  <a:path path="circle">
                    <a:fillToRect l="50000" t="50000" r="50000" b="50000"/>
                  </a:path>
                </a:gradFill>
                <a:latin typeface="+mj-lt"/>
                <a:ea typeface="Segoe UI Semibold" panose="020B0702040204020203" pitchFamily="34" charset="0"/>
                <a:cs typeface="Segoe UI Semibold" panose="020B0702040204020203" pitchFamily="34" charset="0"/>
              </a:defRPr>
            </a:lvl1pPr>
          </a:lstStyle>
          <a:p>
            <a:pPr defTabSz="685711">
              <a:defRPr/>
            </a:pPr>
            <a:r>
              <a:rPr lang="en-US" sz="2941" b="1" spc="-4" dirty="0">
                <a:solidFill>
                  <a:srgbClr val="0078D6"/>
                </a:solidFill>
                <a:latin typeface="Segoe UI Light"/>
                <a:ea typeface="+mj-ea"/>
                <a:cs typeface="Segoe UI Light"/>
              </a:rPr>
              <a:t>Microsoft 365 NEW Education Student Use Benefits</a:t>
            </a:r>
          </a:p>
        </p:txBody>
      </p:sp>
      <p:sp>
        <p:nvSpPr>
          <p:cNvPr id="4" name="TextBox 3">
            <a:extLst>
              <a:ext uri="{FF2B5EF4-FFF2-40B4-BE49-F238E27FC236}">
                <a16:creationId xmlns:a16="http://schemas.microsoft.com/office/drawing/2014/main" id="{7B44BC3E-D9C7-4BE0-ADB0-CA42DDE58CEF}"/>
              </a:ext>
            </a:extLst>
          </p:cNvPr>
          <p:cNvSpPr txBox="1"/>
          <p:nvPr/>
        </p:nvSpPr>
        <p:spPr>
          <a:xfrm>
            <a:off x="4174629" y="2277302"/>
            <a:ext cx="4490463" cy="1005629"/>
          </a:xfrm>
          <a:prstGeom prst="rect">
            <a:avLst/>
          </a:prstGeom>
        </p:spPr>
        <p:txBody>
          <a:bodyPr vert="horz" wrap="square" lIns="67232" tIns="67232" rIns="67232" bIns="67232" rtlCol="0" anchor="t">
            <a:noAutofit/>
          </a:bodyPr>
          <a:lstStyle/>
          <a:p>
            <a:pPr marL="210112" indent="-210112" defTabSz="685805">
              <a:buFont typeface="Arial" panose="020B0604020202020204" pitchFamily="34" charset="0"/>
              <a:buChar char="•"/>
              <a:defRPr/>
            </a:pPr>
            <a:r>
              <a:rPr lang="en-US" sz="1176" dirty="0">
                <a:solidFill>
                  <a:schemeClr val="tx1">
                    <a:lumMod val="65000"/>
                    <a:lumOff val="35000"/>
                  </a:schemeClr>
                </a:solidFill>
                <a:latin typeface="Segoe UI" pitchFamily="34" charset="0"/>
                <a:ea typeface="Segoe UI" pitchFamily="34" charset="0"/>
                <a:cs typeface="Segoe UI" pitchFamily="34" charset="0"/>
              </a:rPr>
              <a:t>Customer may acquire student use benefit by purchasing the Product via a suite/bundle or as Standalone</a:t>
            </a:r>
          </a:p>
          <a:p>
            <a:pPr defTabSz="685805">
              <a:defRPr/>
            </a:pPr>
            <a:endParaRPr lang="en-US" sz="1176" dirty="0">
              <a:solidFill>
                <a:schemeClr val="tx1">
                  <a:lumMod val="65000"/>
                  <a:lumOff val="35000"/>
                </a:schemeClr>
              </a:solidFill>
              <a:latin typeface="Segoe UI" pitchFamily="34" charset="0"/>
              <a:ea typeface="Segoe UI" pitchFamily="34" charset="0"/>
              <a:cs typeface="Segoe UI" pitchFamily="34" charset="0"/>
            </a:endParaRPr>
          </a:p>
          <a:p>
            <a:pPr marL="210112" indent="-210112" defTabSz="685805">
              <a:buFont typeface="Arial" panose="020B0604020202020204" pitchFamily="34" charset="0"/>
              <a:buChar char="•"/>
              <a:defRPr/>
            </a:pPr>
            <a:r>
              <a:rPr lang="en-US" sz="1176" dirty="0">
                <a:solidFill>
                  <a:schemeClr val="tx1">
                    <a:lumMod val="65000"/>
                    <a:lumOff val="35000"/>
                  </a:schemeClr>
                </a:solidFill>
                <a:latin typeface="Segoe UI" pitchFamily="34" charset="0"/>
                <a:ea typeface="Segoe UI" pitchFamily="34" charset="0"/>
                <a:cs typeface="Segoe UI" pitchFamily="34" charset="0"/>
              </a:rPr>
              <a:t>If customer purchases a suite/bundle containing a Qualifying product, they receive SUB only for the individual product, not for the entire suite/bundle</a:t>
            </a:r>
          </a:p>
          <a:p>
            <a:pPr defTabSz="685805">
              <a:defRPr/>
            </a:pPr>
            <a:endParaRPr lang="en-US" sz="1176" dirty="0">
              <a:solidFill>
                <a:schemeClr val="tx1">
                  <a:lumMod val="65000"/>
                  <a:lumOff val="35000"/>
                </a:schemeClr>
              </a:solidFill>
              <a:latin typeface="Segoe UI" pitchFamily="34" charset="0"/>
              <a:ea typeface="Segoe UI" pitchFamily="34" charset="0"/>
              <a:cs typeface="Segoe UI" pitchFamily="34" charset="0"/>
            </a:endParaRPr>
          </a:p>
          <a:p>
            <a:pPr marL="210112" indent="-210112" defTabSz="685805">
              <a:buFont typeface="Arial" panose="020B0604020202020204" pitchFamily="34" charset="0"/>
              <a:buChar char="•"/>
              <a:defRPr/>
            </a:pPr>
            <a:r>
              <a:rPr lang="en-US" sz="1176" dirty="0">
                <a:solidFill>
                  <a:schemeClr val="tx1">
                    <a:lumMod val="65000"/>
                    <a:lumOff val="35000"/>
                  </a:schemeClr>
                </a:solidFill>
                <a:latin typeface="Segoe UI" pitchFamily="34" charset="0"/>
                <a:ea typeface="Segoe UI" pitchFamily="34" charset="0"/>
                <a:cs typeface="Segoe UI" pitchFamily="34" charset="0"/>
              </a:rPr>
              <a:t>If a Qualifying product is purchased via a suite/bundle the knowledge worker : student ratio is 1:40, if the Qualifying product is purchased Standalone the knowledge worker : student ratio is 1:15</a:t>
            </a:r>
          </a:p>
          <a:p>
            <a:pPr defTabSz="685805">
              <a:defRPr/>
            </a:pPr>
            <a:endParaRPr lang="en-US" sz="1176" dirty="0">
              <a:solidFill>
                <a:srgbClr val="505050"/>
              </a:solidFill>
              <a:latin typeface="Segoe UI" pitchFamily="34" charset="0"/>
              <a:ea typeface="Segoe UI" pitchFamily="34" charset="0"/>
              <a:cs typeface="Segoe UI" pitchFamily="34" charset="0"/>
            </a:endParaRPr>
          </a:p>
          <a:p>
            <a:pPr defTabSz="685805">
              <a:defRPr/>
            </a:pPr>
            <a:endParaRPr lang="en-US" sz="1176" dirty="0">
              <a:solidFill>
                <a:srgbClr val="505050"/>
              </a:solidFill>
              <a:latin typeface="Segoe UI" pitchFamily="34" charset="0"/>
              <a:ea typeface="Segoe UI" pitchFamily="34" charset="0"/>
              <a:cs typeface="Segoe UI" pitchFamily="34" charset="0"/>
            </a:endParaRPr>
          </a:p>
        </p:txBody>
      </p:sp>
      <p:graphicFrame>
        <p:nvGraphicFramePr>
          <p:cNvPr id="5" name="Table 4">
            <a:extLst>
              <a:ext uri="{FF2B5EF4-FFF2-40B4-BE49-F238E27FC236}">
                <a16:creationId xmlns:a16="http://schemas.microsoft.com/office/drawing/2014/main" id="{13C7BB58-92B6-4C29-BF2F-8D4B9FE0278E}"/>
              </a:ext>
            </a:extLst>
          </p:cNvPr>
          <p:cNvGraphicFramePr>
            <a:graphicFrameLocks noGrp="1"/>
          </p:cNvGraphicFramePr>
          <p:nvPr>
            <p:extLst/>
          </p:nvPr>
        </p:nvGraphicFramePr>
        <p:xfrm>
          <a:off x="319818" y="1527866"/>
          <a:ext cx="3476936" cy="3934329"/>
        </p:xfrm>
        <a:graphic>
          <a:graphicData uri="http://schemas.openxmlformats.org/drawingml/2006/table">
            <a:tbl>
              <a:tblPr firstRow="1"/>
              <a:tblGrid>
                <a:gridCol w="1034407">
                  <a:extLst>
                    <a:ext uri="{9D8B030D-6E8A-4147-A177-3AD203B41FA5}">
                      <a16:colId xmlns:a16="http://schemas.microsoft.com/office/drawing/2014/main" val="212654264"/>
                    </a:ext>
                  </a:extLst>
                </a:gridCol>
                <a:gridCol w="2442529">
                  <a:extLst>
                    <a:ext uri="{9D8B030D-6E8A-4147-A177-3AD203B41FA5}">
                      <a16:colId xmlns:a16="http://schemas.microsoft.com/office/drawing/2014/main" val="1107899341"/>
                    </a:ext>
                  </a:extLst>
                </a:gridCol>
              </a:tblGrid>
              <a:tr h="715335">
                <a:tc gridSpan="2">
                  <a:txBody>
                    <a:bodyPr/>
                    <a:lstStyle>
                      <a:lvl1pPr marL="0" algn="l" defTabSz="914400" rtl="0" eaLnBrk="1" latinLnBrk="0" hangingPunct="1">
                        <a:defRPr sz="1800" b="1" kern="1200">
                          <a:solidFill>
                            <a:schemeClr val="tx1"/>
                          </a:solidFill>
                          <a:latin typeface="Segoe UI"/>
                        </a:defRPr>
                      </a:lvl1pPr>
                      <a:lvl2pPr marL="457200" algn="l" defTabSz="914400" rtl="0" eaLnBrk="1" latinLnBrk="0" hangingPunct="1">
                        <a:defRPr sz="1800" b="1" kern="1200">
                          <a:solidFill>
                            <a:schemeClr val="tx1"/>
                          </a:solidFill>
                          <a:latin typeface="Segoe UI"/>
                        </a:defRPr>
                      </a:lvl2pPr>
                      <a:lvl3pPr marL="914400" algn="l" defTabSz="914400" rtl="0" eaLnBrk="1" latinLnBrk="0" hangingPunct="1">
                        <a:defRPr sz="1800" b="1" kern="1200">
                          <a:solidFill>
                            <a:schemeClr val="tx1"/>
                          </a:solidFill>
                          <a:latin typeface="Segoe UI"/>
                        </a:defRPr>
                      </a:lvl3pPr>
                      <a:lvl4pPr marL="1371600" algn="l" defTabSz="914400" rtl="0" eaLnBrk="1" latinLnBrk="0" hangingPunct="1">
                        <a:defRPr sz="1800" b="1" kern="1200">
                          <a:solidFill>
                            <a:schemeClr val="tx1"/>
                          </a:solidFill>
                          <a:latin typeface="Segoe UI"/>
                        </a:defRPr>
                      </a:lvl4pPr>
                      <a:lvl5pPr marL="1828800" algn="l" defTabSz="914400" rtl="0" eaLnBrk="1" latinLnBrk="0" hangingPunct="1">
                        <a:defRPr sz="1800" b="1" kern="1200">
                          <a:solidFill>
                            <a:schemeClr val="tx1"/>
                          </a:solidFill>
                          <a:latin typeface="Segoe UI"/>
                        </a:defRPr>
                      </a:lvl5pPr>
                      <a:lvl6pPr marL="2286000" algn="l" defTabSz="914400" rtl="0" eaLnBrk="1" latinLnBrk="0" hangingPunct="1">
                        <a:defRPr sz="1800" b="1" kern="1200">
                          <a:solidFill>
                            <a:schemeClr val="tx1"/>
                          </a:solidFill>
                          <a:latin typeface="Segoe UI"/>
                        </a:defRPr>
                      </a:lvl6pPr>
                      <a:lvl7pPr marL="2743200" algn="l" defTabSz="914400" rtl="0" eaLnBrk="1" latinLnBrk="0" hangingPunct="1">
                        <a:defRPr sz="1800" b="1" kern="1200">
                          <a:solidFill>
                            <a:schemeClr val="tx1"/>
                          </a:solidFill>
                          <a:latin typeface="Segoe UI"/>
                        </a:defRPr>
                      </a:lvl7pPr>
                      <a:lvl8pPr marL="3200400" algn="l" defTabSz="914400" rtl="0" eaLnBrk="1" latinLnBrk="0" hangingPunct="1">
                        <a:defRPr sz="1800" b="1" kern="1200">
                          <a:solidFill>
                            <a:schemeClr val="tx1"/>
                          </a:solidFill>
                          <a:latin typeface="Segoe UI"/>
                        </a:defRPr>
                      </a:lvl8pPr>
                      <a:lvl9pPr marL="3657600" algn="l" defTabSz="914400" rtl="0" eaLnBrk="1" latinLnBrk="0" hangingPunct="1">
                        <a:defRPr sz="1800" b="1" kern="1200">
                          <a:solidFill>
                            <a:schemeClr val="tx1"/>
                          </a:solidFill>
                          <a:latin typeface="Segoe UI"/>
                        </a:defRPr>
                      </a:lvl9pPr>
                    </a:lstStyle>
                    <a:p>
                      <a:pPr algn="l"/>
                      <a:r>
                        <a:rPr lang="en-US" sz="1500" b="1" baseline="0" dirty="0">
                          <a:solidFill>
                            <a:srgbClr val="0178D7"/>
                          </a:solidFill>
                          <a:latin typeface="Segoe UI Light" panose="020B0502040204020203" pitchFamily="34" charset="0"/>
                          <a:cs typeface="Segoe UI Light" panose="020B0502040204020203" pitchFamily="34" charset="0"/>
                        </a:rPr>
                        <a:t>NEW!  List of Qualifying SUB Products</a:t>
                      </a:r>
                      <a:endParaRPr lang="en-US" sz="1500" b="1" dirty="0">
                        <a:solidFill>
                          <a:srgbClr val="0178D7"/>
                        </a:solidFill>
                        <a:latin typeface="Segoe UI Light" panose="020B0502040204020203" pitchFamily="34" charset="0"/>
                        <a:cs typeface="Segoe UI Light" panose="020B0502040204020203" pitchFamily="34" charset="0"/>
                      </a:endParaRPr>
                    </a:p>
                  </a:txBody>
                  <a:tcPr marL="13443" marR="13443"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Segoe UI"/>
                        </a:defRPr>
                      </a:lvl1pPr>
                      <a:lvl2pPr marL="457200" algn="l" defTabSz="914400" rtl="0" eaLnBrk="1" latinLnBrk="0" hangingPunct="1">
                        <a:defRPr sz="1800" b="1" kern="1200">
                          <a:solidFill>
                            <a:schemeClr val="tx1"/>
                          </a:solidFill>
                          <a:latin typeface="Segoe UI"/>
                        </a:defRPr>
                      </a:lvl2pPr>
                      <a:lvl3pPr marL="914400" algn="l" defTabSz="914400" rtl="0" eaLnBrk="1" latinLnBrk="0" hangingPunct="1">
                        <a:defRPr sz="1800" b="1" kern="1200">
                          <a:solidFill>
                            <a:schemeClr val="tx1"/>
                          </a:solidFill>
                          <a:latin typeface="Segoe UI"/>
                        </a:defRPr>
                      </a:lvl3pPr>
                      <a:lvl4pPr marL="1371600" algn="l" defTabSz="914400" rtl="0" eaLnBrk="1" latinLnBrk="0" hangingPunct="1">
                        <a:defRPr sz="1800" b="1" kern="1200">
                          <a:solidFill>
                            <a:schemeClr val="tx1"/>
                          </a:solidFill>
                          <a:latin typeface="Segoe UI"/>
                        </a:defRPr>
                      </a:lvl4pPr>
                      <a:lvl5pPr marL="1828800" algn="l" defTabSz="914400" rtl="0" eaLnBrk="1" latinLnBrk="0" hangingPunct="1">
                        <a:defRPr sz="1800" b="1" kern="1200">
                          <a:solidFill>
                            <a:schemeClr val="tx1"/>
                          </a:solidFill>
                          <a:latin typeface="Segoe UI"/>
                        </a:defRPr>
                      </a:lvl5pPr>
                      <a:lvl6pPr marL="2286000" algn="l" defTabSz="914400" rtl="0" eaLnBrk="1" latinLnBrk="0" hangingPunct="1">
                        <a:defRPr sz="1800" b="1" kern="1200">
                          <a:solidFill>
                            <a:schemeClr val="tx1"/>
                          </a:solidFill>
                          <a:latin typeface="Segoe UI"/>
                        </a:defRPr>
                      </a:lvl6pPr>
                      <a:lvl7pPr marL="2743200" algn="l" defTabSz="914400" rtl="0" eaLnBrk="1" latinLnBrk="0" hangingPunct="1">
                        <a:defRPr sz="1800" b="1" kern="1200">
                          <a:solidFill>
                            <a:schemeClr val="tx1"/>
                          </a:solidFill>
                          <a:latin typeface="Segoe UI"/>
                        </a:defRPr>
                      </a:lvl7pPr>
                      <a:lvl8pPr marL="3200400" algn="l" defTabSz="914400" rtl="0" eaLnBrk="1" latinLnBrk="0" hangingPunct="1">
                        <a:defRPr sz="1800" b="1" kern="1200">
                          <a:solidFill>
                            <a:schemeClr val="tx1"/>
                          </a:solidFill>
                          <a:latin typeface="Segoe UI"/>
                        </a:defRPr>
                      </a:lvl8pPr>
                      <a:lvl9pPr marL="3657600" algn="l" defTabSz="914400" rtl="0" eaLnBrk="1" latinLnBrk="0" hangingPunct="1">
                        <a:defRPr sz="1800" b="1" kern="1200">
                          <a:solidFill>
                            <a:schemeClr val="tx1"/>
                          </a:solidFill>
                          <a:latin typeface="Segoe UI"/>
                        </a:defRPr>
                      </a:lvl9pPr>
                    </a:lstStyle>
                    <a:p>
                      <a:pPr algn="ctr"/>
                      <a:endParaRPr lang="en-US" sz="1000">
                        <a:solidFill>
                          <a:schemeClr val="bg1"/>
                        </a:solidFill>
                        <a:latin typeface="Calibri" panose="020F0502020204030204" pitchFamily="34" charset="0"/>
                      </a:endParaRPr>
                    </a:p>
                  </a:txBody>
                  <a:tcPr marL="18283" marR="18283"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65000"/>
                        <a:lumOff val="35000"/>
                      </a:schemeClr>
                    </a:solidFill>
                  </a:tcPr>
                </a:tc>
                <a:extLst>
                  <a:ext uri="{0D108BD9-81ED-4DB2-BD59-A6C34878D82A}">
                    <a16:rowId xmlns:a16="http://schemas.microsoft.com/office/drawing/2014/main" val="2436303016"/>
                  </a:ext>
                </a:extLst>
              </a:tr>
              <a:tr h="357666">
                <a:tc rowSpan="3">
                  <a:txBody>
                    <a:bodyPr/>
                    <a:lstStyle/>
                    <a:p>
                      <a:pPr algn="ctr"/>
                      <a:r>
                        <a:rPr lang="en-US" sz="900" b="1" baseline="0" dirty="0">
                          <a:solidFill>
                            <a:schemeClr val="tx1"/>
                          </a:solidFill>
                          <a:latin typeface="Calibri" panose="020F0502020204030204" pitchFamily="34" charset="0"/>
                        </a:rPr>
                        <a:t>Office</a:t>
                      </a: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0178D7"/>
                    </a:solidFill>
                  </a:tcPr>
                </a:tc>
                <a:tc>
                  <a:txBody>
                    <a:bodyPr/>
                    <a:lstStyle/>
                    <a:p>
                      <a:pPr marL="91440" marR="0" lvl="1"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Calibri" panose="020F0502020204030204" pitchFamily="34" charset="0"/>
                          <a:ea typeface="+mn-ea"/>
                          <a:cs typeface="+mn-cs"/>
                        </a:rPr>
                        <a:t>ProPlus</a:t>
                      </a:r>
                      <a:r>
                        <a:rPr lang="en-US" sz="800" kern="1200" baseline="30000">
                          <a:solidFill>
                            <a:schemeClr val="tx1"/>
                          </a:solidFill>
                          <a:latin typeface="Calibri" panose="020F0502020204030204" pitchFamily="34" charset="0"/>
                          <a:ea typeface="+mn-ea"/>
                          <a:cs typeface="+mn-cs"/>
                        </a:rPr>
                        <a:t>1</a:t>
                      </a: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2803006"/>
                  </a:ext>
                </a:extLst>
              </a:tr>
              <a:tr h="357666">
                <a:tc vMerge="1">
                  <a:txBody>
                    <a:bodyPr/>
                    <a:lstStyle/>
                    <a:p>
                      <a:endParaRPr lang="en-US"/>
                    </a:p>
                  </a:txBody>
                  <a:tcPr/>
                </a:tc>
                <a:tc>
                  <a:txBody>
                    <a:bodyPr/>
                    <a:lstStyle/>
                    <a:p>
                      <a:pPr marL="91440" marR="0" lvl="1" indent="0" algn="l" defTabSz="914400" rtl="0" eaLnBrk="1" fontAlgn="auto" latinLnBrk="0" hangingPunct="1">
                        <a:lnSpc>
                          <a:spcPct val="100000"/>
                        </a:lnSpc>
                        <a:spcBef>
                          <a:spcPts val="0"/>
                        </a:spcBef>
                        <a:spcAft>
                          <a:spcPts val="0"/>
                        </a:spcAft>
                        <a:buClrTx/>
                        <a:buSzTx/>
                        <a:buFontTx/>
                        <a:buNone/>
                        <a:tabLst/>
                        <a:defRPr/>
                      </a:pPr>
                      <a:r>
                        <a:rPr lang="en-US" sz="800" kern="1200">
                          <a:solidFill>
                            <a:schemeClr val="tx1"/>
                          </a:solidFill>
                          <a:latin typeface="Calibri" panose="020F0502020204030204" pitchFamily="34" charset="0"/>
                          <a:ea typeface="+mn-ea"/>
                          <a:cs typeface="+mn-cs"/>
                        </a:rPr>
                        <a:t>Office Advanced</a:t>
                      </a:r>
                      <a:r>
                        <a:rPr lang="en-US" sz="800" kern="1200" baseline="0">
                          <a:solidFill>
                            <a:schemeClr val="tx1"/>
                          </a:solidFill>
                          <a:latin typeface="Calibri" panose="020F0502020204030204" pitchFamily="34" charset="0"/>
                          <a:ea typeface="+mn-ea"/>
                          <a:cs typeface="+mn-cs"/>
                        </a:rPr>
                        <a:t> Security Management</a:t>
                      </a:r>
                      <a:endParaRPr lang="en-US" sz="800" kern="1200">
                        <a:solidFill>
                          <a:schemeClr val="tx1"/>
                        </a:solidFill>
                        <a:latin typeface="Calibri" panose="020F0502020204030204" pitchFamily="34" charset="0"/>
                        <a:ea typeface="+mn-ea"/>
                        <a:cs typeface="+mn-cs"/>
                      </a:endParaRP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942086"/>
                  </a:ext>
                </a:extLst>
              </a:tr>
              <a:tr h="357666">
                <a:tc vMerge="1">
                  <a:txBody>
                    <a:bodyPr/>
                    <a:lstStyle/>
                    <a:p>
                      <a:endParaRPr lang="en-US"/>
                    </a:p>
                  </a:txBody>
                  <a:tcPr>
                    <a:lnT w="12700" cap="flat" cmpd="sng" algn="ctr">
                      <a:solidFill>
                        <a:schemeClr val="bg1">
                          <a:lumMod val="50000"/>
                        </a:schemeClr>
                      </a:solidFill>
                      <a:prstDash val="solid"/>
                      <a:round/>
                      <a:headEnd type="none" w="med" len="med"/>
                      <a:tailEnd type="none" w="med" len="med"/>
                    </a:lnT>
                  </a:tcPr>
                </a:tc>
                <a:tc>
                  <a:txBody>
                    <a:bodyPr/>
                    <a:lstStyle/>
                    <a:p>
                      <a:pPr marL="91440" marR="0" lvl="1" indent="0" algn="l" defTabSz="914400" rtl="0" eaLnBrk="1" fontAlgn="auto" latinLnBrk="0" hangingPunct="1">
                        <a:lnSpc>
                          <a:spcPct val="100000"/>
                        </a:lnSpc>
                        <a:spcBef>
                          <a:spcPts val="0"/>
                        </a:spcBef>
                        <a:spcAft>
                          <a:spcPts val="0"/>
                        </a:spcAft>
                        <a:buClrTx/>
                        <a:buSzTx/>
                        <a:buFontTx/>
                        <a:buNone/>
                        <a:tabLst/>
                        <a:defRPr/>
                      </a:pPr>
                      <a:r>
                        <a:rPr lang="en-US" sz="800" kern="1200" dirty="0">
                          <a:solidFill>
                            <a:schemeClr val="tx1"/>
                          </a:solidFill>
                          <a:latin typeface="Calibri" panose="020F0502020204030204" pitchFamily="34" charset="0"/>
                          <a:ea typeface="+mn-ea"/>
                          <a:cs typeface="+mn-cs"/>
                        </a:rPr>
                        <a:t>Advanced Threat</a:t>
                      </a:r>
                      <a:r>
                        <a:rPr lang="en-US" sz="800" kern="1200" baseline="0" dirty="0">
                          <a:solidFill>
                            <a:schemeClr val="tx1"/>
                          </a:solidFill>
                          <a:latin typeface="Calibri" panose="020F0502020204030204" pitchFamily="34" charset="0"/>
                          <a:ea typeface="+mn-ea"/>
                          <a:cs typeface="+mn-cs"/>
                        </a:rPr>
                        <a:t> Protection</a:t>
                      </a:r>
                      <a:endParaRPr lang="en-US" sz="800" kern="1200" dirty="0">
                        <a:solidFill>
                          <a:schemeClr val="tx1"/>
                        </a:solidFill>
                        <a:latin typeface="Calibri" panose="020F0502020204030204" pitchFamily="34" charset="0"/>
                        <a:ea typeface="+mn-ea"/>
                        <a:cs typeface="+mn-cs"/>
                      </a:endParaRP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7311931"/>
                  </a:ext>
                </a:extLst>
              </a:tr>
              <a:tr h="357666">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algn="ctr"/>
                      <a:r>
                        <a:rPr lang="en-US" sz="900" b="1" baseline="0" dirty="0">
                          <a:solidFill>
                            <a:schemeClr val="tx1"/>
                          </a:solidFill>
                          <a:latin typeface="Calibri" panose="020F0502020204030204" pitchFamily="34" charset="0"/>
                        </a:rPr>
                        <a:t>Windows</a:t>
                      </a: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lvl1pPr marL="0" algn="l" defTabSz="914400" rtl="0" eaLnBrk="1" latinLnBrk="0" hangingPunct="1">
                        <a:defRPr sz="1800" kern="1200">
                          <a:solidFill>
                            <a:schemeClr val="tx1"/>
                          </a:solidFill>
                          <a:latin typeface="Segoe UI"/>
                        </a:defRPr>
                      </a:lvl1pPr>
                      <a:lvl2pPr marL="457200" algn="l" defTabSz="914400" rtl="0" eaLnBrk="1" latinLnBrk="0" hangingPunct="1">
                        <a:defRPr sz="1800" kern="1200">
                          <a:solidFill>
                            <a:schemeClr val="tx1"/>
                          </a:solidFill>
                          <a:latin typeface="Segoe UI"/>
                        </a:defRPr>
                      </a:lvl2pPr>
                      <a:lvl3pPr marL="914400" algn="l" defTabSz="914400" rtl="0" eaLnBrk="1" latinLnBrk="0" hangingPunct="1">
                        <a:defRPr sz="1800" kern="1200">
                          <a:solidFill>
                            <a:schemeClr val="tx1"/>
                          </a:solidFill>
                          <a:latin typeface="Segoe UI"/>
                        </a:defRPr>
                      </a:lvl3pPr>
                      <a:lvl4pPr marL="1371600" algn="l" defTabSz="914400" rtl="0" eaLnBrk="1" latinLnBrk="0" hangingPunct="1">
                        <a:defRPr sz="1800" kern="1200">
                          <a:solidFill>
                            <a:schemeClr val="tx1"/>
                          </a:solidFill>
                          <a:latin typeface="Segoe UI"/>
                        </a:defRPr>
                      </a:lvl4pPr>
                      <a:lvl5pPr marL="1828800" algn="l" defTabSz="914400" rtl="0" eaLnBrk="1" latinLnBrk="0" hangingPunct="1">
                        <a:defRPr sz="1800" kern="1200">
                          <a:solidFill>
                            <a:schemeClr val="tx1"/>
                          </a:solidFill>
                          <a:latin typeface="Segoe UI"/>
                        </a:defRPr>
                      </a:lvl5pPr>
                      <a:lvl6pPr marL="2286000" algn="l" defTabSz="914400" rtl="0" eaLnBrk="1" latinLnBrk="0" hangingPunct="1">
                        <a:defRPr sz="1800" kern="1200">
                          <a:solidFill>
                            <a:schemeClr val="tx1"/>
                          </a:solidFill>
                          <a:latin typeface="Segoe UI"/>
                        </a:defRPr>
                      </a:lvl6pPr>
                      <a:lvl7pPr marL="2743200" algn="l" defTabSz="914400" rtl="0" eaLnBrk="1" latinLnBrk="0" hangingPunct="1">
                        <a:defRPr sz="1800" kern="1200">
                          <a:solidFill>
                            <a:schemeClr val="tx1"/>
                          </a:solidFill>
                          <a:latin typeface="Segoe UI"/>
                        </a:defRPr>
                      </a:lvl7pPr>
                      <a:lvl8pPr marL="3200400" algn="l" defTabSz="914400" rtl="0" eaLnBrk="1" latinLnBrk="0" hangingPunct="1">
                        <a:defRPr sz="1800" kern="1200">
                          <a:solidFill>
                            <a:schemeClr val="tx1"/>
                          </a:solidFill>
                          <a:latin typeface="Segoe UI"/>
                        </a:defRPr>
                      </a:lvl8pPr>
                      <a:lvl9pPr marL="3657600" algn="l" defTabSz="914400" rtl="0" eaLnBrk="1" latinLnBrk="0" hangingPunct="1">
                        <a:defRPr sz="1800" kern="1200">
                          <a:solidFill>
                            <a:schemeClr val="tx1"/>
                          </a:solidFill>
                          <a:latin typeface="Segoe UI"/>
                        </a:defRPr>
                      </a:lvl9pPr>
                    </a:lstStyle>
                    <a:p>
                      <a:pPr marL="91440" marR="0" lvl="1" indent="0" algn="l" defTabSz="914363" rtl="0" eaLnBrk="1" fontAlgn="auto" latinLnBrk="0" hangingPunct="1">
                        <a:lnSpc>
                          <a:spcPct val="100000"/>
                        </a:lnSpc>
                        <a:spcBef>
                          <a:spcPts val="0"/>
                        </a:spcBef>
                        <a:spcAft>
                          <a:spcPts val="0"/>
                        </a:spcAft>
                        <a:buClrTx/>
                        <a:buSzTx/>
                        <a:buFontTx/>
                        <a:buNone/>
                        <a:tabLst/>
                        <a:defRPr/>
                      </a:pPr>
                      <a:r>
                        <a:rPr lang="en-US" sz="800">
                          <a:solidFill>
                            <a:schemeClr val="tx1"/>
                          </a:solidFill>
                          <a:latin typeface="Calibri" panose="020F0502020204030204" pitchFamily="34" charset="0"/>
                        </a:rPr>
                        <a:t>Windows 10</a:t>
                      </a:r>
                      <a:r>
                        <a:rPr lang="en-US" sz="800" baseline="0">
                          <a:solidFill>
                            <a:schemeClr val="tx1"/>
                          </a:solidFill>
                          <a:latin typeface="Calibri" panose="020F0502020204030204" pitchFamily="34" charset="0"/>
                        </a:rPr>
                        <a:t> Education</a:t>
                      </a:r>
                      <a:endParaRPr lang="en-US" sz="800">
                        <a:solidFill>
                          <a:schemeClr val="tx1"/>
                        </a:solidFill>
                        <a:latin typeface="Calibri" panose="020F0502020204030204" pitchFamily="34" charset="0"/>
                      </a:endParaRP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1723957"/>
                  </a:ext>
                </a:extLst>
              </a:tr>
              <a:tr h="357666">
                <a:tc rowSpan="4">
                  <a:txBody>
                    <a:bodyPr/>
                    <a:lstStyle/>
                    <a:p>
                      <a:pPr marL="0" algn="ctr" defTabSz="914016" rtl="0" eaLnBrk="1" latinLnBrk="0" hangingPunct="1"/>
                      <a:r>
                        <a:rPr lang="en-US" sz="900" b="1" kern="1200" baseline="0" dirty="0">
                          <a:solidFill>
                            <a:schemeClr val="tx1"/>
                          </a:solidFill>
                          <a:latin typeface="Calibri" panose="020F0502020204030204" pitchFamily="34" charset="0"/>
                          <a:ea typeface="+mn-ea"/>
                          <a:cs typeface="+mn-cs"/>
                        </a:rPr>
                        <a:t>EMS</a:t>
                      </a:r>
                    </a:p>
                  </a:txBody>
                  <a:tcPr marL="67232" marR="67232" marT="33616" marB="3361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178D7"/>
                    </a:solidFill>
                  </a:tcPr>
                </a:tc>
                <a:tc>
                  <a:txBody>
                    <a:bodyPr/>
                    <a:lstStyle/>
                    <a:p>
                      <a:pPr marL="91440" marR="0" lvl="1" indent="0" algn="l" defTabSz="914363" rtl="0" eaLnBrk="1" fontAlgn="auto" latinLnBrk="0" hangingPunct="1">
                        <a:lnSpc>
                          <a:spcPct val="100000"/>
                        </a:lnSpc>
                        <a:spcBef>
                          <a:spcPts val="0"/>
                        </a:spcBef>
                        <a:spcAft>
                          <a:spcPts val="0"/>
                        </a:spcAft>
                        <a:buClrTx/>
                        <a:buSzTx/>
                        <a:buFontTx/>
                        <a:buNone/>
                        <a:tabLst/>
                        <a:defRPr/>
                      </a:pPr>
                      <a:r>
                        <a:rPr lang="en-US" sz="800" i="0" kern="1200">
                          <a:solidFill>
                            <a:schemeClr val="tx1"/>
                          </a:solidFill>
                          <a:latin typeface="Calibri" panose="020F0502020204030204" pitchFamily="34" charset="0"/>
                          <a:ea typeface="+mn-ea"/>
                          <a:cs typeface="+mn-cs"/>
                        </a:rPr>
                        <a:t>Intune for Education</a:t>
                      </a:r>
                      <a:r>
                        <a:rPr lang="en-US" sz="800" i="0" kern="1200" baseline="0">
                          <a:solidFill>
                            <a:schemeClr val="tx1"/>
                          </a:solidFill>
                          <a:latin typeface="Calibri" panose="020F0502020204030204" pitchFamily="34" charset="0"/>
                          <a:ea typeface="+mn-ea"/>
                          <a:cs typeface="+mn-cs"/>
                        </a:rPr>
                        <a:t> / Intune</a:t>
                      </a:r>
                      <a:endParaRPr lang="en-US" sz="800" i="0" kern="1200">
                        <a:solidFill>
                          <a:schemeClr val="tx1"/>
                        </a:solidFill>
                        <a:latin typeface="Calibri" panose="020F0502020204030204" pitchFamily="34" charset="0"/>
                        <a:ea typeface="+mn-ea"/>
                        <a:cs typeface="+mn-cs"/>
                      </a:endParaRP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784951"/>
                  </a:ext>
                </a:extLst>
              </a:tr>
              <a:tr h="357666">
                <a:tc vMerge="1">
                  <a:txBody>
                    <a:bodyPr/>
                    <a:lstStyle/>
                    <a:p>
                      <a:endParaRPr lang="en-US"/>
                    </a:p>
                  </a:txBody>
                  <a:tcPr>
                    <a:lnT w="9525" cap="flat" cmpd="sng" algn="ctr">
                      <a:solidFill>
                        <a:schemeClr val="tx1"/>
                      </a:solidFill>
                      <a:prstDash val="solid"/>
                      <a:round/>
                      <a:headEnd type="none" w="med" len="med"/>
                      <a:tailEnd type="none" w="med" len="med"/>
                    </a:lnT>
                  </a:tcPr>
                </a:tc>
                <a:tc>
                  <a:txBody>
                    <a:bodyPr/>
                    <a:lstStyle/>
                    <a:p>
                      <a:pPr marL="91440" marR="0" lvl="1" indent="0" algn="l" defTabSz="914363" rtl="0" eaLnBrk="1" fontAlgn="auto" latinLnBrk="0" hangingPunct="1">
                        <a:lnSpc>
                          <a:spcPct val="100000"/>
                        </a:lnSpc>
                        <a:spcBef>
                          <a:spcPts val="0"/>
                        </a:spcBef>
                        <a:spcAft>
                          <a:spcPts val="0"/>
                        </a:spcAft>
                        <a:buClrTx/>
                        <a:buSzTx/>
                        <a:buFontTx/>
                        <a:buNone/>
                        <a:tabLst/>
                        <a:defRPr/>
                      </a:pPr>
                      <a:r>
                        <a:rPr lang="en-US" sz="800" i="0" kern="1200">
                          <a:solidFill>
                            <a:schemeClr val="tx1"/>
                          </a:solidFill>
                          <a:latin typeface="Calibri" panose="020F0502020204030204" pitchFamily="34" charset="0"/>
                          <a:ea typeface="+mn-ea"/>
                          <a:cs typeface="+mn-cs"/>
                        </a:rPr>
                        <a:t>AADP Plan 1</a:t>
                      </a: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4455923"/>
                  </a:ext>
                </a:extLst>
              </a:tr>
              <a:tr h="357666">
                <a:tc vMerge="1">
                  <a:txBody>
                    <a:bodyPr/>
                    <a:lstStyle/>
                    <a:p>
                      <a:endParaRPr lang="en-US"/>
                    </a:p>
                  </a:txBody>
                  <a:tcPr/>
                </a:tc>
                <a:tc>
                  <a:txBody>
                    <a:bodyPr/>
                    <a:lstStyle/>
                    <a:p>
                      <a:pPr marL="91440" marR="0" lvl="1" indent="0" algn="l" defTabSz="914363" rtl="0" eaLnBrk="1" fontAlgn="auto" latinLnBrk="0" hangingPunct="1">
                        <a:lnSpc>
                          <a:spcPct val="100000"/>
                        </a:lnSpc>
                        <a:spcBef>
                          <a:spcPts val="0"/>
                        </a:spcBef>
                        <a:spcAft>
                          <a:spcPts val="0"/>
                        </a:spcAft>
                        <a:buClrTx/>
                        <a:buSzTx/>
                        <a:buFontTx/>
                        <a:buNone/>
                        <a:tabLst/>
                        <a:defRPr/>
                      </a:pPr>
                      <a:r>
                        <a:rPr lang="en-US" sz="800" i="0" kern="1200">
                          <a:solidFill>
                            <a:schemeClr val="tx1"/>
                          </a:solidFill>
                          <a:latin typeface="Calibri" panose="020F0502020204030204" pitchFamily="34" charset="0"/>
                          <a:ea typeface="+mn-ea"/>
                          <a:cs typeface="+mn-cs"/>
                        </a:rPr>
                        <a:t>Advanced</a:t>
                      </a:r>
                      <a:r>
                        <a:rPr lang="en-US" sz="800" i="0" kern="1200" baseline="0">
                          <a:solidFill>
                            <a:schemeClr val="tx1"/>
                          </a:solidFill>
                          <a:latin typeface="Calibri" panose="020F0502020204030204" pitchFamily="34" charset="0"/>
                          <a:ea typeface="+mn-ea"/>
                          <a:cs typeface="+mn-cs"/>
                        </a:rPr>
                        <a:t> Threat Analytics</a:t>
                      </a:r>
                      <a:endParaRPr lang="en-US" sz="800" i="0" kern="1200">
                        <a:solidFill>
                          <a:schemeClr val="tx1"/>
                        </a:solidFill>
                        <a:latin typeface="Calibri" panose="020F0502020204030204" pitchFamily="34" charset="0"/>
                        <a:ea typeface="+mn-ea"/>
                        <a:cs typeface="+mn-cs"/>
                      </a:endParaRP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rgbClr val="797A7D">
                          <a:lumMod val="20000"/>
                          <a:lumOff val="8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4395829"/>
                  </a:ext>
                </a:extLst>
              </a:tr>
              <a:tr h="357666">
                <a:tc vMerge="1">
                  <a:txBody>
                    <a:bodyPr/>
                    <a:lstStyle/>
                    <a:p>
                      <a:endParaRPr lang="en-US"/>
                    </a:p>
                  </a:txBody>
                  <a:tcPr>
                    <a:lnT w="9525" cap="flat" cmpd="sng" algn="ctr">
                      <a:solidFill>
                        <a:schemeClr val="tx1"/>
                      </a:solidFill>
                      <a:prstDash val="solid"/>
                      <a:round/>
                      <a:headEnd type="none" w="med" len="med"/>
                      <a:tailEnd type="none" w="med" len="med"/>
                    </a:lnT>
                  </a:tcPr>
                </a:tc>
                <a:tc>
                  <a:txBody>
                    <a:bodyPr/>
                    <a:lstStyle/>
                    <a:p>
                      <a:pPr marL="91440" marR="0" lvl="1" indent="0" algn="l" defTabSz="914363" rtl="0" eaLnBrk="1" fontAlgn="auto" latinLnBrk="0" hangingPunct="1">
                        <a:lnSpc>
                          <a:spcPct val="100000"/>
                        </a:lnSpc>
                        <a:spcBef>
                          <a:spcPts val="0"/>
                        </a:spcBef>
                        <a:spcAft>
                          <a:spcPts val="0"/>
                        </a:spcAft>
                        <a:buClrTx/>
                        <a:buSzTx/>
                        <a:buFontTx/>
                        <a:buNone/>
                        <a:tabLst/>
                        <a:defRPr/>
                      </a:pPr>
                      <a:r>
                        <a:rPr lang="en-US" sz="800" i="0" kern="1200">
                          <a:solidFill>
                            <a:schemeClr val="tx1"/>
                          </a:solidFill>
                          <a:latin typeface="Calibri" panose="020F0502020204030204" pitchFamily="34" charset="0"/>
                          <a:ea typeface="+mn-ea"/>
                          <a:cs typeface="+mn-cs"/>
                        </a:rPr>
                        <a:t>AADP Plan 2</a:t>
                      </a:r>
                    </a:p>
                  </a:txBody>
                  <a:tcPr marL="13443" marR="1344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797A7D">
                          <a:lumMod val="20000"/>
                          <a:lumOff val="80000"/>
                        </a:srgb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8032906"/>
                  </a:ext>
                </a:extLst>
              </a:tr>
              <a:tr h="357666">
                <a:tc gridSpan="2">
                  <a:txBody>
                    <a:bodyPr/>
                    <a:lstStyle/>
                    <a:p>
                      <a:pPr marL="0" algn="l" defTabSz="914016" rtl="0" eaLnBrk="1" latinLnBrk="0" hangingPunct="1"/>
                      <a:r>
                        <a:rPr lang="en-US" sz="900" b="1" kern="1200" baseline="0" dirty="0">
                          <a:solidFill>
                            <a:schemeClr val="tx1"/>
                          </a:solidFill>
                          <a:latin typeface="Calibri" panose="020F0502020204030204" pitchFamily="34" charset="0"/>
                          <a:ea typeface="+mn-ea"/>
                          <a:cs typeface="+mn-cs"/>
                        </a:rPr>
                        <a:t>Minecraft: Education Edition</a:t>
                      </a:r>
                    </a:p>
                  </a:txBody>
                  <a:tcPr marL="67232" marR="6723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marL="91440" marR="0" lvl="1" indent="0" algn="l" defTabSz="914363" rtl="0" eaLnBrk="1" fontAlgn="auto" latinLnBrk="0" hangingPunct="1">
                        <a:lnSpc>
                          <a:spcPct val="100000"/>
                        </a:lnSpc>
                        <a:spcBef>
                          <a:spcPts val="0"/>
                        </a:spcBef>
                        <a:spcAft>
                          <a:spcPts val="0"/>
                        </a:spcAft>
                        <a:buClrTx/>
                        <a:buSzTx/>
                        <a:buFontTx/>
                        <a:buNone/>
                        <a:tabLst/>
                        <a:defRPr/>
                      </a:pPr>
                      <a:endParaRPr lang="en-US" sz="1100" i="0" kern="1200">
                        <a:solidFill>
                          <a:schemeClr val="tx1"/>
                        </a:solidFill>
                        <a:latin typeface="Calibri" panose="020F0502020204030204" pitchFamily="34" charset="0"/>
                        <a:ea typeface="+mn-ea"/>
                        <a:cs typeface="+mn-cs"/>
                      </a:endParaRPr>
                    </a:p>
                  </a:txBody>
                  <a:tcPr marL="18283" marR="18283" marT="0" marB="0" anchor="ctr">
                    <a:lnL>
                      <a:noFill/>
                    </a:lnL>
                    <a:lnR w="12700" cap="flat" cmpd="sng" algn="ctr">
                      <a:solidFill>
                        <a:srgbClr val="FFFFFF"/>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33545577"/>
                  </a:ext>
                </a:extLst>
              </a:tr>
            </a:tbl>
          </a:graphicData>
        </a:graphic>
      </p:graphicFrame>
      <p:sp>
        <p:nvSpPr>
          <p:cNvPr id="7" name="TextBox 6">
            <a:extLst>
              <a:ext uri="{FF2B5EF4-FFF2-40B4-BE49-F238E27FC236}">
                <a16:creationId xmlns:a16="http://schemas.microsoft.com/office/drawing/2014/main" id="{B25E6C3A-6326-4A11-A80A-8BB2DFA92A99}"/>
              </a:ext>
            </a:extLst>
          </p:cNvPr>
          <p:cNvSpPr txBox="1"/>
          <p:nvPr/>
        </p:nvSpPr>
        <p:spPr>
          <a:xfrm>
            <a:off x="319818" y="5462192"/>
            <a:ext cx="672319" cy="327644"/>
          </a:xfrm>
          <a:prstGeom prst="rect">
            <a:avLst/>
          </a:prstGeom>
        </p:spPr>
        <p:txBody>
          <a:bodyPr vert="horz" wrap="none" lIns="67232" tIns="67232" rIns="67232" bIns="67232" rtlCol="0" anchor="t">
            <a:noAutofit/>
          </a:bodyPr>
          <a:lstStyle/>
          <a:p>
            <a:pPr defTabSz="685805">
              <a:defRPr/>
            </a:pPr>
            <a:r>
              <a:rPr lang="en-US" sz="735" baseline="30000" dirty="0">
                <a:solidFill>
                  <a:srgbClr val="505050"/>
                </a:solidFill>
                <a:latin typeface="Segoe UI" pitchFamily="34" charset="0"/>
                <a:ea typeface="Segoe UI" pitchFamily="34" charset="0"/>
                <a:cs typeface="Segoe UI" pitchFamily="34" charset="0"/>
              </a:rPr>
              <a:t>1</a:t>
            </a:r>
            <a:r>
              <a:rPr lang="en-US" sz="735" dirty="0">
                <a:solidFill>
                  <a:srgbClr val="505050"/>
                </a:solidFill>
                <a:latin typeface="Segoe UI" pitchFamily="34" charset="0"/>
                <a:ea typeface="Segoe UI" pitchFamily="34" charset="0"/>
                <a:cs typeface="Segoe UI" pitchFamily="34" charset="0"/>
              </a:rPr>
              <a:t>ProPlus benefit may be a limited version of O365 </a:t>
            </a:r>
            <a:r>
              <a:rPr lang="en-US" sz="735" dirty="0" err="1">
                <a:solidFill>
                  <a:srgbClr val="505050"/>
                </a:solidFill>
                <a:latin typeface="Segoe UI" pitchFamily="34" charset="0"/>
                <a:ea typeface="Segoe UI" pitchFamily="34" charset="0"/>
                <a:cs typeface="Segoe UI" pitchFamily="34" charset="0"/>
              </a:rPr>
              <a:t>ProPlus</a:t>
            </a:r>
            <a:endParaRPr lang="en-US" sz="735" dirty="0">
              <a:solidFill>
                <a:srgbClr val="505050"/>
              </a:solidFill>
              <a:latin typeface="Segoe UI" pitchFamily="34" charset="0"/>
              <a:ea typeface="Segoe UI" pitchFamily="34" charset="0"/>
              <a:cs typeface="Segoe UI" pitchFamily="34" charset="0"/>
            </a:endParaRPr>
          </a:p>
        </p:txBody>
      </p:sp>
      <p:sp>
        <p:nvSpPr>
          <p:cNvPr id="8" name="object 34"/>
          <p:cNvSpPr/>
          <p:nvPr/>
        </p:nvSpPr>
        <p:spPr>
          <a:xfrm>
            <a:off x="649" y="1675886"/>
            <a:ext cx="9142703" cy="0"/>
          </a:xfrm>
          <a:custGeom>
            <a:avLst/>
            <a:gdLst/>
            <a:ahLst/>
            <a:cxnLst/>
            <a:rect l="l" t="t" r="r" b="b"/>
            <a:pathLst>
              <a:path w="12192000">
                <a:moveTo>
                  <a:pt x="0" y="0"/>
                </a:moveTo>
                <a:lnTo>
                  <a:pt x="12192000" y="0"/>
                </a:lnTo>
              </a:path>
            </a:pathLst>
          </a:custGeom>
          <a:ln w="76200">
            <a:solidFill>
              <a:srgbClr val="0078D6"/>
            </a:solidFill>
          </a:ln>
        </p:spPr>
        <p:txBody>
          <a:bodyPr wrap="square" lIns="0" tIns="0" rIns="0" bIns="0" rtlCol="0"/>
          <a:lstStyle/>
          <a:p>
            <a:endParaRPr sz="1377"/>
          </a:p>
        </p:txBody>
      </p:sp>
    </p:spTree>
    <p:extLst>
      <p:ext uri="{BB962C8B-B14F-4D97-AF65-F5344CB8AC3E}">
        <p14:creationId xmlns:p14="http://schemas.microsoft.com/office/powerpoint/2010/main" val="167300960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9" y="1675886"/>
            <a:ext cx="9142703" cy="0"/>
          </a:xfrm>
          <a:custGeom>
            <a:avLst/>
            <a:gdLst/>
            <a:ahLst/>
            <a:cxnLst/>
            <a:rect l="l" t="t" r="r" b="b"/>
            <a:pathLst>
              <a:path w="12192000">
                <a:moveTo>
                  <a:pt x="0" y="0"/>
                </a:moveTo>
                <a:lnTo>
                  <a:pt x="12192000" y="0"/>
                </a:lnTo>
              </a:path>
            </a:pathLst>
          </a:custGeom>
          <a:ln w="76200">
            <a:solidFill>
              <a:srgbClr val="0078D6"/>
            </a:solidFill>
          </a:ln>
        </p:spPr>
        <p:txBody>
          <a:bodyPr wrap="square" lIns="0" tIns="0" rIns="0" bIns="0" rtlCol="0"/>
          <a:lstStyle/>
          <a:p>
            <a:endParaRPr sz="1377"/>
          </a:p>
        </p:txBody>
      </p:sp>
      <p:graphicFrame>
        <p:nvGraphicFramePr>
          <p:cNvPr id="4" name="object 4"/>
          <p:cNvGraphicFramePr>
            <a:graphicFrameLocks noGrp="1"/>
          </p:cNvGraphicFramePr>
          <p:nvPr>
            <p:extLst/>
          </p:nvPr>
        </p:nvGraphicFramePr>
        <p:xfrm>
          <a:off x="0" y="1804832"/>
          <a:ext cx="9143351" cy="4086031"/>
        </p:xfrm>
        <a:graphic>
          <a:graphicData uri="http://schemas.openxmlformats.org/drawingml/2006/table">
            <a:tbl>
              <a:tblPr firstRow="1" bandRow="1">
                <a:tableStyleId>{2D5ABB26-0587-4C30-8999-92F81FD0307C}</a:tableStyleId>
              </a:tblPr>
              <a:tblGrid>
                <a:gridCol w="2112605">
                  <a:extLst>
                    <a:ext uri="{9D8B030D-6E8A-4147-A177-3AD203B41FA5}">
                      <a16:colId xmlns:a16="http://schemas.microsoft.com/office/drawing/2014/main" val="20000"/>
                    </a:ext>
                  </a:extLst>
                </a:gridCol>
                <a:gridCol w="373426">
                  <a:extLst>
                    <a:ext uri="{9D8B030D-6E8A-4147-A177-3AD203B41FA5}">
                      <a16:colId xmlns:a16="http://schemas.microsoft.com/office/drawing/2014/main" val="20001"/>
                    </a:ext>
                  </a:extLst>
                </a:gridCol>
                <a:gridCol w="671401">
                  <a:extLst>
                    <a:ext uri="{9D8B030D-6E8A-4147-A177-3AD203B41FA5}">
                      <a16:colId xmlns:a16="http://schemas.microsoft.com/office/drawing/2014/main" val="20002"/>
                    </a:ext>
                  </a:extLst>
                </a:gridCol>
                <a:gridCol w="795166">
                  <a:extLst>
                    <a:ext uri="{9D8B030D-6E8A-4147-A177-3AD203B41FA5}">
                      <a16:colId xmlns:a16="http://schemas.microsoft.com/office/drawing/2014/main" val="20003"/>
                    </a:ext>
                  </a:extLst>
                </a:gridCol>
                <a:gridCol w="672228">
                  <a:extLst>
                    <a:ext uri="{9D8B030D-6E8A-4147-A177-3AD203B41FA5}">
                      <a16:colId xmlns:a16="http://schemas.microsoft.com/office/drawing/2014/main" val="20004"/>
                    </a:ext>
                  </a:extLst>
                </a:gridCol>
                <a:gridCol w="882634">
                  <a:extLst>
                    <a:ext uri="{9D8B030D-6E8A-4147-A177-3AD203B41FA5}">
                      <a16:colId xmlns:a16="http://schemas.microsoft.com/office/drawing/2014/main" val="20005"/>
                    </a:ext>
                  </a:extLst>
                </a:gridCol>
                <a:gridCol w="896201">
                  <a:extLst>
                    <a:ext uri="{9D8B030D-6E8A-4147-A177-3AD203B41FA5}">
                      <a16:colId xmlns:a16="http://schemas.microsoft.com/office/drawing/2014/main" val="20006"/>
                    </a:ext>
                  </a:extLst>
                </a:gridCol>
                <a:gridCol w="672126">
                  <a:extLst>
                    <a:ext uri="{9D8B030D-6E8A-4147-A177-3AD203B41FA5}">
                      <a16:colId xmlns:a16="http://schemas.microsoft.com/office/drawing/2014/main" val="20007"/>
                    </a:ext>
                  </a:extLst>
                </a:gridCol>
                <a:gridCol w="665445">
                  <a:extLst>
                    <a:ext uri="{9D8B030D-6E8A-4147-A177-3AD203B41FA5}">
                      <a16:colId xmlns:a16="http://schemas.microsoft.com/office/drawing/2014/main" val="20008"/>
                    </a:ext>
                  </a:extLst>
                </a:gridCol>
                <a:gridCol w="786116">
                  <a:extLst>
                    <a:ext uri="{9D8B030D-6E8A-4147-A177-3AD203B41FA5}">
                      <a16:colId xmlns:a16="http://schemas.microsoft.com/office/drawing/2014/main" val="20009"/>
                    </a:ext>
                  </a:extLst>
                </a:gridCol>
                <a:gridCol w="616003">
                  <a:extLst>
                    <a:ext uri="{9D8B030D-6E8A-4147-A177-3AD203B41FA5}">
                      <a16:colId xmlns:a16="http://schemas.microsoft.com/office/drawing/2014/main" val="20010"/>
                    </a:ext>
                  </a:extLst>
                </a:gridCol>
              </a:tblGrid>
              <a:tr h="601356">
                <a:tc>
                  <a:txBody>
                    <a:bodyPr/>
                    <a:lstStyle/>
                    <a:p>
                      <a:pPr marL="0" marR="0" lvl="0" indent="0" algn="l" defTabSz="685711" rtl="0" eaLnBrk="1" fontAlgn="auto" latinLnBrk="0" hangingPunct="1">
                        <a:lnSpc>
                          <a:spcPct val="100000"/>
                        </a:lnSpc>
                        <a:spcBef>
                          <a:spcPts val="0"/>
                        </a:spcBef>
                        <a:spcAft>
                          <a:spcPts val="0"/>
                        </a:spcAft>
                        <a:buClrTx/>
                        <a:buSzTx/>
                        <a:buFontTx/>
                        <a:buNone/>
                        <a:tabLst/>
                        <a:defRPr/>
                      </a:pPr>
                      <a:r>
                        <a:rPr lang="en-US" sz="1600" dirty="0" smtClean="0">
                          <a:solidFill>
                            <a:schemeClr val="bg1"/>
                          </a:solidFill>
                        </a:rPr>
                        <a:t>Qualifying Products</a:t>
                      </a:r>
                    </a:p>
                    <a:p>
                      <a:endParaRPr sz="1700" dirty="0"/>
                    </a:p>
                  </a:txBody>
                  <a:tcPr marL="0" marR="0" marT="0" marB="0">
                    <a:lnL w="12700" cap="flat" cmpd="sng" algn="ctr">
                      <a:solidFill>
                        <a:schemeClr val="tx1"/>
                      </a:solidFill>
                      <a:prstDash val="solid"/>
                      <a:round/>
                      <a:headEnd type="none" w="med" len="med"/>
                      <a:tailEnd type="none" w="med" len="me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algn="ctr">
                        <a:lnSpc>
                          <a:spcPct val="100000"/>
                        </a:lnSpc>
                        <a:spcBef>
                          <a:spcPts val="1330"/>
                        </a:spcBef>
                      </a:pPr>
                      <a:r>
                        <a:rPr sz="1000" b="0" dirty="0">
                          <a:solidFill>
                            <a:srgbClr val="FFFFFF"/>
                          </a:solidFill>
                          <a:latin typeface="Segoe UI Light"/>
                          <a:cs typeface="Segoe UI Light"/>
                        </a:rPr>
                        <a:t>*</a:t>
                      </a:r>
                      <a:endParaRPr sz="1000">
                        <a:latin typeface="Segoe UI Light"/>
                        <a:cs typeface="Segoe UI Light"/>
                      </a:endParaRPr>
                    </a:p>
                  </a:txBody>
                  <a:tcPr marL="0" marR="0" marT="126665"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090" marR="170815">
                        <a:lnSpc>
                          <a:spcPct val="100000"/>
                        </a:lnSpc>
                        <a:spcBef>
                          <a:spcPts val="280"/>
                        </a:spcBef>
                      </a:pPr>
                      <a:r>
                        <a:rPr sz="800" b="0" spc="-5" dirty="0">
                          <a:solidFill>
                            <a:srgbClr val="FFFFFF"/>
                          </a:solidFill>
                          <a:latin typeface="Segoe UI Light"/>
                          <a:cs typeface="Segoe UI Light"/>
                        </a:rPr>
                        <a:t>Office</a:t>
                      </a:r>
                      <a:r>
                        <a:rPr sz="800" b="0" spc="-75" dirty="0">
                          <a:solidFill>
                            <a:srgbClr val="FFFFFF"/>
                          </a:solidFill>
                          <a:latin typeface="Segoe UI Light"/>
                          <a:cs typeface="Segoe UI Light"/>
                        </a:rPr>
                        <a:t> </a:t>
                      </a:r>
                      <a:r>
                        <a:rPr sz="800" b="0" spc="-5" dirty="0">
                          <a:solidFill>
                            <a:srgbClr val="FFFFFF"/>
                          </a:solidFill>
                          <a:latin typeface="Segoe UI Light"/>
                          <a:cs typeface="Segoe UI Light"/>
                        </a:rPr>
                        <a:t>365  </a:t>
                      </a:r>
                      <a:r>
                        <a:rPr sz="800" b="0" dirty="0">
                          <a:solidFill>
                            <a:srgbClr val="FFFFFF"/>
                          </a:solidFill>
                          <a:latin typeface="Segoe UI Light"/>
                          <a:cs typeface="Segoe UI Light"/>
                        </a:rPr>
                        <a:t>ProPlus</a:t>
                      </a:r>
                      <a:endParaRPr sz="800" dirty="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14300">
                        <a:lnSpc>
                          <a:spcPct val="100000"/>
                        </a:lnSpc>
                        <a:spcBef>
                          <a:spcPts val="280"/>
                        </a:spcBef>
                      </a:pPr>
                      <a:r>
                        <a:rPr sz="800" b="0" spc="-5" dirty="0">
                          <a:solidFill>
                            <a:srgbClr val="FFFFFF"/>
                          </a:solidFill>
                          <a:latin typeface="Segoe UI Light"/>
                          <a:cs typeface="Segoe UI Light"/>
                        </a:rPr>
                        <a:t>Advanced  Security  M</a:t>
                      </a:r>
                      <a:r>
                        <a:rPr sz="800" b="0" spc="-10" dirty="0">
                          <a:solidFill>
                            <a:srgbClr val="FFFFFF"/>
                          </a:solidFill>
                          <a:latin typeface="Segoe UI Light"/>
                          <a:cs typeface="Segoe UI Light"/>
                        </a:rPr>
                        <a:t>a</a:t>
                      </a:r>
                      <a:r>
                        <a:rPr sz="800" b="0" spc="-5" dirty="0">
                          <a:solidFill>
                            <a:srgbClr val="FFFFFF"/>
                          </a:solidFill>
                          <a:latin typeface="Segoe UI Light"/>
                          <a:cs typeface="Segoe UI Light"/>
                        </a:rPr>
                        <a:t>n</a:t>
                      </a:r>
                      <a:r>
                        <a:rPr sz="800" b="0" spc="-10" dirty="0">
                          <a:solidFill>
                            <a:srgbClr val="FFFFFF"/>
                          </a:solidFill>
                          <a:latin typeface="Segoe UI Light"/>
                          <a:cs typeface="Segoe UI Light"/>
                        </a:rPr>
                        <a:t>a</a:t>
                      </a:r>
                      <a:r>
                        <a:rPr sz="800" b="0" spc="-5" dirty="0">
                          <a:solidFill>
                            <a:srgbClr val="FFFFFF"/>
                          </a:solidFill>
                          <a:latin typeface="Segoe UI Light"/>
                          <a:cs typeface="Segoe UI Light"/>
                        </a:rPr>
                        <a:t>g</a:t>
                      </a:r>
                      <a:r>
                        <a:rPr sz="800" b="0" spc="-10" dirty="0">
                          <a:solidFill>
                            <a:srgbClr val="FFFFFF"/>
                          </a:solidFill>
                          <a:latin typeface="Segoe UI Light"/>
                          <a:cs typeface="Segoe UI Light"/>
                        </a:rPr>
                        <a:t>e</a:t>
                      </a:r>
                      <a:r>
                        <a:rPr sz="800" b="0" spc="-5" dirty="0">
                          <a:solidFill>
                            <a:srgbClr val="FFFFFF"/>
                          </a:solidFill>
                          <a:latin typeface="Segoe UI Light"/>
                          <a:cs typeface="Segoe UI Light"/>
                        </a:rPr>
                        <a:t>m</a:t>
                      </a:r>
                      <a:r>
                        <a:rPr sz="800" b="0" spc="-10" dirty="0">
                          <a:solidFill>
                            <a:srgbClr val="FFFFFF"/>
                          </a:solidFill>
                          <a:latin typeface="Segoe UI Light"/>
                          <a:cs typeface="Segoe UI Light"/>
                        </a:rPr>
                        <a:t>e</a:t>
                      </a:r>
                      <a:r>
                        <a:rPr sz="800" b="0" spc="-5" dirty="0">
                          <a:solidFill>
                            <a:srgbClr val="FFFFFF"/>
                          </a:solidFill>
                          <a:latin typeface="Segoe UI Light"/>
                          <a:cs typeface="Segoe UI Light"/>
                        </a:rPr>
                        <a:t>nt</a:t>
                      </a:r>
                      <a:endParaRPr sz="800" dirty="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52400">
                        <a:lnSpc>
                          <a:spcPct val="100000"/>
                        </a:lnSpc>
                        <a:spcBef>
                          <a:spcPts val="280"/>
                        </a:spcBef>
                      </a:pPr>
                      <a:r>
                        <a:rPr sz="800" b="0" spc="-5" dirty="0">
                          <a:solidFill>
                            <a:srgbClr val="FFFFFF"/>
                          </a:solidFill>
                          <a:latin typeface="Segoe UI Light"/>
                          <a:cs typeface="Segoe UI Light"/>
                        </a:rPr>
                        <a:t>Advanced  Threat  </a:t>
                      </a:r>
                      <a:r>
                        <a:rPr sz="800" b="0" dirty="0">
                          <a:solidFill>
                            <a:srgbClr val="FFFFFF"/>
                          </a:solidFill>
                          <a:latin typeface="Segoe UI Light"/>
                          <a:cs typeface="Segoe UI Light"/>
                        </a:rPr>
                        <a:t>Pr</a:t>
                      </a:r>
                      <a:r>
                        <a:rPr sz="800" b="0" spc="-5" dirty="0">
                          <a:solidFill>
                            <a:srgbClr val="FFFFFF"/>
                          </a:solidFill>
                          <a:latin typeface="Segoe UI Light"/>
                          <a:cs typeface="Segoe UI Light"/>
                        </a:rPr>
                        <a:t>o</a:t>
                      </a:r>
                      <a:r>
                        <a:rPr sz="800" b="0" dirty="0">
                          <a:solidFill>
                            <a:srgbClr val="FFFFFF"/>
                          </a:solidFill>
                          <a:latin typeface="Segoe UI Light"/>
                          <a:cs typeface="Segoe UI Light"/>
                        </a:rPr>
                        <a:t>t</a:t>
                      </a:r>
                      <a:r>
                        <a:rPr sz="800" b="0" spc="-10" dirty="0">
                          <a:solidFill>
                            <a:srgbClr val="FFFFFF"/>
                          </a:solidFill>
                          <a:latin typeface="Segoe UI Light"/>
                          <a:cs typeface="Segoe UI Light"/>
                        </a:rPr>
                        <a:t>e</a:t>
                      </a:r>
                      <a:r>
                        <a:rPr sz="800" b="0" dirty="0">
                          <a:solidFill>
                            <a:srgbClr val="FFFFFF"/>
                          </a:solidFill>
                          <a:latin typeface="Segoe UI Light"/>
                          <a:cs typeface="Segoe UI Light"/>
                        </a:rPr>
                        <a:t>cti</a:t>
                      </a:r>
                      <a:r>
                        <a:rPr sz="800" b="0" spc="-10" dirty="0">
                          <a:solidFill>
                            <a:srgbClr val="FFFFFF"/>
                          </a:solidFill>
                          <a:latin typeface="Segoe UI Light"/>
                          <a:cs typeface="Segoe UI Light"/>
                        </a:rPr>
                        <a:t>o</a:t>
                      </a:r>
                      <a:r>
                        <a:rPr sz="800" b="0" dirty="0">
                          <a:solidFill>
                            <a:srgbClr val="FFFFFF"/>
                          </a:solidFill>
                          <a:latin typeface="Segoe UI Light"/>
                          <a:cs typeface="Segoe UI Light"/>
                        </a:rPr>
                        <a:t>n</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23825">
                        <a:lnSpc>
                          <a:spcPct val="100000"/>
                        </a:lnSpc>
                        <a:spcBef>
                          <a:spcPts val="280"/>
                        </a:spcBef>
                      </a:pPr>
                      <a:r>
                        <a:rPr sz="800" b="0" dirty="0">
                          <a:solidFill>
                            <a:srgbClr val="FFFFFF"/>
                          </a:solidFill>
                          <a:latin typeface="Segoe UI Light"/>
                          <a:cs typeface="Segoe UI Light"/>
                        </a:rPr>
                        <a:t>Azure Active  </a:t>
                      </a:r>
                      <a:r>
                        <a:rPr sz="800" b="0" spc="-5" dirty="0">
                          <a:solidFill>
                            <a:srgbClr val="FFFFFF"/>
                          </a:solidFill>
                          <a:latin typeface="Segoe UI Light"/>
                          <a:cs typeface="Segoe UI Light"/>
                        </a:rPr>
                        <a:t>Directory  </a:t>
                      </a:r>
                      <a:r>
                        <a:rPr sz="800" b="0" dirty="0">
                          <a:solidFill>
                            <a:srgbClr val="FFFFFF"/>
                          </a:solidFill>
                          <a:latin typeface="Segoe UI Light"/>
                          <a:cs typeface="Segoe UI Light"/>
                        </a:rPr>
                        <a:t>Premium Plan</a:t>
                      </a:r>
                      <a:r>
                        <a:rPr sz="800" b="0" spc="-100" dirty="0">
                          <a:solidFill>
                            <a:srgbClr val="FFFFFF"/>
                          </a:solidFill>
                          <a:latin typeface="Segoe UI Light"/>
                          <a:cs typeface="Segoe UI Light"/>
                        </a:rPr>
                        <a:t> </a:t>
                      </a:r>
                      <a:r>
                        <a:rPr sz="800" b="0" dirty="0">
                          <a:solidFill>
                            <a:srgbClr val="FFFFFF"/>
                          </a:solidFill>
                          <a:latin typeface="Segoe UI Light"/>
                          <a:cs typeface="Segoe UI Light"/>
                        </a:rPr>
                        <a:t>1</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18745">
                        <a:lnSpc>
                          <a:spcPct val="100000"/>
                        </a:lnSpc>
                        <a:spcBef>
                          <a:spcPts val="280"/>
                        </a:spcBef>
                      </a:pPr>
                      <a:r>
                        <a:rPr sz="800" b="0" dirty="0">
                          <a:solidFill>
                            <a:srgbClr val="FFFFFF"/>
                          </a:solidFill>
                          <a:latin typeface="Segoe UI Light"/>
                          <a:cs typeface="Segoe UI Light"/>
                        </a:rPr>
                        <a:t>Azure Active  </a:t>
                      </a:r>
                      <a:r>
                        <a:rPr sz="800" b="0" spc="-5" dirty="0">
                          <a:solidFill>
                            <a:srgbClr val="FFFFFF"/>
                          </a:solidFill>
                          <a:latin typeface="Segoe UI Light"/>
                          <a:cs typeface="Segoe UI Light"/>
                        </a:rPr>
                        <a:t>Directory  </a:t>
                      </a:r>
                      <a:r>
                        <a:rPr sz="800" b="0" dirty="0">
                          <a:solidFill>
                            <a:srgbClr val="FFFFFF"/>
                          </a:solidFill>
                          <a:latin typeface="Segoe UI Light"/>
                          <a:cs typeface="Segoe UI Light"/>
                        </a:rPr>
                        <a:t>Premium Plan</a:t>
                      </a:r>
                      <a:r>
                        <a:rPr sz="800" b="0" spc="-100" dirty="0">
                          <a:solidFill>
                            <a:srgbClr val="FFFFFF"/>
                          </a:solidFill>
                          <a:latin typeface="Segoe UI Light"/>
                          <a:cs typeface="Segoe UI Light"/>
                        </a:rPr>
                        <a:t> </a:t>
                      </a:r>
                      <a:r>
                        <a:rPr sz="800" b="0" dirty="0">
                          <a:solidFill>
                            <a:srgbClr val="FFFFFF"/>
                          </a:solidFill>
                          <a:latin typeface="Segoe UI Light"/>
                          <a:cs typeface="Segoe UI Light"/>
                        </a:rPr>
                        <a:t>2</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65100">
                        <a:lnSpc>
                          <a:spcPct val="100000"/>
                        </a:lnSpc>
                        <a:spcBef>
                          <a:spcPts val="280"/>
                        </a:spcBef>
                      </a:pPr>
                      <a:r>
                        <a:rPr sz="800" b="0" spc="-5" dirty="0">
                          <a:solidFill>
                            <a:srgbClr val="FFFFFF"/>
                          </a:solidFill>
                          <a:latin typeface="Segoe UI Light"/>
                          <a:cs typeface="Segoe UI Light"/>
                        </a:rPr>
                        <a:t>Advanc</a:t>
                      </a:r>
                      <a:r>
                        <a:rPr sz="800" b="0" spc="-10" dirty="0">
                          <a:solidFill>
                            <a:srgbClr val="FFFFFF"/>
                          </a:solidFill>
                          <a:latin typeface="Segoe UI Light"/>
                          <a:cs typeface="Segoe UI Light"/>
                        </a:rPr>
                        <a:t>e</a:t>
                      </a:r>
                      <a:r>
                        <a:rPr sz="800" b="0" dirty="0">
                          <a:solidFill>
                            <a:srgbClr val="FFFFFF"/>
                          </a:solidFill>
                          <a:latin typeface="Segoe UI Light"/>
                          <a:cs typeface="Segoe UI Light"/>
                        </a:rPr>
                        <a:t>d  </a:t>
                      </a:r>
                      <a:r>
                        <a:rPr sz="800" b="0" spc="-5" dirty="0">
                          <a:solidFill>
                            <a:srgbClr val="FFFFFF"/>
                          </a:solidFill>
                          <a:latin typeface="Segoe UI Light"/>
                          <a:cs typeface="Segoe UI Light"/>
                        </a:rPr>
                        <a:t>Threat  </a:t>
                      </a:r>
                      <a:r>
                        <a:rPr sz="800" b="0" dirty="0">
                          <a:solidFill>
                            <a:srgbClr val="FFFFFF"/>
                          </a:solidFill>
                          <a:latin typeface="Segoe UI Light"/>
                          <a:cs typeface="Segoe UI Light"/>
                        </a:rPr>
                        <a:t>Analytics</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5725" marR="163195">
                        <a:lnSpc>
                          <a:spcPct val="100000"/>
                        </a:lnSpc>
                        <a:spcBef>
                          <a:spcPts val="280"/>
                        </a:spcBef>
                      </a:pPr>
                      <a:r>
                        <a:rPr sz="800" b="0" spc="-5" dirty="0">
                          <a:solidFill>
                            <a:srgbClr val="FFFFFF"/>
                          </a:solidFill>
                          <a:latin typeface="Segoe UI Light"/>
                          <a:cs typeface="Segoe UI Light"/>
                        </a:rPr>
                        <a:t>Intune/  </a:t>
                      </a:r>
                      <a:r>
                        <a:rPr sz="800" b="0" dirty="0">
                          <a:solidFill>
                            <a:srgbClr val="FFFFFF"/>
                          </a:solidFill>
                          <a:latin typeface="Segoe UI Light"/>
                          <a:cs typeface="Segoe UI Light"/>
                        </a:rPr>
                        <a:t>Intune</a:t>
                      </a:r>
                      <a:r>
                        <a:rPr sz="800" b="0" spc="-85" dirty="0">
                          <a:solidFill>
                            <a:srgbClr val="FFFFFF"/>
                          </a:solidFill>
                          <a:latin typeface="Segoe UI Light"/>
                          <a:cs typeface="Segoe UI Light"/>
                        </a:rPr>
                        <a:t> </a:t>
                      </a:r>
                      <a:r>
                        <a:rPr sz="800" b="0" spc="-5" dirty="0">
                          <a:solidFill>
                            <a:srgbClr val="FFFFFF"/>
                          </a:solidFill>
                          <a:latin typeface="Segoe UI Light"/>
                          <a:cs typeface="Segoe UI Light"/>
                        </a:rPr>
                        <a:t>for  </a:t>
                      </a:r>
                      <a:r>
                        <a:rPr sz="800" b="0" dirty="0">
                          <a:solidFill>
                            <a:srgbClr val="FFFFFF"/>
                          </a:solidFill>
                          <a:latin typeface="Segoe UI Light"/>
                          <a:cs typeface="Segoe UI Light"/>
                        </a:rPr>
                        <a:t>E</a:t>
                      </a:r>
                      <a:r>
                        <a:rPr sz="800" b="0" spc="-5" dirty="0">
                          <a:solidFill>
                            <a:srgbClr val="FFFFFF"/>
                          </a:solidFill>
                          <a:latin typeface="Segoe UI Light"/>
                          <a:cs typeface="Segoe UI Light"/>
                        </a:rPr>
                        <a:t>duc</a:t>
                      </a:r>
                      <a:r>
                        <a:rPr sz="800" b="0" spc="-10" dirty="0">
                          <a:solidFill>
                            <a:srgbClr val="FFFFFF"/>
                          </a:solidFill>
                          <a:latin typeface="Segoe UI Light"/>
                          <a:cs typeface="Segoe UI Light"/>
                        </a:rPr>
                        <a:t>a</a:t>
                      </a:r>
                      <a:r>
                        <a:rPr sz="800" b="0" dirty="0">
                          <a:solidFill>
                            <a:srgbClr val="FFFFFF"/>
                          </a:solidFill>
                          <a:latin typeface="Segoe UI Light"/>
                          <a:cs typeface="Segoe UI Light"/>
                        </a:rPr>
                        <a:t>ti</a:t>
                      </a:r>
                      <a:r>
                        <a:rPr sz="800" b="0" spc="-10" dirty="0">
                          <a:solidFill>
                            <a:srgbClr val="FFFFFF"/>
                          </a:solidFill>
                          <a:latin typeface="Segoe UI Light"/>
                          <a:cs typeface="Segoe UI Light"/>
                        </a:rPr>
                        <a:t>o</a:t>
                      </a:r>
                      <a:r>
                        <a:rPr sz="800" b="0" dirty="0">
                          <a:solidFill>
                            <a:srgbClr val="FFFFFF"/>
                          </a:solidFill>
                          <a:latin typeface="Segoe UI Light"/>
                          <a:cs typeface="Segoe UI Light"/>
                        </a:rPr>
                        <a:t>n</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6360" marR="124460">
                        <a:lnSpc>
                          <a:spcPct val="100000"/>
                        </a:lnSpc>
                        <a:spcBef>
                          <a:spcPts val="280"/>
                        </a:spcBef>
                      </a:pPr>
                      <a:r>
                        <a:rPr sz="800" b="0" dirty="0">
                          <a:solidFill>
                            <a:srgbClr val="FFFFFF"/>
                          </a:solidFill>
                          <a:latin typeface="Segoe UI Light"/>
                          <a:cs typeface="Segoe UI Light"/>
                        </a:rPr>
                        <a:t>Windows 10  </a:t>
                      </a:r>
                      <a:r>
                        <a:rPr sz="800" b="0" spc="-5" dirty="0">
                          <a:solidFill>
                            <a:srgbClr val="FFFFFF"/>
                          </a:solidFill>
                          <a:latin typeface="Segoe UI Light"/>
                          <a:cs typeface="Segoe UI Light"/>
                        </a:rPr>
                        <a:t>Education</a:t>
                      </a:r>
                      <a:r>
                        <a:rPr sz="800" b="0" spc="-80" dirty="0">
                          <a:solidFill>
                            <a:srgbClr val="FFFFFF"/>
                          </a:solidFill>
                          <a:latin typeface="Segoe UI Light"/>
                          <a:cs typeface="Segoe UI Light"/>
                        </a:rPr>
                        <a:t> </a:t>
                      </a:r>
                      <a:r>
                        <a:rPr sz="800" b="0" dirty="0">
                          <a:solidFill>
                            <a:srgbClr val="FFFFFF"/>
                          </a:solidFill>
                          <a:latin typeface="Segoe UI Light"/>
                          <a:cs typeface="Segoe UI Light"/>
                        </a:rPr>
                        <a:t>A3</a:t>
                      </a:r>
                      <a:endParaRPr sz="800">
                        <a:latin typeface="Segoe UI Light"/>
                        <a:cs typeface="Segoe UI Light"/>
                      </a:endParaRPr>
                    </a:p>
                  </a:txBody>
                  <a:tcPr marL="0" marR="0" marT="26666" marB="0">
                    <a:lnL w="12700">
                      <a:solidFill>
                        <a:srgbClr val="FFFFFF"/>
                      </a:solidFill>
                      <a:prstDash val="solid"/>
                    </a:lnL>
                    <a:lnR w="12700">
                      <a:solidFill>
                        <a:srgbClr val="FFFFFF"/>
                      </a:solidFill>
                      <a:prstDash val="soli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tc>
                  <a:txBody>
                    <a:bodyPr/>
                    <a:lstStyle/>
                    <a:p>
                      <a:pPr marL="86360" marR="100965" algn="just">
                        <a:lnSpc>
                          <a:spcPct val="100000"/>
                        </a:lnSpc>
                        <a:spcBef>
                          <a:spcPts val="280"/>
                        </a:spcBef>
                      </a:pPr>
                      <a:r>
                        <a:rPr sz="800" b="0" spc="-5" dirty="0">
                          <a:solidFill>
                            <a:srgbClr val="FFFFFF"/>
                          </a:solidFill>
                          <a:latin typeface="Segoe UI Light"/>
                          <a:cs typeface="Segoe UI Light"/>
                        </a:rPr>
                        <a:t>M</a:t>
                      </a:r>
                      <a:r>
                        <a:rPr sz="800" b="0" dirty="0">
                          <a:solidFill>
                            <a:srgbClr val="FFFFFF"/>
                          </a:solidFill>
                          <a:latin typeface="Segoe UI Light"/>
                          <a:cs typeface="Segoe UI Light"/>
                        </a:rPr>
                        <a:t>in</a:t>
                      </a:r>
                      <a:r>
                        <a:rPr sz="800" b="0" spc="-10" dirty="0">
                          <a:solidFill>
                            <a:srgbClr val="FFFFFF"/>
                          </a:solidFill>
                          <a:latin typeface="Segoe UI Light"/>
                          <a:cs typeface="Segoe UI Light"/>
                        </a:rPr>
                        <a:t>e</a:t>
                      </a:r>
                      <a:r>
                        <a:rPr sz="800" b="0" dirty="0">
                          <a:solidFill>
                            <a:srgbClr val="FFFFFF"/>
                          </a:solidFill>
                          <a:latin typeface="Segoe UI Light"/>
                          <a:cs typeface="Segoe UI Light"/>
                        </a:rPr>
                        <a:t>cr</a:t>
                      </a:r>
                      <a:r>
                        <a:rPr sz="800" b="0" spc="-10" dirty="0">
                          <a:solidFill>
                            <a:srgbClr val="FFFFFF"/>
                          </a:solidFill>
                          <a:latin typeface="Segoe UI Light"/>
                          <a:cs typeface="Segoe UI Light"/>
                        </a:rPr>
                        <a:t>a</a:t>
                      </a:r>
                      <a:r>
                        <a:rPr sz="800" b="0" spc="-5" dirty="0">
                          <a:solidFill>
                            <a:srgbClr val="FFFFFF"/>
                          </a:solidFill>
                          <a:latin typeface="Segoe UI Light"/>
                          <a:cs typeface="Segoe UI Light"/>
                        </a:rPr>
                        <a:t>f</a:t>
                      </a:r>
                      <a:r>
                        <a:rPr sz="800" b="0" dirty="0">
                          <a:solidFill>
                            <a:srgbClr val="FFFFFF"/>
                          </a:solidFill>
                          <a:latin typeface="Segoe UI Light"/>
                          <a:cs typeface="Segoe UI Light"/>
                        </a:rPr>
                        <a:t>t:  E</a:t>
                      </a:r>
                      <a:r>
                        <a:rPr sz="800" b="0" spc="-5" dirty="0">
                          <a:solidFill>
                            <a:srgbClr val="FFFFFF"/>
                          </a:solidFill>
                          <a:latin typeface="Segoe UI Light"/>
                          <a:cs typeface="Segoe UI Light"/>
                        </a:rPr>
                        <a:t>duc</a:t>
                      </a:r>
                      <a:r>
                        <a:rPr sz="800" b="0" spc="-10" dirty="0">
                          <a:solidFill>
                            <a:srgbClr val="FFFFFF"/>
                          </a:solidFill>
                          <a:latin typeface="Segoe UI Light"/>
                          <a:cs typeface="Segoe UI Light"/>
                        </a:rPr>
                        <a:t>a</a:t>
                      </a:r>
                      <a:r>
                        <a:rPr sz="800" b="0" dirty="0">
                          <a:solidFill>
                            <a:srgbClr val="FFFFFF"/>
                          </a:solidFill>
                          <a:latin typeface="Segoe UI Light"/>
                          <a:cs typeface="Segoe UI Light"/>
                        </a:rPr>
                        <a:t>ti</a:t>
                      </a:r>
                      <a:r>
                        <a:rPr sz="800" b="0" spc="-10" dirty="0">
                          <a:solidFill>
                            <a:srgbClr val="FFFFFF"/>
                          </a:solidFill>
                          <a:latin typeface="Segoe UI Light"/>
                          <a:cs typeface="Segoe UI Light"/>
                        </a:rPr>
                        <a:t>o</a:t>
                      </a:r>
                      <a:r>
                        <a:rPr sz="800" b="0" dirty="0">
                          <a:solidFill>
                            <a:srgbClr val="FFFFFF"/>
                          </a:solidFill>
                          <a:latin typeface="Segoe UI Light"/>
                          <a:cs typeface="Segoe UI Light"/>
                        </a:rPr>
                        <a:t>n  Edition</a:t>
                      </a:r>
                      <a:endParaRPr sz="800">
                        <a:latin typeface="Segoe UI Light"/>
                        <a:cs typeface="Segoe UI Light"/>
                      </a:endParaRPr>
                    </a:p>
                  </a:txBody>
                  <a:tcPr marL="0" marR="0" marT="26666" marB="0">
                    <a:lnL w="12700">
                      <a:solidFill>
                        <a:srgbClr val="FFFFFF"/>
                      </a:solidFill>
                      <a:prstDash val="soli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a:solidFill>
                        <a:srgbClr val="FFFFFF"/>
                      </a:solidFill>
                      <a:prstDash val="solid"/>
                    </a:lnB>
                    <a:solidFill>
                      <a:srgbClr val="0078D6"/>
                    </a:solidFill>
                  </a:tcPr>
                </a:tc>
                <a:extLst>
                  <a:ext uri="{0D108BD9-81ED-4DB2-BD59-A6C34878D82A}">
                    <a16:rowId xmlns:a16="http://schemas.microsoft.com/office/drawing/2014/main" val="10000"/>
                  </a:ext>
                </a:extLst>
              </a:tr>
              <a:tr h="232309">
                <a:tc>
                  <a:txBody>
                    <a:bodyPr/>
                    <a:lstStyle/>
                    <a:p>
                      <a:pPr marL="85090">
                        <a:lnSpc>
                          <a:spcPct val="100000"/>
                        </a:lnSpc>
                        <a:spcBef>
                          <a:spcPts val="185"/>
                        </a:spcBef>
                      </a:pPr>
                      <a:r>
                        <a:rPr sz="700" b="0" spc="-10" dirty="0">
                          <a:solidFill>
                            <a:srgbClr val="505050"/>
                          </a:solidFill>
                          <a:latin typeface="Segoe UI Light"/>
                          <a:cs typeface="Segoe UI Light"/>
                        </a:rPr>
                        <a:t>Office </a:t>
                      </a:r>
                      <a:r>
                        <a:rPr sz="700" b="0" spc="-5" dirty="0">
                          <a:solidFill>
                            <a:srgbClr val="505050"/>
                          </a:solidFill>
                          <a:latin typeface="Segoe UI Light"/>
                          <a:cs typeface="Segoe UI Light"/>
                        </a:rPr>
                        <a:t>365</a:t>
                      </a:r>
                      <a:r>
                        <a:rPr sz="700" b="0" spc="-60" dirty="0">
                          <a:solidFill>
                            <a:srgbClr val="505050"/>
                          </a:solidFill>
                          <a:latin typeface="Segoe UI Light"/>
                          <a:cs typeface="Segoe UI Light"/>
                        </a:rPr>
                        <a:t> </a:t>
                      </a:r>
                      <a:r>
                        <a:rPr sz="700" b="0" spc="-5" dirty="0">
                          <a:solidFill>
                            <a:srgbClr val="505050"/>
                          </a:solidFill>
                          <a:latin typeface="Segoe UI Light"/>
                          <a:cs typeface="Segoe UI Light"/>
                        </a:rPr>
                        <a:t>ProPlus</a:t>
                      </a:r>
                      <a:endParaRPr sz="700">
                        <a:latin typeface="Segoe UI Light"/>
                        <a:cs typeface="Segoe UI Light"/>
                      </a:endParaRPr>
                    </a:p>
                  </a:txBody>
                  <a:tcPr marL="0" marR="0" marT="17619" marB="0">
                    <a:lnL w="12700" cap="flat" cmpd="sng" algn="ctr">
                      <a:solidFill>
                        <a:schemeClr val="tx1"/>
                      </a:solidFill>
                      <a:prstDash val="solid"/>
                      <a:round/>
                      <a:headEnd type="none" w="med" len="med"/>
                      <a:tailEnd type="none" w="med" len="med"/>
                    </a:lnL>
                    <a:lnR w="12700">
                      <a:solidFill>
                        <a:srgbClr val="FFFFFF"/>
                      </a:solidFill>
                      <a:prstDash val="solid"/>
                    </a:lnR>
                    <a:lnT w="381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185"/>
                        </a:spcBef>
                      </a:pPr>
                      <a:r>
                        <a:rPr sz="700" b="0" spc="-5" dirty="0">
                          <a:solidFill>
                            <a:srgbClr val="505050"/>
                          </a:solidFill>
                          <a:latin typeface="Segoe UI Light"/>
                          <a:cs typeface="Segoe UI Light"/>
                        </a:rPr>
                        <a:t>1:15</a:t>
                      </a:r>
                      <a:endParaRPr sz="700">
                        <a:latin typeface="Segoe UI Light"/>
                        <a:cs typeface="Segoe UI Light"/>
                      </a:endParaRPr>
                    </a:p>
                  </a:txBody>
                  <a:tcPr marL="0" marR="0" marT="176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AD5EF"/>
                    </a:solidFill>
                  </a:tcPr>
                </a:tc>
                <a:tc>
                  <a:txBody>
                    <a:bodyPr/>
                    <a:lstStyle/>
                    <a:p>
                      <a:pPr marL="361950">
                        <a:lnSpc>
                          <a:spcPct val="100000"/>
                        </a:lnSpc>
                        <a:spcBef>
                          <a:spcPts val="185"/>
                        </a:spcBef>
                      </a:pPr>
                      <a:r>
                        <a:rPr sz="800" dirty="0">
                          <a:solidFill>
                            <a:srgbClr val="505050"/>
                          </a:solidFill>
                          <a:latin typeface="MS UI Gothic"/>
                          <a:cs typeface="MS UI Gothic"/>
                        </a:rPr>
                        <a:t>✓</a:t>
                      </a:r>
                      <a:endParaRPr sz="800">
                        <a:latin typeface="MS UI Gothic"/>
                        <a:cs typeface="MS UI Gothic"/>
                      </a:endParaRPr>
                    </a:p>
                  </a:txBody>
                  <a:tcPr marL="0" marR="0" marT="17619"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38100">
                      <a:solidFill>
                        <a:srgbClr val="FFFFFF"/>
                      </a:solidFill>
                      <a:prstDash val="solid"/>
                    </a:lnT>
                    <a:lnB w="12700">
                      <a:solidFill>
                        <a:srgbClr val="FFFFFF"/>
                      </a:solidFill>
                      <a:prstDash val="solid"/>
                    </a:lnB>
                  </a:tcPr>
                </a:tc>
                <a:extLst>
                  <a:ext uri="{0D108BD9-81ED-4DB2-BD59-A6C34878D82A}">
                    <a16:rowId xmlns:a16="http://schemas.microsoft.com/office/drawing/2014/main" val="10001"/>
                  </a:ext>
                </a:extLst>
              </a:tr>
              <a:tr h="232308">
                <a:tc>
                  <a:txBody>
                    <a:bodyPr/>
                    <a:lstStyle/>
                    <a:p>
                      <a:pPr marL="85090">
                        <a:lnSpc>
                          <a:spcPct val="100000"/>
                        </a:lnSpc>
                        <a:spcBef>
                          <a:spcPts val="285"/>
                        </a:spcBef>
                      </a:pPr>
                      <a:r>
                        <a:rPr sz="700" b="0" spc="-10" dirty="0">
                          <a:solidFill>
                            <a:srgbClr val="505050"/>
                          </a:solidFill>
                          <a:latin typeface="Segoe UI Light"/>
                          <a:cs typeface="Segoe UI Light"/>
                        </a:rPr>
                        <a:t>Advanced </a:t>
                      </a:r>
                      <a:r>
                        <a:rPr sz="700" b="0" spc="-5" dirty="0">
                          <a:solidFill>
                            <a:srgbClr val="505050"/>
                          </a:solidFill>
                          <a:latin typeface="Segoe UI Light"/>
                          <a:cs typeface="Segoe UI Light"/>
                        </a:rPr>
                        <a:t>Security</a:t>
                      </a:r>
                      <a:r>
                        <a:rPr sz="700" b="0" spc="45" dirty="0">
                          <a:solidFill>
                            <a:srgbClr val="505050"/>
                          </a:solidFill>
                          <a:latin typeface="Segoe UI Light"/>
                          <a:cs typeface="Segoe UI Light"/>
                        </a:rPr>
                        <a:t> </a:t>
                      </a:r>
                      <a:r>
                        <a:rPr sz="700" b="0" spc="-10" dirty="0">
                          <a:solidFill>
                            <a:srgbClr val="505050"/>
                          </a:solidFill>
                          <a:latin typeface="Segoe UI Light"/>
                          <a:cs typeface="Segoe UI Light"/>
                        </a:rPr>
                        <a:t>Management</a:t>
                      </a:r>
                      <a:endParaRPr sz="700">
                        <a:latin typeface="Segoe UI Light"/>
                        <a:cs typeface="Segoe UI Light"/>
                      </a:endParaRPr>
                    </a:p>
                  </a:txBody>
                  <a:tcPr marL="0" marR="0" marT="27143"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85"/>
                        </a:spcBef>
                      </a:pPr>
                      <a:r>
                        <a:rPr sz="700" b="0" spc="-5" dirty="0">
                          <a:solidFill>
                            <a:srgbClr val="505050"/>
                          </a:solidFill>
                          <a:latin typeface="Segoe UI Light"/>
                          <a:cs typeface="Segoe UI Light"/>
                        </a:rPr>
                        <a:t>1:15</a:t>
                      </a:r>
                      <a:endParaRPr sz="700">
                        <a:latin typeface="Segoe UI Light"/>
                        <a:cs typeface="Segoe UI Light"/>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635" algn="ctr">
                        <a:lnSpc>
                          <a:spcPct val="100000"/>
                        </a:lnSpc>
                        <a:spcBef>
                          <a:spcPts val="284"/>
                        </a:spcBef>
                      </a:pPr>
                      <a:r>
                        <a:rPr sz="800" dirty="0">
                          <a:solidFill>
                            <a:srgbClr val="505050"/>
                          </a:solidFill>
                          <a:latin typeface="MS UI Gothic"/>
                          <a:cs typeface="MS UI Gothic"/>
                        </a:rPr>
                        <a:t>✓</a:t>
                      </a:r>
                      <a:endParaRPr sz="800">
                        <a:latin typeface="MS UI Gothic"/>
                        <a:cs typeface="MS UI Gothic"/>
                      </a:endParaRPr>
                    </a:p>
                  </a:txBody>
                  <a:tcPr marL="0" marR="0" marT="2714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2"/>
                  </a:ext>
                </a:extLst>
              </a:tr>
              <a:tr h="232308">
                <a:tc>
                  <a:txBody>
                    <a:bodyPr/>
                    <a:lstStyle/>
                    <a:p>
                      <a:pPr marL="85090">
                        <a:lnSpc>
                          <a:spcPct val="100000"/>
                        </a:lnSpc>
                        <a:spcBef>
                          <a:spcPts val="285"/>
                        </a:spcBef>
                      </a:pPr>
                      <a:r>
                        <a:rPr sz="700" b="0" spc="-10" dirty="0">
                          <a:solidFill>
                            <a:srgbClr val="505050"/>
                          </a:solidFill>
                          <a:latin typeface="Segoe UI Light"/>
                          <a:cs typeface="Segoe UI Light"/>
                        </a:rPr>
                        <a:t>Advanced Threat</a:t>
                      </a:r>
                      <a:r>
                        <a:rPr sz="700" b="0" spc="55" dirty="0">
                          <a:solidFill>
                            <a:srgbClr val="505050"/>
                          </a:solidFill>
                          <a:latin typeface="Segoe UI Light"/>
                          <a:cs typeface="Segoe UI Light"/>
                        </a:rPr>
                        <a:t> </a:t>
                      </a:r>
                      <a:r>
                        <a:rPr sz="700" b="0" spc="-5" dirty="0">
                          <a:solidFill>
                            <a:srgbClr val="505050"/>
                          </a:solidFill>
                          <a:latin typeface="Segoe UI Light"/>
                          <a:cs typeface="Segoe UI Light"/>
                        </a:rPr>
                        <a:t>Protection</a:t>
                      </a:r>
                      <a:endParaRPr sz="700">
                        <a:latin typeface="Segoe UI Light"/>
                        <a:cs typeface="Segoe UI Light"/>
                      </a:endParaRPr>
                    </a:p>
                  </a:txBody>
                  <a:tcPr marL="0" marR="0" marT="27143"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85"/>
                        </a:spcBef>
                      </a:pPr>
                      <a:r>
                        <a:rPr sz="700" b="0" spc="-5" dirty="0">
                          <a:solidFill>
                            <a:srgbClr val="505050"/>
                          </a:solidFill>
                          <a:latin typeface="Segoe UI Light"/>
                          <a:cs typeface="Segoe UI Light"/>
                        </a:rPr>
                        <a:t>1:15</a:t>
                      </a:r>
                      <a:endParaRPr sz="700">
                        <a:latin typeface="Segoe UI Light"/>
                        <a:cs typeface="Segoe UI Light"/>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R="344805" algn="r">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3"/>
                  </a:ext>
                </a:extLst>
              </a:tr>
              <a:tr h="232309">
                <a:tc>
                  <a:txBody>
                    <a:bodyPr/>
                    <a:lstStyle/>
                    <a:p>
                      <a:pPr marL="85090">
                        <a:lnSpc>
                          <a:spcPct val="100000"/>
                        </a:lnSpc>
                        <a:spcBef>
                          <a:spcPts val="285"/>
                        </a:spcBef>
                      </a:pPr>
                      <a:r>
                        <a:rPr sz="700" b="0" spc="-10" dirty="0">
                          <a:solidFill>
                            <a:srgbClr val="505050"/>
                          </a:solidFill>
                          <a:latin typeface="Segoe UI Light"/>
                          <a:cs typeface="Segoe UI Light"/>
                        </a:rPr>
                        <a:t>Office </a:t>
                      </a:r>
                      <a:r>
                        <a:rPr sz="700" b="0" spc="-5" dirty="0">
                          <a:solidFill>
                            <a:srgbClr val="505050"/>
                          </a:solidFill>
                          <a:latin typeface="Segoe UI Light"/>
                          <a:cs typeface="Segoe UI Light"/>
                        </a:rPr>
                        <a:t>365</a:t>
                      </a:r>
                      <a:r>
                        <a:rPr sz="700" b="0" spc="-60" dirty="0">
                          <a:solidFill>
                            <a:srgbClr val="505050"/>
                          </a:solidFill>
                          <a:latin typeface="Segoe UI Light"/>
                          <a:cs typeface="Segoe UI Light"/>
                        </a:rPr>
                        <a:t> </a:t>
                      </a:r>
                      <a:r>
                        <a:rPr sz="700" b="0" spc="-5" dirty="0">
                          <a:solidFill>
                            <a:srgbClr val="505050"/>
                          </a:solidFill>
                          <a:latin typeface="Segoe UI Light"/>
                          <a:cs typeface="Segoe UI Light"/>
                        </a:rPr>
                        <a:t>A3</a:t>
                      </a:r>
                      <a:endParaRPr sz="700">
                        <a:latin typeface="Segoe UI Light"/>
                        <a:cs typeface="Segoe UI Light"/>
                      </a:endParaRPr>
                    </a:p>
                  </a:txBody>
                  <a:tcPr marL="0" marR="0" marT="27143"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85"/>
                        </a:spcBef>
                      </a:pPr>
                      <a:r>
                        <a:rPr sz="700" b="0" spc="-5" dirty="0">
                          <a:solidFill>
                            <a:srgbClr val="505050"/>
                          </a:solidFill>
                          <a:latin typeface="Segoe UI Light"/>
                          <a:cs typeface="Segoe UI Light"/>
                        </a:rPr>
                        <a:t>1:40</a:t>
                      </a:r>
                      <a:endParaRPr sz="700">
                        <a:latin typeface="Segoe UI Light"/>
                        <a:cs typeface="Segoe UI Light"/>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marL="361950">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635" algn="ctr">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4"/>
                  </a:ext>
                </a:extLst>
              </a:tr>
              <a:tr h="232308">
                <a:tc>
                  <a:txBody>
                    <a:bodyPr/>
                    <a:lstStyle/>
                    <a:p>
                      <a:pPr marL="85090">
                        <a:lnSpc>
                          <a:spcPct val="100000"/>
                        </a:lnSpc>
                        <a:spcBef>
                          <a:spcPts val="285"/>
                        </a:spcBef>
                      </a:pPr>
                      <a:r>
                        <a:rPr sz="700" b="0" spc="-10" dirty="0">
                          <a:solidFill>
                            <a:srgbClr val="505050"/>
                          </a:solidFill>
                          <a:latin typeface="Segoe UI Light"/>
                          <a:cs typeface="Segoe UI Light"/>
                        </a:rPr>
                        <a:t>Office </a:t>
                      </a:r>
                      <a:r>
                        <a:rPr sz="700" b="0" spc="-5" dirty="0">
                          <a:solidFill>
                            <a:srgbClr val="505050"/>
                          </a:solidFill>
                          <a:latin typeface="Segoe UI Light"/>
                          <a:cs typeface="Segoe UI Light"/>
                        </a:rPr>
                        <a:t>365</a:t>
                      </a:r>
                      <a:r>
                        <a:rPr sz="700" b="0" spc="-60" dirty="0">
                          <a:solidFill>
                            <a:srgbClr val="505050"/>
                          </a:solidFill>
                          <a:latin typeface="Segoe UI Light"/>
                          <a:cs typeface="Segoe UI Light"/>
                        </a:rPr>
                        <a:t> </a:t>
                      </a:r>
                      <a:r>
                        <a:rPr sz="700" b="0" spc="-5" dirty="0">
                          <a:solidFill>
                            <a:srgbClr val="505050"/>
                          </a:solidFill>
                          <a:latin typeface="Segoe UI Light"/>
                          <a:cs typeface="Segoe UI Light"/>
                        </a:rPr>
                        <a:t>A5</a:t>
                      </a:r>
                      <a:endParaRPr sz="700">
                        <a:latin typeface="Segoe UI Light"/>
                        <a:cs typeface="Segoe UI Light"/>
                      </a:endParaRPr>
                    </a:p>
                  </a:txBody>
                  <a:tcPr marL="0" marR="0" marT="27143"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85"/>
                        </a:spcBef>
                      </a:pPr>
                      <a:r>
                        <a:rPr sz="700" b="0" spc="-5" dirty="0">
                          <a:solidFill>
                            <a:srgbClr val="505050"/>
                          </a:solidFill>
                          <a:latin typeface="Segoe UI Light"/>
                          <a:cs typeface="Segoe UI Light"/>
                        </a:rPr>
                        <a:t>1:40</a:t>
                      </a:r>
                      <a:endParaRPr sz="700">
                        <a:latin typeface="Segoe UI Light"/>
                        <a:cs typeface="Segoe UI Light"/>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marL="361950">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635" algn="ctr">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R="344805" algn="r">
                        <a:lnSpc>
                          <a:spcPct val="100000"/>
                        </a:lnSpc>
                        <a:spcBef>
                          <a:spcPts val="280"/>
                        </a:spcBef>
                      </a:pPr>
                      <a:r>
                        <a:rPr sz="800" dirty="0">
                          <a:solidFill>
                            <a:srgbClr val="505050"/>
                          </a:solidFill>
                          <a:latin typeface="MS UI Gothic"/>
                          <a:cs typeface="MS UI Gothic"/>
                        </a:rPr>
                        <a:t>✓</a:t>
                      </a:r>
                      <a:endParaRPr sz="800">
                        <a:latin typeface="MS UI Gothic"/>
                        <a:cs typeface="MS UI Gothic"/>
                      </a:endParaRPr>
                    </a:p>
                  </a:txBody>
                  <a:tcPr marL="0" marR="0" marT="2666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5"/>
                  </a:ext>
                </a:extLst>
              </a:tr>
              <a:tr h="232309">
                <a:tc>
                  <a:txBody>
                    <a:bodyPr/>
                    <a:lstStyle/>
                    <a:p>
                      <a:pPr marL="85090">
                        <a:lnSpc>
                          <a:spcPct val="100000"/>
                        </a:lnSpc>
                        <a:spcBef>
                          <a:spcPts val="290"/>
                        </a:spcBef>
                      </a:pPr>
                      <a:r>
                        <a:rPr sz="700" b="0" spc="-5" dirty="0">
                          <a:solidFill>
                            <a:srgbClr val="505050"/>
                          </a:solidFill>
                          <a:latin typeface="Segoe UI Light"/>
                          <a:cs typeface="Segoe UI Light"/>
                        </a:rPr>
                        <a:t>Azure Active Directory Premium Plan</a:t>
                      </a:r>
                      <a:r>
                        <a:rPr sz="700" b="0" spc="5" dirty="0">
                          <a:solidFill>
                            <a:srgbClr val="505050"/>
                          </a:solidFill>
                          <a:latin typeface="Segoe UI Light"/>
                          <a:cs typeface="Segoe UI Light"/>
                        </a:rPr>
                        <a:t> </a:t>
                      </a:r>
                      <a:r>
                        <a:rPr sz="700" b="0" spc="-5" dirty="0">
                          <a:solidFill>
                            <a:srgbClr val="505050"/>
                          </a:solidFill>
                          <a:latin typeface="Segoe UI Light"/>
                          <a:cs typeface="Segoe UI Light"/>
                        </a:rPr>
                        <a:t>1</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90"/>
                        </a:spcBef>
                      </a:pPr>
                      <a:r>
                        <a:rPr sz="700" b="0" spc="-5" dirty="0">
                          <a:solidFill>
                            <a:srgbClr val="505050"/>
                          </a:solidFill>
                          <a:latin typeface="Segoe UI Light"/>
                          <a:cs typeface="Segoe UI Light"/>
                        </a:rPr>
                        <a:t>1:15</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474980" algn="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6"/>
                  </a:ext>
                </a:extLst>
              </a:tr>
              <a:tr h="232309">
                <a:tc>
                  <a:txBody>
                    <a:bodyPr/>
                    <a:lstStyle/>
                    <a:p>
                      <a:pPr marL="85090">
                        <a:lnSpc>
                          <a:spcPct val="100000"/>
                        </a:lnSpc>
                        <a:spcBef>
                          <a:spcPts val="290"/>
                        </a:spcBef>
                      </a:pPr>
                      <a:r>
                        <a:rPr sz="700" b="0" spc="-5" dirty="0">
                          <a:solidFill>
                            <a:srgbClr val="505050"/>
                          </a:solidFill>
                          <a:latin typeface="Segoe UI Light"/>
                          <a:cs typeface="Segoe UI Light"/>
                        </a:rPr>
                        <a:t>Azure Active Directory Premium Plan</a:t>
                      </a:r>
                      <a:r>
                        <a:rPr sz="700" b="0" spc="5" dirty="0">
                          <a:solidFill>
                            <a:srgbClr val="505050"/>
                          </a:solidFill>
                          <a:latin typeface="Segoe UI Light"/>
                          <a:cs typeface="Segoe UI Light"/>
                        </a:rPr>
                        <a:t> </a:t>
                      </a:r>
                      <a:r>
                        <a:rPr sz="700" b="0" spc="-5" dirty="0">
                          <a:solidFill>
                            <a:srgbClr val="505050"/>
                          </a:solidFill>
                          <a:latin typeface="Segoe UI Light"/>
                          <a:cs typeface="Segoe UI Light"/>
                        </a:rPr>
                        <a:t>2</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90"/>
                        </a:spcBef>
                      </a:pPr>
                      <a:r>
                        <a:rPr sz="700" b="0" spc="-5" dirty="0">
                          <a:solidFill>
                            <a:srgbClr val="505050"/>
                          </a:solidFill>
                          <a:latin typeface="Segoe UI Light"/>
                          <a:cs typeface="Segoe UI Light"/>
                        </a:rPr>
                        <a:t>1:15</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dirty="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7"/>
                  </a:ext>
                </a:extLst>
              </a:tr>
              <a:tr h="232309">
                <a:tc>
                  <a:txBody>
                    <a:bodyPr/>
                    <a:lstStyle/>
                    <a:p>
                      <a:pPr marL="85090">
                        <a:lnSpc>
                          <a:spcPct val="100000"/>
                        </a:lnSpc>
                        <a:spcBef>
                          <a:spcPts val="290"/>
                        </a:spcBef>
                      </a:pPr>
                      <a:r>
                        <a:rPr sz="700" b="0" spc="-10" dirty="0">
                          <a:solidFill>
                            <a:srgbClr val="505050"/>
                          </a:solidFill>
                          <a:latin typeface="Segoe UI Light"/>
                          <a:cs typeface="Segoe UI Light"/>
                        </a:rPr>
                        <a:t>Advanced Threat</a:t>
                      </a:r>
                      <a:r>
                        <a:rPr sz="700" b="0" spc="35" dirty="0">
                          <a:solidFill>
                            <a:srgbClr val="505050"/>
                          </a:solidFill>
                          <a:latin typeface="Segoe UI Light"/>
                          <a:cs typeface="Segoe UI Light"/>
                        </a:rPr>
                        <a:t> </a:t>
                      </a:r>
                      <a:r>
                        <a:rPr sz="700" b="0" spc="-5" dirty="0">
                          <a:solidFill>
                            <a:srgbClr val="505050"/>
                          </a:solidFill>
                          <a:latin typeface="Segoe UI Light"/>
                          <a:cs typeface="Segoe UI Light"/>
                        </a:rPr>
                        <a:t>Analytics</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90"/>
                        </a:spcBef>
                      </a:pPr>
                      <a:r>
                        <a:rPr sz="700" b="0" spc="-5" dirty="0">
                          <a:solidFill>
                            <a:srgbClr val="505050"/>
                          </a:solidFill>
                          <a:latin typeface="Segoe UI Light"/>
                          <a:cs typeface="Segoe UI Light"/>
                        </a:rPr>
                        <a:t>1:15</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2540"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8"/>
                  </a:ext>
                </a:extLst>
              </a:tr>
              <a:tr h="232309">
                <a:tc>
                  <a:txBody>
                    <a:bodyPr/>
                    <a:lstStyle/>
                    <a:p>
                      <a:pPr marL="85090">
                        <a:lnSpc>
                          <a:spcPct val="100000"/>
                        </a:lnSpc>
                        <a:spcBef>
                          <a:spcPts val="290"/>
                        </a:spcBef>
                      </a:pPr>
                      <a:r>
                        <a:rPr sz="700" b="0" spc="-10" dirty="0">
                          <a:solidFill>
                            <a:srgbClr val="505050"/>
                          </a:solidFill>
                          <a:latin typeface="Segoe UI Light"/>
                          <a:cs typeface="Segoe UI Light"/>
                        </a:rPr>
                        <a:t>Intune/Intune </a:t>
                      </a:r>
                      <a:r>
                        <a:rPr sz="700" b="0" dirty="0">
                          <a:solidFill>
                            <a:srgbClr val="505050"/>
                          </a:solidFill>
                          <a:latin typeface="Segoe UI Light"/>
                          <a:cs typeface="Segoe UI Light"/>
                        </a:rPr>
                        <a:t>for</a:t>
                      </a:r>
                      <a:r>
                        <a:rPr sz="700" b="0" spc="5" dirty="0">
                          <a:solidFill>
                            <a:srgbClr val="505050"/>
                          </a:solidFill>
                          <a:latin typeface="Segoe UI Light"/>
                          <a:cs typeface="Segoe UI Light"/>
                        </a:rPr>
                        <a:t> </a:t>
                      </a:r>
                      <a:r>
                        <a:rPr sz="700" b="0" spc="-5" dirty="0">
                          <a:solidFill>
                            <a:srgbClr val="505050"/>
                          </a:solidFill>
                          <a:latin typeface="Segoe UI Light"/>
                          <a:cs typeface="Segoe UI Light"/>
                        </a:rPr>
                        <a:t>Education</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90"/>
                        </a:spcBef>
                      </a:pPr>
                      <a:r>
                        <a:rPr sz="700" b="0" spc="-5" dirty="0">
                          <a:solidFill>
                            <a:srgbClr val="505050"/>
                          </a:solidFill>
                          <a:latin typeface="Segoe UI Light"/>
                          <a:cs typeface="Segoe UI Light"/>
                        </a:rPr>
                        <a:t>1:15</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09"/>
                  </a:ext>
                </a:extLst>
              </a:tr>
              <a:tr h="232308">
                <a:tc>
                  <a:txBody>
                    <a:bodyPr/>
                    <a:lstStyle/>
                    <a:p>
                      <a:pPr marL="85090">
                        <a:lnSpc>
                          <a:spcPct val="100000"/>
                        </a:lnSpc>
                        <a:spcBef>
                          <a:spcPts val="290"/>
                        </a:spcBef>
                      </a:pPr>
                      <a:r>
                        <a:rPr sz="700" b="0" spc="-5" dirty="0">
                          <a:solidFill>
                            <a:srgbClr val="505050"/>
                          </a:solidFill>
                          <a:latin typeface="Segoe UI Light"/>
                          <a:cs typeface="Segoe UI Light"/>
                        </a:rPr>
                        <a:t>EMS</a:t>
                      </a:r>
                      <a:r>
                        <a:rPr sz="700" b="0" spc="-85" dirty="0">
                          <a:solidFill>
                            <a:srgbClr val="505050"/>
                          </a:solidFill>
                          <a:latin typeface="Segoe UI Light"/>
                          <a:cs typeface="Segoe UI Light"/>
                        </a:rPr>
                        <a:t> </a:t>
                      </a:r>
                      <a:r>
                        <a:rPr sz="700" b="0" dirty="0">
                          <a:solidFill>
                            <a:srgbClr val="505050"/>
                          </a:solidFill>
                          <a:latin typeface="Segoe UI Light"/>
                          <a:cs typeface="Segoe UI Light"/>
                        </a:rPr>
                        <a:t>E3</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90"/>
                        </a:spcBef>
                      </a:pPr>
                      <a:r>
                        <a:rPr sz="700" b="0" spc="-5" dirty="0">
                          <a:solidFill>
                            <a:srgbClr val="505050"/>
                          </a:solidFill>
                          <a:latin typeface="Segoe UI Light"/>
                          <a:cs typeface="Segoe UI Light"/>
                        </a:rPr>
                        <a:t>1:40</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R="474980" algn="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2540"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0"/>
                  </a:ext>
                </a:extLst>
              </a:tr>
              <a:tr h="232309">
                <a:tc>
                  <a:txBody>
                    <a:bodyPr/>
                    <a:lstStyle/>
                    <a:p>
                      <a:pPr marL="85090">
                        <a:lnSpc>
                          <a:spcPct val="100000"/>
                        </a:lnSpc>
                        <a:spcBef>
                          <a:spcPts val="290"/>
                        </a:spcBef>
                      </a:pPr>
                      <a:r>
                        <a:rPr sz="700" b="0" spc="-5" dirty="0">
                          <a:solidFill>
                            <a:srgbClr val="505050"/>
                          </a:solidFill>
                          <a:latin typeface="Segoe UI Light"/>
                          <a:cs typeface="Segoe UI Light"/>
                        </a:rPr>
                        <a:t>EMS</a:t>
                      </a:r>
                      <a:r>
                        <a:rPr sz="700" b="0" spc="-80" dirty="0">
                          <a:solidFill>
                            <a:srgbClr val="505050"/>
                          </a:solidFill>
                          <a:latin typeface="Segoe UI Light"/>
                          <a:cs typeface="Segoe UI Light"/>
                        </a:rPr>
                        <a:t> </a:t>
                      </a:r>
                      <a:r>
                        <a:rPr sz="700" b="0" spc="-5" dirty="0">
                          <a:solidFill>
                            <a:srgbClr val="505050"/>
                          </a:solidFill>
                          <a:latin typeface="Segoe UI Light"/>
                          <a:cs typeface="Segoe UI Light"/>
                        </a:rPr>
                        <a:t>E5</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90"/>
                        </a:spcBef>
                      </a:pPr>
                      <a:r>
                        <a:rPr sz="700" b="0" spc="-5" dirty="0">
                          <a:solidFill>
                            <a:srgbClr val="505050"/>
                          </a:solidFill>
                          <a:latin typeface="Segoe UI Light"/>
                          <a:cs typeface="Segoe UI Light"/>
                        </a:rPr>
                        <a:t>1:40</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2540"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1"/>
                  </a:ext>
                </a:extLst>
              </a:tr>
              <a:tr h="232309">
                <a:tc>
                  <a:txBody>
                    <a:bodyPr/>
                    <a:lstStyle/>
                    <a:p>
                      <a:pPr marL="85090">
                        <a:lnSpc>
                          <a:spcPct val="100000"/>
                        </a:lnSpc>
                        <a:spcBef>
                          <a:spcPts val="290"/>
                        </a:spcBef>
                      </a:pPr>
                      <a:r>
                        <a:rPr sz="700" b="0" spc="-10" dirty="0">
                          <a:solidFill>
                            <a:srgbClr val="505050"/>
                          </a:solidFill>
                          <a:latin typeface="Segoe UI Light"/>
                          <a:cs typeface="Segoe UI Light"/>
                        </a:rPr>
                        <a:t>Windows </a:t>
                      </a:r>
                      <a:r>
                        <a:rPr sz="700" b="0" spc="-5" dirty="0">
                          <a:solidFill>
                            <a:srgbClr val="505050"/>
                          </a:solidFill>
                          <a:latin typeface="Segoe UI Light"/>
                          <a:cs typeface="Segoe UI Light"/>
                        </a:rPr>
                        <a:t>10 Education</a:t>
                      </a:r>
                      <a:r>
                        <a:rPr sz="700" b="0" spc="20" dirty="0">
                          <a:solidFill>
                            <a:srgbClr val="505050"/>
                          </a:solidFill>
                          <a:latin typeface="Segoe UI Light"/>
                          <a:cs typeface="Segoe UI Light"/>
                        </a:rPr>
                        <a:t> </a:t>
                      </a:r>
                      <a:r>
                        <a:rPr sz="700" b="0" spc="-5" dirty="0">
                          <a:solidFill>
                            <a:srgbClr val="505050"/>
                          </a:solidFill>
                          <a:latin typeface="Segoe UI Light"/>
                          <a:cs typeface="Segoe UI Light"/>
                        </a:rPr>
                        <a:t>A3/A5</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90"/>
                        </a:spcBef>
                      </a:pPr>
                      <a:r>
                        <a:rPr sz="700" b="0" spc="-5" dirty="0">
                          <a:solidFill>
                            <a:srgbClr val="505050"/>
                          </a:solidFill>
                          <a:latin typeface="Segoe UI Light"/>
                          <a:cs typeface="Segoe UI Light"/>
                        </a:rPr>
                        <a:t>1:40</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425450">
                        <a:lnSpc>
                          <a:spcPct val="100000"/>
                        </a:lnSpc>
                        <a:spcBef>
                          <a:spcPts val="290"/>
                        </a:spcBef>
                      </a:pPr>
                      <a:r>
                        <a:rPr sz="800" dirty="0">
                          <a:solidFill>
                            <a:srgbClr val="505050"/>
                          </a:solidFill>
                          <a:latin typeface="MS UI Gothic"/>
                          <a:cs typeface="MS UI Gothic"/>
                        </a:rPr>
                        <a:t>✓</a:t>
                      </a:r>
                      <a:endParaRPr sz="800">
                        <a:latin typeface="MS UI Gothic"/>
                        <a:cs typeface="MS UI Gothic"/>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tcPr>
                </a:tc>
                <a:extLst>
                  <a:ext uri="{0D108BD9-81ED-4DB2-BD59-A6C34878D82A}">
                    <a16:rowId xmlns:a16="http://schemas.microsoft.com/office/drawing/2014/main" val="10012"/>
                  </a:ext>
                </a:extLst>
              </a:tr>
              <a:tr h="232309">
                <a:tc>
                  <a:txBody>
                    <a:bodyPr/>
                    <a:lstStyle/>
                    <a:p>
                      <a:pPr marL="85090">
                        <a:lnSpc>
                          <a:spcPct val="100000"/>
                        </a:lnSpc>
                        <a:spcBef>
                          <a:spcPts val="290"/>
                        </a:spcBef>
                      </a:pPr>
                      <a:r>
                        <a:rPr sz="700" b="0" spc="-5" dirty="0">
                          <a:solidFill>
                            <a:srgbClr val="505050"/>
                          </a:solidFill>
                          <a:latin typeface="Segoe UI Light"/>
                          <a:cs typeface="Segoe UI Light"/>
                        </a:rPr>
                        <a:t>Minecraft: Education</a:t>
                      </a:r>
                      <a:r>
                        <a:rPr sz="700" b="0" spc="5" dirty="0">
                          <a:solidFill>
                            <a:srgbClr val="505050"/>
                          </a:solidFill>
                          <a:latin typeface="Segoe UI Light"/>
                          <a:cs typeface="Segoe UI Light"/>
                        </a:rPr>
                        <a:t> </a:t>
                      </a:r>
                      <a:r>
                        <a:rPr sz="700" b="0" spc="-5" dirty="0">
                          <a:solidFill>
                            <a:srgbClr val="505050"/>
                          </a:solidFill>
                          <a:latin typeface="Segoe UI Light"/>
                          <a:cs typeface="Segoe UI Light"/>
                        </a:rPr>
                        <a:t>Edition</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pPr algn="ctr">
                        <a:lnSpc>
                          <a:spcPct val="100000"/>
                        </a:lnSpc>
                        <a:spcBef>
                          <a:spcPts val="290"/>
                        </a:spcBef>
                      </a:pPr>
                      <a:r>
                        <a:rPr sz="700" b="0" spc="-5" dirty="0">
                          <a:solidFill>
                            <a:srgbClr val="505050"/>
                          </a:solidFill>
                          <a:latin typeface="Segoe UI Light"/>
                          <a:cs typeface="Segoe UI Light"/>
                        </a:rPr>
                        <a:t>1:!5</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AD5EF"/>
                    </a:solidFill>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endParaRPr sz="700">
                        <a:latin typeface="Segoe UI Light"/>
                        <a:cs typeface="Segoe UI Light"/>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320040">
                        <a:lnSpc>
                          <a:spcPct val="100000"/>
                        </a:lnSpc>
                        <a:spcBef>
                          <a:spcPts val="290"/>
                        </a:spcBef>
                      </a:pPr>
                      <a:r>
                        <a:rPr sz="800" dirty="0">
                          <a:solidFill>
                            <a:srgbClr val="505050"/>
                          </a:solidFill>
                          <a:latin typeface="MS UI Gothic"/>
                          <a:cs typeface="MS UI Gothic"/>
                        </a:rPr>
                        <a:t>✓</a:t>
                      </a:r>
                      <a:endParaRPr sz="800">
                        <a:latin typeface="MS UI Gothic"/>
                        <a:cs typeface="MS UI Gothic"/>
                      </a:endParaRPr>
                    </a:p>
                  </a:txBody>
                  <a:tcPr marL="0" marR="0" marT="27618"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AEA"/>
                    </a:solidFill>
                  </a:tcPr>
                </a:tc>
                <a:extLst>
                  <a:ext uri="{0D108BD9-81ED-4DB2-BD59-A6C34878D82A}">
                    <a16:rowId xmlns:a16="http://schemas.microsoft.com/office/drawing/2014/main" val="10013"/>
                  </a:ext>
                </a:extLst>
              </a:tr>
              <a:tr h="232354">
                <a:tc>
                  <a:txBody>
                    <a:bodyPr/>
                    <a:lstStyle/>
                    <a:p>
                      <a:pPr marL="85090">
                        <a:lnSpc>
                          <a:spcPct val="100000"/>
                        </a:lnSpc>
                        <a:spcBef>
                          <a:spcPts val="290"/>
                        </a:spcBef>
                      </a:pPr>
                      <a:r>
                        <a:rPr sz="700" b="0" spc="-5" dirty="0">
                          <a:solidFill>
                            <a:srgbClr val="505050"/>
                          </a:solidFill>
                          <a:latin typeface="Segoe UI Light"/>
                          <a:cs typeface="Segoe UI Light"/>
                        </a:rPr>
                        <a:t>Microsoft 365 Education</a:t>
                      </a:r>
                      <a:r>
                        <a:rPr sz="700" b="0" spc="-15" dirty="0">
                          <a:solidFill>
                            <a:srgbClr val="505050"/>
                          </a:solidFill>
                          <a:latin typeface="Segoe UI Light"/>
                          <a:cs typeface="Segoe UI Light"/>
                        </a:rPr>
                        <a:t> </a:t>
                      </a:r>
                      <a:r>
                        <a:rPr sz="700" b="0" spc="-5" dirty="0">
                          <a:solidFill>
                            <a:srgbClr val="505050"/>
                          </a:solidFill>
                          <a:latin typeface="Segoe UI Light"/>
                          <a:cs typeface="Segoe UI Light"/>
                        </a:rPr>
                        <a:t>A3</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algn="ctr">
                        <a:lnSpc>
                          <a:spcPct val="100000"/>
                        </a:lnSpc>
                        <a:spcBef>
                          <a:spcPts val="290"/>
                        </a:spcBef>
                      </a:pPr>
                      <a:r>
                        <a:rPr sz="700" b="0" spc="-5" dirty="0">
                          <a:solidFill>
                            <a:srgbClr val="505050"/>
                          </a:solidFill>
                          <a:latin typeface="Segoe UI Light"/>
                          <a:cs typeface="Segoe UI Light"/>
                        </a:rPr>
                        <a:t>1:40</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7EBF8"/>
                    </a:solidFill>
                  </a:tcPr>
                </a:tc>
                <a:tc>
                  <a:txBody>
                    <a:bodyPr/>
                    <a:lstStyle/>
                    <a:p>
                      <a:pPr marL="361950">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63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R="474980" algn="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2540"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425450">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AEA"/>
                    </a:solidFill>
                  </a:tcPr>
                </a:tc>
                <a:tc>
                  <a:txBody>
                    <a:bodyPr/>
                    <a:lstStyle/>
                    <a:p>
                      <a:pPr marL="320040">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AEAEA"/>
                    </a:solidFill>
                  </a:tcPr>
                </a:tc>
                <a:extLst>
                  <a:ext uri="{0D108BD9-81ED-4DB2-BD59-A6C34878D82A}">
                    <a16:rowId xmlns:a16="http://schemas.microsoft.com/office/drawing/2014/main" val="10014"/>
                  </a:ext>
                </a:extLst>
              </a:tr>
              <a:tr h="232308">
                <a:tc>
                  <a:txBody>
                    <a:bodyPr/>
                    <a:lstStyle/>
                    <a:p>
                      <a:pPr marL="85090">
                        <a:lnSpc>
                          <a:spcPct val="100000"/>
                        </a:lnSpc>
                        <a:spcBef>
                          <a:spcPts val="290"/>
                        </a:spcBef>
                      </a:pPr>
                      <a:r>
                        <a:rPr sz="700" b="0" spc="-5" dirty="0">
                          <a:solidFill>
                            <a:srgbClr val="505050"/>
                          </a:solidFill>
                          <a:latin typeface="Segoe UI Light"/>
                          <a:cs typeface="Segoe UI Light"/>
                        </a:rPr>
                        <a:t>Microsoft 365 Education</a:t>
                      </a:r>
                      <a:r>
                        <a:rPr sz="700" b="0" spc="-15" dirty="0">
                          <a:solidFill>
                            <a:srgbClr val="505050"/>
                          </a:solidFill>
                          <a:latin typeface="Segoe UI Light"/>
                          <a:cs typeface="Segoe UI Light"/>
                        </a:rPr>
                        <a:t> </a:t>
                      </a:r>
                      <a:r>
                        <a:rPr sz="700" b="0" spc="-5" dirty="0">
                          <a:solidFill>
                            <a:srgbClr val="505050"/>
                          </a:solidFill>
                          <a:latin typeface="Segoe UI Light"/>
                          <a:cs typeface="Segoe UI Light"/>
                        </a:rPr>
                        <a:t>A5</a:t>
                      </a:r>
                      <a:endParaRPr sz="700">
                        <a:latin typeface="Segoe UI Light"/>
                        <a:cs typeface="Segoe UI Light"/>
                      </a:endParaRPr>
                    </a:p>
                  </a:txBody>
                  <a:tcPr marL="0" marR="0" marT="27618" marB="0">
                    <a:lnL w="12700" cap="flat" cmpd="sng" algn="ctr">
                      <a:solidFill>
                        <a:schemeClr val="tx1"/>
                      </a:solidFill>
                      <a:prstDash val="solid"/>
                      <a:round/>
                      <a:headEnd type="none" w="med" len="med"/>
                      <a:tailEnd type="none" w="med" len="me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CAD5EF"/>
                    </a:solidFill>
                  </a:tcPr>
                </a:tc>
                <a:tc>
                  <a:txBody>
                    <a:bodyPr/>
                    <a:lstStyle/>
                    <a:p>
                      <a:pPr algn="ctr">
                        <a:lnSpc>
                          <a:spcPct val="100000"/>
                        </a:lnSpc>
                        <a:spcBef>
                          <a:spcPts val="290"/>
                        </a:spcBef>
                      </a:pPr>
                      <a:r>
                        <a:rPr sz="700" b="0" spc="-5" dirty="0">
                          <a:solidFill>
                            <a:srgbClr val="505050"/>
                          </a:solidFill>
                          <a:latin typeface="Segoe UI Light"/>
                          <a:cs typeface="Segoe UI Light"/>
                        </a:rPr>
                        <a:t>1:40</a:t>
                      </a:r>
                      <a:endParaRPr sz="700">
                        <a:latin typeface="Segoe UI Light"/>
                        <a:cs typeface="Segoe UI Light"/>
                      </a:endParaRPr>
                    </a:p>
                  </a:txBody>
                  <a:tcPr marL="0" marR="0" marT="27618"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CAD5EF"/>
                    </a:solidFill>
                  </a:tcPr>
                </a:tc>
                <a:tc>
                  <a:txBody>
                    <a:bodyPr/>
                    <a:lstStyle/>
                    <a:p>
                      <a:pPr marL="361950">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63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R="344805" algn="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endParaRPr sz="800">
                        <a:latin typeface="MS UI Gothic"/>
                        <a:cs typeface="MS UI Gothic"/>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2540"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1905" algn="ctr">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425450">
                        <a:lnSpc>
                          <a:spcPct val="100000"/>
                        </a:lnSpc>
                        <a:spcBef>
                          <a:spcPts val="285"/>
                        </a:spcBef>
                      </a:pPr>
                      <a:r>
                        <a:rPr sz="800" dirty="0">
                          <a:solidFill>
                            <a:srgbClr val="505050"/>
                          </a:solidFill>
                          <a:latin typeface="MS UI Gothic"/>
                          <a:cs typeface="MS UI Gothic"/>
                        </a:rPr>
                        <a:t>✓</a:t>
                      </a:r>
                      <a:endParaRPr sz="800">
                        <a:latin typeface="MS UI Gothic"/>
                        <a:cs typeface="MS UI Gothic"/>
                      </a:endParaRPr>
                    </a:p>
                  </a:txBody>
                  <a:tcPr marL="0" marR="0" marT="27143" marB="0">
                    <a:lnL w="12700">
                      <a:solidFill>
                        <a:srgbClr val="FFFFFF"/>
                      </a:solidFill>
                      <a:prstDash val="solid"/>
                    </a:lnL>
                    <a:lnR w="12700">
                      <a:solidFill>
                        <a:srgbClr val="FFFFFF"/>
                      </a:solidFill>
                      <a:prstDash val="soli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tc>
                  <a:txBody>
                    <a:bodyPr/>
                    <a:lstStyle/>
                    <a:p>
                      <a:pPr marL="320040">
                        <a:lnSpc>
                          <a:spcPct val="100000"/>
                        </a:lnSpc>
                        <a:spcBef>
                          <a:spcPts val="285"/>
                        </a:spcBef>
                      </a:pPr>
                      <a:r>
                        <a:rPr sz="800" dirty="0">
                          <a:solidFill>
                            <a:srgbClr val="505050"/>
                          </a:solidFill>
                          <a:latin typeface="MS UI Gothic"/>
                          <a:cs typeface="MS UI Gothic"/>
                        </a:rPr>
                        <a:t>✓</a:t>
                      </a:r>
                      <a:endParaRPr sz="800" dirty="0">
                        <a:latin typeface="MS UI Gothic"/>
                        <a:cs typeface="MS UI Gothic"/>
                      </a:endParaRPr>
                    </a:p>
                  </a:txBody>
                  <a:tcPr marL="0" marR="0" marT="27143" marB="0">
                    <a:lnL w="12700">
                      <a:solidFill>
                        <a:srgbClr val="FFFFFF"/>
                      </a:solidFill>
                      <a:prstDash val="solid"/>
                    </a:lnL>
                    <a:lnR w="12700" cap="flat" cmpd="sng" algn="ctr">
                      <a:solidFill>
                        <a:schemeClr val="tx1"/>
                      </a:solidFill>
                      <a:prstDash val="solid"/>
                      <a:round/>
                      <a:headEnd type="none" w="med" len="med"/>
                      <a:tailEnd type="none" w="med" len="med"/>
                    </a:lnR>
                    <a:lnT w="12700">
                      <a:solidFill>
                        <a:srgbClr val="FFFFFF"/>
                      </a:solidFill>
                      <a:prstDash val="solid"/>
                    </a:lnT>
                    <a:lnB w="12700" cap="flat" cmpd="sng" algn="ctr">
                      <a:solidFill>
                        <a:schemeClr val="tx1"/>
                      </a:solidFill>
                      <a:prstDash val="solid"/>
                      <a:round/>
                      <a:headEnd type="none" w="med" len="med"/>
                      <a:tailEnd type="none" w="med" len="med"/>
                    </a:lnB>
                    <a:solidFill>
                      <a:srgbClr val="EAEAEA"/>
                    </a:solidFill>
                  </a:tcPr>
                </a:tc>
                <a:extLst>
                  <a:ext uri="{0D108BD9-81ED-4DB2-BD59-A6C34878D82A}">
                    <a16:rowId xmlns:a16="http://schemas.microsoft.com/office/drawing/2014/main" val="10015"/>
                  </a:ext>
                </a:extLst>
              </a:tr>
            </a:tbl>
          </a:graphicData>
        </a:graphic>
      </p:graphicFrame>
      <p:sp>
        <p:nvSpPr>
          <p:cNvPr id="9" name="Title 1"/>
          <p:cNvSpPr txBox="1">
            <a:spLocks/>
          </p:cNvSpPr>
          <p:nvPr/>
        </p:nvSpPr>
        <p:spPr>
          <a:xfrm>
            <a:off x="46708" y="872298"/>
            <a:ext cx="9096644" cy="674653"/>
          </a:xfrm>
          <a:prstGeom prst="rect">
            <a:avLst/>
          </a:prstGeom>
        </p:spPr>
        <p:txBody>
          <a:bodyPr/>
          <a:lstStyle>
            <a:lvl1pPr algn="l" defTabSz="932559" rtl="0" eaLnBrk="1" latinLnBrk="0" hangingPunct="1">
              <a:spcBef>
                <a:spcPct val="0"/>
              </a:spcBef>
              <a:buNone/>
              <a:defRPr sz="3264" kern="1200">
                <a:solidFill>
                  <a:schemeClr val="tx2">
                    <a:lumMod val="75000"/>
                  </a:schemeClr>
                </a:solidFill>
                <a:latin typeface="Calibri" pitchFamily="34" charset="0"/>
                <a:ea typeface="+mj-ea"/>
                <a:cs typeface="Calibri" pitchFamily="34" charset="0"/>
              </a:defRPr>
            </a:lvl1pPr>
          </a:lstStyle>
          <a:p>
            <a:r>
              <a:rPr lang="en-US" sz="2941" b="1" spc="-4" dirty="0">
                <a:solidFill>
                  <a:srgbClr val="0078D6"/>
                </a:solidFill>
                <a:latin typeface="Segoe UI Light"/>
                <a:cs typeface="Segoe UI Light"/>
              </a:rPr>
              <a:t>Student Use Benefits (EES)</a:t>
            </a:r>
          </a:p>
        </p:txBody>
      </p:sp>
      <p:sp>
        <p:nvSpPr>
          <p:cNvPr id="11" name="TextBox 10"/>
          <p:cNvSpPr txBox="1"/>
          <p:nvPr/>
        </p:nvSpPr>
        <p:spPr>
          <a:xfrm>
            <a:off x="152400" y="6019800"/>
            <a:ext cx="7480558" cy="363818"/>
          </a:xfrm>
          <a:prstGeom prst="rect">
            <a:avLst/>
          </a:prstGeom>
          <a:noFill/>
        </p:spPr>
        <p:txBody>
          <a:bodyPr wrap="square" rtlCol="0">
            <a:spAutoFit/>
          </a:bodyPr>
          <a:lstStyle/>
          <a:p>
            <a:r>
              <a:rPr lang="en-US" sz="882" dirty="0"/>
              <a:t>**Refer to the Product terms for exact use rights for student use benefit licenses</a:t>
            </a:r>
          </a:p>
          <a:p>
            <a:r>
              <a:rPr lang="en-US" sz="882" dirty="0"/>
              <a:t>*Ratio of total knowledge worker licenses to eligible student use benefit licenses</a:t>
            </a:r>
          </a:p>
        </p:txBody>
      </p:sp>
    </p:spTree>
    <p:extLst>
      <p:ext uri="{BB962C8B-B14F-4D97-AF65-F5344CB8AC3E}">
        <p14:creationId xmlns:p14="http://schemas.microsoft.com/office/powerpoint/2010/main" val="200499745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2150389" y="3019264"/>
            <a:ext cx="5451530" cy="854080"/>
          </a:xfrm>
          <a:prstGeom prst="rect">
            <a:avLst/>
          </a:prstGeom>
          <a:noFill/>
        </p:spPr>
        <p:txBody>
          <a:bodyPr wrap="square" rtlCol="0">
            <a:spAutoFit/>
          </a:bodyPr>
          <a:lstStyle/>
          <a:p>
            <a:r>
              <a:rPr lang="en-US" sz="4950" b="1" dirty="0">
                <a:solidFill>
                  <a:schemeClr val="accent1"/>
                </a:solidFill>
                <a:latin typeface="Calibri" panose="020F0502020204030204" pitchFamily="34" charset="0"/>
                <a:cs typeface="Calibri" panose="020F0502020204030204" pitchFamily="34" charset="0"/>
              </a:rPr>
              <a:t>Additional Benefits </a:t>
            </a:r>
          </a:p>
        </p:txBody>
      </p:sp>
    </p:spTree>
    <p:extLst>
      <p:ext uri="{BB962C8B-B14F-4D97-AF65-F5344CB8AC3E}">
        <p14:creationId xmlns:p14="http://schemas.microsoft.com/office/powerpoint/2010/main" val="17314083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Azure Dev Tools for Teaching f/k/a Imagine Subscription </a:t>
            </a:r>
            <a:endParaRPr lang="en-US" dirty="0"/>
          </a:p>
        </p:txBody>
      </p:sp>
      <p:sp>
        <p:nvSpPr>
          <p:cNvPr id="6" name="Content Placeholder 5"/>
          <p:cNvSpPr>
            <a:spLocks noGrp="1"/>
          </p:cNvSpPr>
          <p:nvPr>
            <p:ph idx="1"/>
          </p:nvPr>
        </p:nvSpPr>
        <p:spPr/>
        <p:txBody>
          <a:bodyPr>
            <a:normAutofit/>
          </a:bodyPr>
          <a:lstStyle/>
          <a:p>
            <a:r>
              <a:rPr lang="en-US" dirty="0" smtClean="0"/>
              <a:t>Effective February 13, 2019 Imagine Subscription is Azure Dev Tools </a:t>
            </a:r>
          </a:p>
          <a:p>
            <a:r>
              <a:rPr lang="en-US" dirty="0" smtClean="0"/>
              <a:t>New Subscription benefits </a:t>
            </a:r>
          </a:p>
          <a:p>
            <a:pPr lvl="1"/>
            <a:r>
              <a:rPr lang="en-US" sz="1800" dirty="0"/>
              <a:t>Manage and access software through a centralized online location that eliminates the need to maintain a web store or an internal site.</a:t>
            </a:r>
          </a:p>
          <a:p>
            <a:pPr lvl="1"/>
            <a:r>
              <a:rPr lang="en-US" sz="1800" dirty="0"/>
              <a:t>Provide your academic users with access to software and the Azure cloud platform through one online portal. Verified students can also get </a:t>
            </a:r>
            <a:r>
              <a:rPr lang="en-US" sz="1800" dirty="0">
                <a:hlinkClick r:id="rId2"/>
              </a:rPr>
              <a:t>free access to Azure</a:t>
            </a:r>
            <a:r>
              <a:rPr lang="en-US" sz="1800" dirty="0"/>
              <a:t> without a credit card, plus USD100 in credit. </a:t>
            </a:r>
            <a:r>
              <a:rPr lang="en-US" sz="1800" i="1" dirty="0"/>
              <a:t>Limited to STEM Departments.</a:t>
            </a:r>
            <a:endParaRPr lang="en-US" sz="1800" dirty="0"/>
          </a:p>
          <a:p>
            <a:pPr lvl="1"/>
            <a:r>
              <a:rPr lang="en-US" sz="1800" dirty="0"/>
              <a:t>Give your academic users one-stop access to additional training and learning materials via </a:t>
            </a:r>
            <a:r>
              <a:rPr lang="en-US" sz="1800" dirty="0">
                <a:hlinkClick r:id="rId3"/>
              </a:rPr>
              <a:t>Microsoft Learn</a:t>
            </a:r>
            <a:r>
              <a:rPr lang="en-US" sz="1800" dirty="0"/>
              <a:t>.</a:t>
            </a:r>
          </a:p>
          <a:p>
            <a:pPr lvl="1"/>
            <a:r>
              <a:rPr lang="en-US" dirty="0" smtClean="0">
                <a:hlinkClick r:id="rId4"/>
              </a:rPr>
              <a:t>FAQ</a:t>
            </a:r>
            <a:endParaRPr lang="en-US" sz="1800" dirty="0"/>
          </a:p>
          <a:p>
            <a:pPr lvl="1"/>
            <a:endParaRPr lang="en-US" sz="1800" dirty="0"/>
          </a:p>
          <a:p>
            <a:pPr lvl="1"/>
            <a:endParaRPr lang="en-US" dirty="0"/>
          </a:p>
        </p:txBody>
      </p:sp>
    </p:spTree>
    <p:extLst>
      <p:ext uri="{BB962C8B-B14F-4D97-AF65-F5344CB8AC3E}">
        <p14:creationId xmlns:p14="http://schemas.microsoft.com/office/powerpoint/2010/main" val="2235720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Monthly Azure </a:t>
            </a:r>
            <a:r>
              <a:rPr lang="en-US" b="1" dirty="0" smtClean="0"/>
              <a:t>Credit </a:t>
            </a:r>
            <a:r>
              <a:rPr lang="en-US" b="1" dirty="0"/>
              <a:t>for Visual Studio </a:t>
            </a:r>
            <a:r>
              <a:rPr lang="en-US" b="1" dirty="0" smtClean="0"/>
              <a:t>Subscribers</a:t>
            </a:r>
            <a:endParaRPr lang="en-US" b="1" dirty="0"/>
          </a:p>
        </p:txBody>
      </p:sp>
      <p:pic>
        <p:nvPicPr>
          <p:cNvPr id="7" name="Content Placeholder 6"/>
          <p:cNvPicPr>
            <a:picLocks noGrp="1" noChangeAspect="1"/>
          </p:cNvPicPr>
          <p:nvPr>
            <p:ph idx="1"/>
          </p:nvPr>
        </p:nvPicPr>
        <p:blipFill>
          <a:blip r:embed="rId2"/>
          <a:stretch>
            <a:fillRect/>
          </a:stretch>
        </p:blipFill>
        <p:spPr>
          <a:xfrm>
            <a:off x="564356" y="1609670"/>
            <a:ext cx="8229600" cy="15669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231" y="3564707"/>
            <a:ext cx="7543800" cy="1561841"/>
          </a:xfrm>
          <a:prstGeom prst="rect">
            <a:avLst/>
          </a:prstGeom>
        </p:spPr>
      </p:pic>
    </p:spTree>
    <p:extLst>
      <p:ext uri="{BB962C8B-B14F-4D97-AF65-F5344CB8AC3E}">
        <p14:creationId xmlns:p14="http://schemas.microsoft.com/office/powerpoint/2010/main" val="85395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txBox="1">
            <a:spLocks/>
          </p:cNvSpPr>
          <p:nvPr/>
        </p:nvSpPr>
        <p:spPr>
          <a:xfrm>
            <a:off x="220563" y="184378"/>
            <a:ext cx="8752286" cy="437891"/>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5400" b="0" kern="1200" cap="none" spc="-100" baseline="0">
                <a:ln w="3175">
                  <a:noFill/>
                </a:ln>
                <a:gradFill>
                  <a:gsLst>
                    <a:gs pos="1250">
                      <a:schemeClr val="tx2"/>
                    </a:gs>
                    <a:gs pos="100000">
                      <a:schemeClr val="tx2"/>
                    </a:gs>
                  </a:gsLst>
                  <a:lin ang="5400000" scaled="0"/>
                </a:gradFill>
                <a:effectLst/>
                <a:latin typeface="+mj-lt"/>
                <a:ea typeface="+mn-ea"/>
                <a:cs typeface="Arial" charset="0"/>
              </a:defRPr>
            </a:lvl1pPr>
          </a:lstStyle>
          <a:p>
            <a:pPr defTabSz="685772">
              <a:defRPr/>
            </a:pPr>
            <a:r>
              <a:rPr lang="en-US" sz="3600" spc="-75" dirty="0">
                <a:gradFill>
                  <a:gsLst>
                    <a:gs pos="1250">
                      <a:srgbClr val="EB3C00"/>
                    </a:gs>
                    <a:gs pos="100000">
                      <a:srgbClr val="EB3C00"/>
                    </a:gs>
                  </a:gsLst>
                  <a:lin ang="5400000" scaled="0"/>
                </a:gradFill>
                <a:latin typeface="Segoe UI Light"/>
              </a:rPr>
              <a:t>Meet </a:t>
            </a:r>
            <a:r>
              <a:rPr lang="en-US" sz="3600" spc="-75" dirty="0" smtClean="0">
                <a:gradFill>
                  <a:gsLst>
                    <a:gs pos="1250">
                      <a:srgbClr val="EB3C00"/>
                    </a:gs>
                    <a:gs pos="100000">
                      <a:srgbClr val="EB3C00"/>
                    </a:gs>
                  </a:gsLst>
                  <a:lin ang="5400000" scaled="0"/>
                </a:gradFill>
                <a:latin typeface="Segoe UI Light"/>
              </a:rPr>
              <a:t>Your SHI</a:t>
            </a:r>
            <a:r>
              <a:rPr lang="en-US" sz="3600" dirty="0" smtClean="0">
                <a:gradFill>
                  <a:gsLst>
                    <a:gs pos="1250">
                      <a:srgbClr val="EB3C00"/>
                    </a:gs>
                    <a:gs pos="100000">
                      <a:srgbClr val="EB3C00"/>
                    </a:gs>
                  </a:gsLst>
                  <a:lin ang="5400000" scaled="0"/>
                </a:gradFill>
                <a:latin typeface="Segoe UI Light"/>
              </a:rPr>
              <a:t> Team</a:t>
            </a:r>
            <a:endParaRPr lang="en-US" sz="3600" spc="-75" dirty="0">
              <a:gradFill>
                <a:gsLst>
                  <a:gs pos="1250">
                    <a:srgbClr val="EB3C00"/>
                  </a:gs>
                  <a:gs pos="100000">
                    <a:srgbClr val="EB3C00"/>
                  </a:gs>
                </a:gsLst>
                <a:lin ang="5400000" scaled="0"/>
              </a:gradFill>
              <a:latin typeface="Segoe UI Light"/>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2" y="6172200"/>
            <a:ext cx="1329621" cy="460935"/>
          </a:xfrm>
          <a:prstGeom prst="rect">
            <a:avLst/>
          </a:prstGeom>
          <a:noFill/>
        </p:spPr>
      </p:pic>
      <p:sp>
        <p:nvSpPr>
          <p:cNvPr id="2" name="TextBox 1"/>
          <p:cNvSpPr txBox="1"/>
          <p:nvPr/>
        </p:nvSpPr>
        <p:spPr>
          <a:xfrm>
            <a:off x="25113" y="1088910"/>
            <a:ext cx="5004087" cy="3416320"/>
          </a:xfrm>
          <a:prstGeom prst="rect">
            <a:avLst/>
          </a:prstGeom>
          <a:noFill/>
        </p:spPr>
        <p:txBody>
          <a:bodyPr wrap="square" rtlCol="0">
            <a:spAutoFit/>
          </a:bodyPr>
          <a:lstStyle/>
          <a:p>
            <a:r>
              <a:rPr lang="en-US" dirty="0" smtClean="0"/>
              <a:t>District </a:t>
            </a:r>
            <a:r>
              <a:rPr lang="en-US" dirty="0"/>
              <a:t>Manager - Public Sector East Region, Ent Outside </a:t>
            </a:r>
            <a:r>
              <a:rPr lang="en-US" dirty="0" smtClean="0"/>
              <a:t>Sales</a:t>
            </a:r>
          </a:p>
          <a:p>
            <a:r>
              <a:rPr lang="en-US" dirty="0"/>
              <a:t>Dominick Fama </a:t>
            </a:r>
            <a:r>
              <a:rPr lang="en-US" dirty="0" smtClean="0"/>
              <a:t> 	</a:t>
            </a:r>
            <a:r>
              <a:rPr lang="en-US" dirty="0" smtClean="0">
                <a:hlinkClick r:id="rId4"/>
              </a:rPr>
              <a:t>Dominick_Fama@shi.com</a:t>
            </a:r>
            <a:endParaRPr lang="en-US" dirty="0" smtClean="0"/>
          </a:p>
          <a:p>
            <a:endParaRPr lang="en-US" dirty="0"/>
          </a:p>
          <a:p>
            <a:r>
              <a:rPr lang="en-US" dirty="0" smtClean="0"/>
              <a:t>SHI Account Executives       </a:t>
            </a:r>
          </a:p>
          <a:p>
            <a:r>
              <a:rPr lang="en-US" dirty="0" smtClean="0"/>
              <a:t>Bryan Rosenthal	</a:t>
            </a:r>
            <a:r>
              <a:rPr lang="en-US" dirty="0" smtClean="0">
                <a:hlinkClick r:id="rId5"/>
              </a:rPr>
              <a:t>Bryan_Rosenthal@SHI.com</a:t>
            </a:r>
            <a:endParaRPr lang="en-US" dirty="0" smtClean="0"/>
          </a:p>
          <a:p>
            <a:r>
              <a:rPr lang="en-US" dirty="0" smtClean="0"/>
              <a:t>Ryan </a:t>
            </a:r>
            <a:r>
              <a:rPr lang="en-US" dirty="0"/>
              <a:t>Kachel	</a:t>
            </a:r>
            <a:r>
              <a:rPr lang="en-US" dirty="0" smtClean="0">
                <a:hlinkClick r:id="rId6"/>
              </a:rPr>
              <a:t>Ryan_Kachel@SHI.com</a:t>
            </a:r>
            <a:endParaRPr lang="en-US" dirty="0" smtClean="0"/>
          </a:p>
          <a:p>
            <a:r>
              <a:rPr lang="en-US" dirty="0" smtClean="0"/>
              <a:t>Stefanie </a:t>
            </a:r>
            <a:r>
              <a:rPr lang="en-US" dirty="0" err="1" smtClean="0"/>
              <a:t>Staub</a:t>
            </a:r>
            <a:r>
              <a:rPr lang="en-US" dirty="0"/>
              <a:t>	</a:t>
            </a:r>
            <a:r>
              <a:rPr lang="en-US" dirty="0" smtClean="0">
                <a:hlinkClick r:id="rId7"/>
              </a:rPr>
              <a:t>stefanie_straub@shi.com</a:t>
            </a:r>
            <a:endParaRPr lang="en-US" dirty="0" smtClean="0"/>
          </a:p>
          <a:p>
            <a:endParaRPr lang="en-US" dirty="0" smtClean="0"/>
          </a:p>
          <a:p>
            <a:r>
              <a:rPr lang="en-US" dirty="0" smtClean="0"/>
              <a:t>SHI </a:t>
            </a:r>
            <a:r>
              <a:rPr lang="en-US" dirty="0"/>
              <a:t>Sr. MS Licensing Specialist</a:t>
            </a:r>
          </a:p>
          <a:p>
            <a:r>
              <a:rPr lang="en-US" dirty="0" smtClean="0"/>
              <a:t>Cathy Mullin	</a:t>
            </a:r>
            <a:r>
              <a:rPr lang="en-US" dirty="0">
                <a:hlinkClick r:id="rId8"/>
              </a:rPr>
              <a:t>Cathy_Mullin@shi.com</a:t>
            </a:r>
            <a:r>
              <a:rPr lang="en-US" dirty="0"/>
              <a:t> </a:t>
            </a:r>
          </a:p>
          <a:p>
            <a:r>
              <a:rPr lang="en-US" dirty="0" smtClean="0"/>
              <a:t>	</a:t>
            </a:r>
            <a:endParaRPr lang="en-US" dirty="0"/>
          </a:p>
        </p:txBody>
      </p:sp>
      <p:pic>
        <p:nvPicPr>
          <p:cNvPr id="17" name="Picture 16" descr="business-people-around-compute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26908" y="47961"/>
            <a:ext cx="3917092" cy="2609088"/>
          </a:xfrm>
          <a:prstGeom prst="rect">
            <a:avLst/>
          </a:prstGeom>
        </p:spPr>
      </p:pic>
    </p:spTree>
    <p:extLst>
      <p:ext uri="{BB962C8B-B14F-4D97-AF65-F5344CB8AC3E}">
        <p14:creationId xmlns:p14="http://schemas.microsoft.com/office/powerpoint/2010/main" val="319298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Azure Hybrid Use Benefit for Windows Server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575" y="1807368"/>
            <a:ext cx="3200400" cy="3718323"/>
          </a:xfrm>
          <a:prstGeom prst="rect">
            <a:avLst/>
          </a:prstGeom>
        </p:spPr>
      </p:pic>
      <p:sp>
        <p:nvSpPr>
          <p:cNvPr id="7" name="TextBox 6"/>
          <p:cNvSpPr txBox="1"/>
          <p:nvPr/>
        </p:nvSpPr>
        <p:spPr>
          <a:xfrm>
            <a:off x="390525" y="1607343"/>
            <a:ext cx="4953000" cy="4362733"/>
          </a:xfrm>
          <a:prstGeom prst="rect">
            <a:avLst/>
          </a:prstGeom>
          <a:noFill/>
        </p:spPr>
        <p:txBody>
          <a:bodyPr wrap="square" rtlCol="0">
            <a:spAutoFit/>
          </a:bodyPr>
          <a:lstStyle/>
          <a:p>
            <a:r>
              <a:rPr lang="en-US" sz="1350" dirty="0"/>
              <a:t>With the Azure Hybrid Benefit, you can use on-premises Windows Server licenses that include Software Assurance to run Windows Server virtual machines in Azure at a reduced compute rate. </a:t>
            </a:r>
          </a:p>
          <a:p>
            <a:pPr marL="557213" lvl="1" indent="-214313">
              <a:buFont typeface="Arial" panose="020B0604020202020204" pitchFamily="34" charset="0"/>
              <a:buChar char="•"/>
            </a:pPr>
            <a:endParaRPr lang="en-US" sz="1350" dirty="0"/>
          </a:p>
          <a:p>
            <a:pPr marL="557213" lvl="1" indent="-214313">
              <a:buFont typeface="Arial" panose="020B0604020202020204" pitchFamily="34" charset="0"/>
              <a:buChar char="•"/>
            </a:pPr>
            <a:r>
              <a:rPr lang="en-US" sz="1200" dirty="0"/>
              <a:t>Using your existing licenses, you can save up to 49 percent2 on Windows Server virtual machines in Azure, depending on usage, instance type, and location. </a:t>
            </a:r>
          </a:p>
          <a:p>
            <a:pPr marL="557213" lvl="1" indent="-214313">
              <a:buFont typeface="Arial" panose="020B0604020202020204" pitchFamily="34" charset="0"/>
              <a:buChar char="•"/>
            </a:pPr>
            <a:r>
              <a:rPr lang="en-US" sz="1200" dirty="0"/>
              <a:t>For every 2-processor Windows Server license or Windows Server license with 16 cores covered with Software Assurance, you can run either of the following at the reduced compute rate: </a:t>
            </a:r>
          </a:p>
          <a:p>
            <a:pPr marL="900113" lvl="2" indent="-214313">
              <a:buFont typeface="Arial" panose="020B0604020202020204" pitchFamily="34" charset="0"/>
              <a:buChar char="•"/>
            </a:pPr>
            <a:r>
              <a:rPr lang="en-US" sz="1200" dirty="0"/>
              <a:t>Up to two virtual machines with up to 8 cores or </a:t>
            </a:r>
          </a:p>
          <a:p>
            <a:pPr marL="900113" lvl="2" indent="-214313">
              <a:buFont typeface="Arial" panose="020B0604020202020204" pitchFamily="34" charset="0"/>
              <a:buChar char="•"/>
            </a:pPr>
            <a:r>
              <a:rPr lang="en-US" sz="1200" dirty="0"/>
              <a:t>One virtual machine with up to 16 cores. </a:t>
            </a:r>
          </a:p>
          <a:p>
            <a:pPr marL="557213" lvl="1" indent="-214313">
              <a:buFont typeface="Arial" panose="020B0604020202020204" pitchFamily="34" charset="0"/>
              <a:buChar char="•"/>
            </a:pPr>
            <a:r>
              <a:rPr lang="en-US" sz="1200" dirty="0"/>
              <a:t>You can also run virtual machines with more than 16 cores by stacking licenses. For example, for two 2-processor licenses or two 16-core licenses, you may run a virtual machine with up to 32 cores.</a:t>
            </a:r>
          </a:p>
          <a:p>
            <a:endParaRPr lang="en-US" sz="1350" dirty="0"/>
          </a:p>
          <a:p>
            <a:endParaRPr lang="en-US" sz="1350" dirty="0"/>
          </a:p>
          <a:p>
            <a:endParaRPr lang="en-US" sz="1350" dirty="0"/>
          </a:p>
          <a:p>
            <a:endParaRPr lang="en-US" sz="1350" dirty="0"/>
          </a:p>
        </p:txBody>
      </p:sp>
    </p:spTree>
    <p:extLst>
      <p:ext uri="{BB962C8B-B14F-4D97-AF65-F5344CB8AC3E}">
        <p14:creationId xmlns:p14="http://schemas.microsoft.com/office/powerpoint/2010/main" val="283855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Questions???</a:t>
            </a:r>
            <a:endParaRPr lang="en-US" dirty="0"/>
          </a:p>
        </p:txBody>
      </p:sp>
    </p:spTree>
    <p:extLst>
      <p:ext uri="{BB962C8B-B14F-4D97-AF65-F5344CB8AC3E}">
        <p14:creationId xmlns:p14="http://schemas.microsoft.com/office/powerpoint/2010/main" val="3387353670"/>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700" dirty="0" smtClean="0">
                <a:solidFill>
                  <a:srgbClr val="FF0000"/>
                </a:solidFill>
              </a:rPr>
              <a:t>			NJ Edge Microsoft Agreement - Overview</a:t>
            </a:r>
            <a:endParaRPr lang="en-US" sz="2700" dirty="0">
              <a:solidFill>
                <a:srgbClr val="FF0000"/>
              </a:solidFill>
            </a:endParaRPr>
          </a:p>
        </p:txBody>
      </p:sp>
      <p:sp>
        <p:nvSpPr>
          <p:cNvPr id="3" name="Content Placeholder 2"/>
          <p:cNvSpPr>
            <a:spLocks noGrp="1"/>
          </p:cNvSpPr>
          <p:nvPr>
            <p:ph idx="1"/>
          </p:nvPr>
        </p:nvSpPr>
        <p:spPr>
          <a:xfrm>
            <a:off x="228600" y="1066800"/>
            <a:ext cx="8229600" cy="5410200"/>
          </a:xfrm>
        </p:spPr>
        <p:txBody>
          <a:bodyPr>
            <a:normAutofit/>
          </a:bodyPr>
          <a:lstStyle/>
          <a:p>
            <a:pPr marL="0" indent="0">
              <a:buNone/>
            </a:pPr>
            <a:r>
              <a:rPr lang="en-US" sz="2600" b="1" dirty="0" smtClean="0">
                <a:solidFill>
                  <a:schemeClr val="tx2"/>
                </a:solidFill>
              </a:rPr>
              <a:t>2019-2022 </a:t>
            </a:r>
            <a:r>
              <a:rPr lang="en-US" sz="2600" b="1" dirty="0">
                <a:solidFill>
                  <a:schemeClr val="tx2"/>
                </a:solidFill>
              </a:rPr>
              <a:t>EES </a:t>
            </a:r>
            <a:r>
              <a:rPr lang="en-US" sz="2600" b="1" dirty="0" smtClean="0">
                <a:solidFill>
                  <a:schemeClr val="tx2"/>
                </a:solidFill>
              </a:rPr>
              <a:t>Agreement </a:t>
            </a:r>
          </a:p>
          <a:p>
            <a:pPr marL="0" indent="0">
              <a:buNone/>
            </a:pPr>
            <a:endParaRPr lang="en-US" sz="2600" b="1" dirty="0" smtClean="0">
              <a:solidFill>
                <a:schemeClr val="tx2"/>
              </a:solidFill>
            </a:endParaRPr>
          </a:p>
          <a:p>
            <a:pPr marL="0" indent="0">
              <a:buNone/>
            </a:pPr>
            <a:r>
              <a:rPr lang="en-US" sz="1800" b="1" dirty="0" smtClean="0">
                <a:solidFill>
                  <a:schemeClr val="tx2"/>
                </a:solidFill>
              </a:rPr>
              <a:t>All Participants will qualify for Level B Pricing</a:t>
            </a:r>
          </a:p>
          <a:p>
            <a:pPr marL="0" indent="0">
              <a:buNone/>
            </a:pPr>
            <a:endParaRPr lang="en-US" sz="1800" b="1" dirty="0">
              <a:solidFill>
                <a:schemeClr val="tx2"/>
              </a:solidFill>
            </a:endParaRPr>
          </a:p>
          <a:p>
            <a:pPr>
              <a:buFont typeface="Wingdings" panose="05000000000000000000" pitchFamily="2" charset="2"/>
              <a:buChar char="§"/>
            </a:pPr>
            <a:r>
              <a:rPr lang="en-US" sz="1800" dirty="0" smtClean="0">
                <a:solidFill>
                  <a:schemeClr val="tx2"/>
                </a:solidFill>
              </a:rPr>
              <a:t>Minimum 100 EQU </a:t>
            </a:r>
            <a:endParaRPr lang="en-US" sz="1800" dirty="0">
              <a:solidFill>
                <a:schemeClr val="tx2"/>
              </a:solidFill>
            </a:endParaRPr>
          </a:p>
          <a:p>
            <a:pPr>
              <a:buFont typeface="Wingdings" panose="05000000000000000000" pitchFamily="2" charset="2"/>
              <a:buChar char="§"/>
            </a:pPr>
            <a:r>
              <a:rPr lang="en-US" sz="1800" dirty="0" smtClean="0">
                <a:solidFill>
                  <a:schemeClr val="tx2"/>
                </a:solidFill>
              </a:rPr>
              <a:t>Two </a:t>
            </a:r>
            <a:r>
              <a:rPr lang="en-US" sz="1800" dirty="0">
                <a:solidFill>
                  <a:schemeClr val="tx2"/>
                </a:solidFill>
              </a:rPr>
              <a:t>licensing Options – MUST COVER ALL </a:t>
            </a:r>
            <a:r>
              <a:rPr lang="en-US" sz="1800" dirty="0" smtClean="0">
                <a:solidFill>
                  <a:schemeClr val="tx2"/>
                </a:solidFill>
              </a:rPr>
              <a:t>Education Qualified Users  - </a:t>
            </a:r>
            <a:endParaRPr lang="en-US" sz="1800" dirty="0">
              <a:solidFill>
                <a:schemeClr val="tx2"/>
              </a:solidFill>
            </a:endParaRPr>
          </a:p>
          <a:p>
            <a:pPr lvl="1">
              <a:buFont typeface="Wingdings" panose="05000000000000000000" pitchFamily="2" charset="2"/>
              <a:buChar char="§"/>
            </a:pPr>
            <a:r>
              <a:rPr lang="en-US" sz="1500" dirty="0" smtClean="0">
                <a:solidFill>
                  <a:schemeClr val="tx2"/>
                </a:solidFill>
              </a:rPr>
              <a:t>M365 A3   $ (fill in cost) annually per EQU </a:t>
            </a:r>
            <a:endParaRPr lang="en-US" sz="1500" dirty="0">
              <a:solidFill>
                <a:schemeClr val="tx2"/>
              </a:solidFill>
            </a:endParaRPr>
          </a:p>
          <a:p>
            <a:pPr lvl="1">
              <a:buFont typeface="Wingdings" panose="05000000000000000000" pitchFamily="2" charset="2"/>
              <a:buChar char="§"/>
            </a:pPr>
            <a:r>
              <a:rPr lang="en-US" sz="1500" dirty="0" smtClean="0">
                <a:solidFill>
                  <a:schemeClr val="tx2"/>
                </a:solidFill>
              </a:rPr>
              <a:t>M365 A5   $ (fill in cost)  annually per EQU</a:t>
            </a:r>
            <a:endParaRPr lang="en-US" sz="1500" dirty="0">
              <a:solidFill>
                <a:schemeClr val="tx2"/>
              </a:solidFill>
            </a:endParaRPr>
          </a:p>
          <a:p>
            <a:pPr>
              <a:buFont typeface="Wingdings" panose="05000000000000000000" pitchFamily="2" charset="2"/>
              <a:buChar char="§"/>
            </a:pPr>
            <a:r>
              <a:rPr lang="en-US" sz="1800" dirty="0" smtClean="0">
                <a:solidFill>
                  <a:schemeClr val="tx2"/>
                </a:solidFill>
              </a:rPr>
              <a:t>Equivalent license provided for Students at $0 </a:t>
            </a:r>
          </a:p>
          <a:p>
            <a:pPr>
              <a:buFont typeface="Wingdings" panose="05000000000000000000" pitchFamily="2" charset="2"/>
              <a:buChar char="§"/>
            </a:pPr>
            <a:r>
              <a:rPr lang="en-US" sz="1800" dirty="0" smtClean="0">
                <a:solidFill>
                  <a:schemeClr val="tx2"/>
                </a:solidFill>
              </a:rPr>
              <a:t>EQU counts </a:t>
            </a:r>
            <a:r>
              <a:rPr lang="en-US" sz="1800" dirty="0">
                <a:solidFill>
                  <a:schemeClr val="tx2"/>
                </a:solidFill>
              </a:rPr>
              <a:t>can fluctuate annually.</a:t>
            </a:r>
          </a:p>
          <a:p>
            <a:pPr>
              <a:buFont typeface="Wingdings" panose="05000000000000000000" pitchFamily="2" charset="2"/>
              <a:buChar char="§"/>
            </a:pPr>
            <a:r>
              <a:rPr lang="en-US" sz="1800" dirty="0" smtClean="0">
                <a:solidFill>
                  <a:schemeClr val="tx2"/>
                </a:solidFill>
              </a:rPr>
              <a:t>3 </a:t>
            </a:r>
            <a:r>
              <a:rPr lang="en-US" sz="1800" dirty="0">
                <a:solidFill>
                  <a:schemeClr val="tx2"/>
                </a:solidFill>
              </a:rPr>
              <a:t>Annual Payments</a:t>
            </a:r>
          </a:p>
          <a:p>
            <a:pPr>
              <a:buFont typeface="Wingdings" panose="05000000000000000000" pitchFamily="2" charset="2"/>
              <a:buChar char="§"/>
            </a:pPr>
            <a:r>
              <a:rPr lang="en-US" sz="1800" dirty="0" smtClean="0">
                <a:solidFill>
                  <a:schemeClr val="tx2"/>
                </a:solidFill>
              </a:rPr>
              <a:t>Quotes </a:t>
            </a:r>
            <a:r>
              <a:rPr lang="en-US" sz="1800" dirty="0">
                <a:solidFill>
                  <a:schemeClr val="tx2"/>
                </a:solidFill>
              </a:rPr>
              <a:t>will be sent each year</a:t>
            </a:r>
          </a:p>
          <a:p>
            <a:pPr marL="0" indent="0">
              <a:buNone/>
            </a:pPr>
            <a:endParaRPr lang="en-US" sz="1800" dirty="0" smtClean="0">
              <a:solidFill>
                <a:schemeClr val="tx2"/>
              </a:solidFill>
            </a:endParaRPr>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790" y="6324600"/>
            <a:ext cx="1044179" cy="222372"/>
          </a:xfrm>
          <a:prstGeom prst="rect">
            <a:avLst/>
          </a:prstGeom>
        </p:spPr>
      </p:pic>
      <p:cxnSp>
        <p:nvCxnSpPr>
          <p:cNvPr id="6" name="Straight Connector 5"/>
          <p:cNvCxnSpPr/>
          <p:nvPr/>
        </p:nvCxnSpPr>
        <p:spPr>
          <a:xfrm>
            <a:off x="228600" y="914400"/>
            <a:ext cx="65532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stretch>
            <a:fillRect/>
          </a:stretch>
        </p:blipFill>
        <p:spPr>
          <a:xfrm>
            <a:off x="0" y="152400"/>
            <a:ext cx="2133600" cy="609600"/>
          </a:xfrm>
          <a:prstGeom prst="rect">
            <a:avLst/>
          </a:prstGeom>
        </p:spPr>
      </p:pic>
    </p:spTree>
    <p:extLst>
      <p:ext uri="{BB962C8B-B14F-4D97-AF65-F5344CB8AC3E}">
        <p14:creationId xmlns:p14="http://schemas.microsoft.com/office/powerpoint/2010/main" val="10567460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2378" y="1970614"/>
            <a:ext cx="6378552" cy="839140"/>
          </a:xfrm>
          <a:prstGeom prst="rect">
            <a:avLst/>
          </a:prstGeom>
          <a:noFill/>
        </p:spPr>
        <p:txBody>
          <a:bodyPr wrap="square" rtlCol="0">
            <a:spAutoFit/>
          </a:bodyPr>
          <a:lstStyle/>
          <a:p>
            <a:pPr algn="ctr" defTabSz="685711">
              <a:spcBef>
                <a:spcPct val="0"/>
              </a:spcBef>
            </a:pPr>
            <a:r>
              <a:rPr lang="en-US" sz="4853" b="1" spc="-4" dirty="0">
                <a:solidFill>
                  <a:srgbClr val="0078D6"/>
                </a:solidFill>
                <a:latin typeface="Segoe UI Light"/>
                <a:ea typeface="+mj-ea"/>
                <a:cs typeface="Segoe UI Light"/>
              </a:rPr>
              <a:t>EES </a:t>
            </a:r>
            <a:r>
              <a:rPr lang="en-US" sz="4853" b="1" spc="-4" dirty="0" smtClean="0">
                <a:solidFill>
                  <a:srgbClr val="0078D6"/>
                </a:solidFill>
                <a:latin typeface="Segoe UI Light"/>
                <a:ea typeface="+mj-ea"/>
                <a:cs typeface="Segoe UI Light"/>
              </a:rPr>
              <a:t>2018</a:t>
            </a:r>
            <a:endParaRPr lang="en-US" sz="1324" dirty="0"/>
          </a:p>
        </p:txBody>
      </p:sp>
    </p:spTree>
    <p:extLst>
      <p:ext uri="{BB962C8B-B14F-4D97-AF65-F5344CB8AC3E}">
        <p14:creationId xmlns:p14="http://schemas.microsoft.com/office/powerpoint/2010/main" val="340054320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1525" y="2655134"/>
            <a:ext cx="8742476" cy="674653"/>
          </a:xfrm>
        </p:spPr>
        <p:txBody>
          <a:bodyPr/>
          <a:lstStyle/>
          <a:p>
            <a:pPr algn="ctr"/>
            <a:r>
              <a:rPr lang="en-US" sz="4853" b="1" spc="-4" dirty="0">
                <a:solidFill>
                  <a:srgbClr val="0078D6"/>
                </a:solidFill>
                <a:latin typeface="Segoe UI Light"/>
                <a:cs typeface="Segoe UI Light"/>
              </a:rPr>
              <a:t>Education Qualified Users  </a:t>
            </a:r>
            <a:r>
              <a:rPr lang="en-US" sz="4853" b="1" spc="-4" dirty="0" smtClean="0">
                <a:solidFill>
                  <a:srgbClr val="0078D6"/>
                </a:solidFill>
                <a:latin typeface="Segoe UI Light"/>
                <a:cs typeface="Segoe UI Light"/>
              </a:rPr>
              <a:t/>
            </a:r>
            <a:br>
              <a:rPr lang="en-US" sz="4853" b="1" spc="-4" dirty="0" smtClean="0">
                <a:solidFill>
                  <a:srgbClr val="0078D6"/>
                </a:solidFill>
                <a:latin typeface="Segoe UI Light"/>
                <a:cs typeface="Segoe UI Light"/>
              </a:rPr>
            </a:br>
            <a:r>
              <a:rPr lang="en-US" sz="4853" b="1" spc="-4" dirty="0" smtClean="0">
                <a:solidFill>
                  <a:srgbClr val="0078D6"/>
                </a:solidFill>
                <a:latin typeface="Segoe UI Light"/>
                <a:cs typeface="Segoe UI Light"/>
              </a:rPr>
              <a:t>Non- </a:t>
            </a:r>
            <a:r>
              <a:rPr lang="en-US" sz="4853" b="1" spc="-4" dirty="0">
                <a:solidFill>
                  <a:srgbClr val="0078D6"/>
                </a:solidFill>
                <a:latin typeface="Segoe UI Light"/>
                <a:cs typeface="Segoe UI Light"/>
              </a:rPr>
              <a:t>Education Qualified Users </a:t>
            </a:r>
            <a:br>
              <a:rPr lang="en-US" sz="4853" b="1" spc="-4" dirty="0">
                <a:solidFill>
                  <a:srgbClr val="0078D6"/>
                </a:solidFill>
                <a:latin typeface="Segoe UI Light"/>
                <a:cs typeface="Segoe UI Light"/>
              </a:rPr>
            </a:br>
            <a:r>
              <a:rPr lang="en-US" sz="4853" b="1" spc="-4" dirty="0" smtClean="0">
                <a:solidFill>
                  <a:srgbClr val="0078D6"/>
                </a:solidFill>
                <a:latin typeface="Segoe UI Light"/>
                <a:cs typeface="Segoe UI Light"/>
              </a:rPr>
              <a:t>&amp; </a:t>
            </a:r>
            <a:br>
              <a:rPr lang="en-US" sz="4853" b="1" spc="-4" dirty="0" smtClean="0">
                <a:solidFill>
                  <a:srgbClr val="0078D6"/>
                </a:solidFill>
                <a:latin typeface="Segoe UI Light"/>
                <a:cs typeface="Segoe UI Light"/>
              </a:rPr>
            </a:br>
            <a:r>
              <a:rPr lang="en-US" sz="4853" b="1" spc="-4" dirty="0" smtClean="0">
                <a:solidFill>
                  <a:srgbClr val="0078D6"/>
                </a:solidFill>
                <a:latin typeface="Segoe UI Light"/>
                <a:cs typeface="Segoe UI Light"/>
              </a:rPr>
              <a:t>Education Platform Products </a:t>
            </a:r>
            <a:endParaRPr lang="en-US" sz="4853" b="1" spc="-4" dirty="0">
              <a:solidFill>
                <a:srgbClr val="0078D6"/>
              </a:solidFill>
              <a:latin typeface="Segoe UI Light"/>
              <a:cs typeface="Segoe UI Light"/>
            </a:endParaRPr>
          </a:p>
        </p:txBody>
      </p:sp>
    </p:spTree>
    <p:extLst>
      <p:ext uri="{BB962C8B-B14F-4D97-AF65-F5344CB8AC3E}">
        <p14:creationId xmlns:p14="http://schemas.microsoft.com/office/powerpoint/2010/main" val="38093187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4041" y="1133023"/>
            <a:ext cx="9059960" cy="3973272"/>
          </a:xfrm>
        </p:spPr>
        <p:txBody>
          <a:bodyPr/>
          <a:lstStyle/>
          <a:p>
            <a:pPr algn="ctr"/>
            <a:r>
              <a:rPr lang="en-US" sz="4853" b="1" spc="-4" dirty="0">
                <a:solidFill>
                  <a:srgbClr val="0078D6"/>
                </a:solidFill>
                <a:latin typeface="Segoe UI Light"/>
                <a:cs typeface="Segoe UI Light"/>
              </a:rPr>
              <a:t>  </a:t>
            </a:r>
            <a:br>
              <a:rPr lang="en-US" sz="4853" b="1" spc="-4" dirty="0">
                <a:solidFill>
                  <a:srgbClr val="0078D6"/>
                </a:solidFill>
                <a:latin typeface="Segoe UI Light"/>
                <a:cs typeface="Segoe UI Light"/>
              </a:rPr>
            </a:br>
            <a:endParaRPr lang="en-US" sz="4853" b="1" spc="-4" dirty="0">
              <a:solidFill>
                <a:srgbClr val="0078D6"/>
              </a:solidFill>
              <a:latin typeface="Segoe UI Light"/>
              <a:cs typeface="Segoe UI Light"/>
            </a:endParaRPr>
          </a:p>
        </p:txBody>
      </p:sp>
      <p:sp>
        <p:nvSpPr>
          <p:cNvPr id="3" name="TextBox 2"/>
          <p:cNvSpPr txBox="1"/>
          <p:nvPr/>
        </p:nvSpPr>
        <p:spPr>
          <a:xfrm>
            <a:off x="84041" y="457200"/>
            <a:ext cx="8605678" cy="3712811"/>
          </a:xfrm>
          <a:prstGeom prst="rect">
            <a:avLst/>
          </a:prstGeom>
          <a:noFill/>
        </p:spPr>
        <p:txBody>
          <a:bodyPr wrap="square" rtlCol="0">
            <a:spAutoFit/>
          </a:bodyPr>
          <a:lstStyle/>
          <a:p>
            <a:pPr algn="ctr"/>
            <a:r>
              <a:rPr lang="en-US" sz="2941" b="1" spc="-4" dirty="0">
                <a:solidFill>
                  <a:srgbClr val="0078D6"/>
                </a:solidFill>
                <a:latin typeface="Segoe UI Light"/>
                <a:cs typeface="Segoe UI Light"/>
              </a:rPr>
              <a:t>Education Qualified Users </a:t>
            </a:r>
            <a:r>
              <a:rPr lang="en-US" sz="2941" spc="-4" dirty="0">
                <a:solidFill>
                  <a:srgbClr val="0078D6"/>
                </a:solidFill>
                <a:latin typeface="Segoe UI Light"/>
                <a:cs typeface="Segoe UI Light"/>
              </a:rPr>
              <a:t>means an employee or contractor (except Students) who accesses or uses an </a:t>
            </a:r>
            <a:r>
              <a:rPr lang="en-US" sz="2941" b="1" u="sng" spc="-4" dirty="0">
                <a:solidFill>
                  <a:srgbClr val="0078D6"/>
                </a:solidFill>
                <a:latin typeface="Segoe UI Light"/>
                <a:cs typeface="Segoe UI Light"/>
              </a:rPr>
              <a:t>Education Qualified Platform Product </a:t>
            </a:r>
            <a:r>
              <a:rPr lang="en-US" sz="2941" spc="-4" dirty="0">
                <a:solidFill>
                  <a:srgbClr val="0078D6"/>
                </a:solidFill>
                <a:latin typeface="Segoe UI Light"/>
                <a:cs typeface="Segoe UI Light"/>
              </a:rPr>
              <a:t>for the benefit of the Institution</a:t>
            </a:r>
            <a:r>
              <a:rPr lang="en-US" sz="2941" spc="-4" dirty="0" smtClean="0">
                <a:solidFill>
                  <a:srgbClr val="0078D6"/>
                </a:solidFill>
                <a:latin typeface="Segoe UI Light"/>
                <a:cs typeface="Segoe UI Light"/>
              </a:rPr>
              <a:t>.</a:t>
            </a:r>
          </a:p>
          <a:p>
            <a:pPr algn="ctr"/>
            <a:endParaRPr lang="en-US" sz="2941" spc="-4" dirty="0">
              <a:solidFill>
                <a:srgbClr val="0078D6"/>
              </a:solidFill>
              <a:latin typeface="Segoe UI Light"/>
              <a:cs typeface="Segoe UI Light"/>
            </a:endParaRPr>
          </a:p>
          <a:p>
            <a:pPr algn="ctr"/>
            <a:r>
              <a:rPr lang="en-US" sz="2941" spc="-4" dirty="0" smtClean="0">
                <a:solidFill>
                  <a:srgbClr val="0078D6"/>
                </a:solidFill>
                <a:latin typeface="Segoe UI Light"/>
                <a:cs typeface="Segoe UI Light"/>
              </a:rPr>
              <a:t>Users who do not require an </a:t>
            </a:r>
            <a:r>
              <a:rPr lang="en-US" sz="2941" b="1" u="sng" spc="-4" dirty="0" smtClean="0">
                <a:solidFill>
                  <a:srgbClr val="0078D6"/>
                </a:solidFill>
                <a:latin typeface="Segoe UI Light"/>
                <a:cs typeface="Segoe UI Light"/>
              </a:rPr>
              <a:t>Education Platform Product </a:t>
            </a:r>
            <a:r>
              <a:rPr lang="en-US" sz="2941" spc="-4" dirty="0" smtClean="0">
                <a:solidFill>
                  <a:srgbClr val="0078D6"/>
                </a:solidFill>
                <a:latin typeface="Segoe UI Light"/>
                <a:cs typeface="Segoe UI Light"/>
              </a:rPr>
              <a:t>are considered Non-Education Qualified Users and don’t require an M365 license. </a:t>
            </a:r>
            <a:endParaRPr lang="en-US" sz="2941" dirty="0"/>
          </a:p>
        </p:txBody>
      </p:sp>
      <p:pic>
        <p:nvPicPr>
          <p:cNvPr id="5" name="Picture 4"/>
          <p:cNvPicPr>
            <a:picLocks noChangeAspect="1"/>
          </p:cNvPicPr>
          <p:nvPr/>
        </p:nvPicPr>
        <p:blipFill>
          <a:blip r:embed="rId3"/>
          <a:stretch>
            <a:fillRect/>
          </a:stretch>
        </p:blipFill>
        <p:spPr>
          <a:xfrm>
            <a:off x="1981200" y="4343843"/>
            <a:ext cx="5486399" cy="1752157"/>
          </a:xfrm>
          <a:prstGeom prst="rect">
            <a:avLst/>
          </a:prstGeom>
        </p:spPr>
      </p:pic>
    </p:spTree>
    <p:extLst>
      <p:ext uri="{BB962C8B-B14F-4D97-AF65-F5344CB8AC3E}">
        <p14:creationId xmlns:p14="http://schemas.microsoft.com/office/powerpoint/2010/main" val="268537528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413995" y="3038542"/>
            <a:ext cx="8741309" cy="674653"/>
          </a:xfrm>
        </p:spPr>
        <p:txBody>
          <a:bodyPr/>
          <a:lstStyle/>
          <a:p>
            <a:r>
              <a:rPr lang="en-US" sz="4853" b="1" spc="-4" dirty="0">
                <a:solidFill>
                  <a:srgbClr val="0078D6"/>
                </a:solidFill>
                <a:latin typeface="Segoe UI Light"/>
                <a:cs typeface="Segoe UI Light"/>
              </a:rPr>
              <a:t>Microsoft 365 Education </a:t>
            </a:r>
          </a:p>
        </p:txBody>
      </p:sp>
    </p:spTree>
    <p:extLst>
      <p:ext uri="{BB962C8B-B14F-4D97-AF65-F5344CB8AC3E}">
        <p14:creationId xmlns:p14="http://schemas.microsoft.com/office/powerpoint/2010/main" val="35752635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905743" y="5012973"/>
            <a:ext cx="5798950" cy="301900"/>
          </a:xfrm>
          <a:custGeom>
            <a:avLst/>
            <a:gdLst/>
            <a:ahLst/>
            <a:cxnLst/>
            <a:rect l="l" t="t" r="r" b="b"/>
            <a:pathLst>
              <a:path w="7733030" h="402589">
                <a:moveTo>
                  <a:pt x="0" y="402336"/>
                </a:moveTo>
                <a:lnTo>
                  <a:pt x="7732776" y="402336"/>
                </a:lnTo>
                <a:lnTo>
                  <a:pt x="7732776" y="0"/>
                </a:lnTo>
                <a:lnTo>
                  <a:pt x="0" y="0"/>
                </a:lnTo>
                <a:lnTo>
                  <a:pt x="0" y="402336"/>
                </a:lnTo>
                <a:close/>
              </a:path>
            </a:pathLst>
          </a:custGeom>
          <a:solidFill>
            <a:srgbClr val="F1F1F1"/>
          </a:solidFill>
        </p:spPr>
        <p:txBody>
          <a:bodyPr wrap="square" lIns="0" tIns="0" rIns="0" bIns="0" rtlCol="0"/>
          <a:lstStyle/>
          <a:p>
            <a:endParaRPr sz="1377"/>
          </a:p>
        </p:txBody>
      </p:sp>
      <p:sp>
        <p:nvSpPr>
          <p:cNvPr id="4" name="object 4"/>
          <p:cNvSpPr/>
          <p:nvPr/>
        </p:nvSpPr>
        <p:spPr>
          <a:xfrm>
            <a:off x="2905743" y="3471285"/>
            <a:ext cx="5798950" cy="301900"/>
          </a:xfrm>
          <a:custGeom>
            <a:avLst/>
            <a:gdLst/>
            <a:ahLst/>
            <a:cxnLst/>
            <a:rect l="l" t="t" r="r" b="b"/>
            <a:pathLst>
              <a:path w="7733030" h="402589">
                <a:moveTo>
                  <a:pt x="0" y="402336"/>
                </a:moveTo>
                <a:lnTo>
                  <a:pt x="7732776" y="402336"/>
                </a:lnTo>
                <a:lnTo>
                  <a:pt x="7732776" y="0"/>
                </a:lnTo>
                <a:lnTo>
                  <a:pt x="0" y="0"/>
                </a:lnTo>
                <a:lnTo>
                  <a:pt x="0" y="402336"/>
                </a:lnTo>
                <a:close/>
              </a:path>
            </a:pathLst>
          </a:custGeom>
          <a:solidFill>
            <a:srgbClr val="F1F1F1"/>
          </a:solidFill>
        </p:spPr>
        <p:txBody>
          <a:bodyPr wrap="square" lIns="0" tIns="0" rIns="0" bIns="0" rtlCol="0"/>
          <a:lstStyle/>
          <a:p>
            <a:endParaRPr sz="1377"/>
          </a:p>
        </p:txBody>
      </p:sp>
      <p:sp>
        <p:nvSpPr>
          <p:cNvPr id="5" name="object 5"/>
          <p:cNvSpPr/>
          <p:nvPr/>
        </p:nvSpPr>
        <p:spPr>
          <a:xfrm>
            <a:off x="2905743" y="4103274"/>
            <a:ext cx="5798950" cy="300947"/>
          </a:xfrm>
          <a:custGeom>
            <a:avLst/>
            <a:gdLst/>
            <a:ahLst/>
            <a:cxnLst/>
            <a:rect l="l" t="t" r="r" b="b"/>
            <a:pathLst>
              <a:path w="7733030" h="401320">
                <a:moveTo>
                  <a:pt x="0" y="400812"/>
                </a:moveTo>
                <a:lnTo>
                  <a:pt x="7732776" y="400812"/>
                </a:lnTo>
                <a:lnTo>
                  <a:pt x="7732776" y="0"/>
                </a:lnTo>
                <a:lnTo>
                  <a:pt x="0" y="0"/>
                </a:lnTo>
                <a:lnTo>
                  <a:pt x="0" y="400812"/>
                </a:lnTo>
                <a:close/>
              </a:path>
            </a:pathLst>
          </a:custGeom>
          <a:solidFill>
            <a:srgbClr val="F1F1F1"/>
          </a:solidFill>
        </p:spPr>
        <p:txBody>
          <a:bodyPr wrap="square" lIns="0" tIns="0" rIns="0" bIns="0" rtlCol="0"/>
          <a:lstStyle/>
          <a:p>
            <a:endParaRPr sz="1377"/>
          </a:p>
        </p:txBody>
      </p:sp>
      <p:sp>
        <p:nvSpPr>
          <p:cNvPr id="6" name="object 6"/>
          <p:cNvSpPr/>
          <p:nvPr/>
        </p:nvSpPr>
        <p:spPr>
          <a:xfrm>
            <a:off x="119884" y="2104835"/>
            <a:ext cx="8313193" cy="301900"/>
          </a:xfrm>
          <a:custGeom>
            <a:avLst/>
            <a:gdLst/>
            <a:ahLst/>
            <a:cxnLst/>
            <a:rect l="l" t="t" r="r" b="b"/>
            <a:pathLst>
              <a:path w="11085830" h="402589">
                <a:moveTo>
                  <a:pt x="0" y="402336"/>
                </a:moveTo>
                <a:lnTo>
                  <a:pt x="11085576" y="402336"/>
                </a:lnTo>
                <a:lnTo>
                  <a:pt x="11085576" y="0"/>
                </a:lnTo>
                <a:lnTo>
                  <a:pt x="0" y="0"/>
                </a:lnTo>
                <a:lnTo>
                  <a:pt x="0" y="402336"/>
                </a:lnTo>
                <a:close/>
              </a:path>
            </a:pathLst>
          </a:custGeom>
          <a:solidFill>
            <a:srgbClr val="F1F1F1"/>
          </a:solidFill>
        </p:spPr>
        <p:txBody>
          <a:bodyPr wrap="square" lIns="0" tIns="0" rIns="0" bIns="0" rtlCol="0"/>
          <a:lstStyle/>
          <a:p>
            <a:endParaRPr sz="1377"/>
          </a:p>
        </p:txBody>
      </p:sp>
      <p:sp>
        <p:nvSpPr>
          <p:cNvPr id="12" name="object 12"/>
          <p:cNvSpPr/>
          <p:nvPr/>
        </p:nvSpPr>
        <p:spPr>
          <a:xfrm>
            <a:off x="5946262" y="1804456"/>
            <a:ext cx="2645670" cy="3607082"/>
          </a:xfrm>
          <a:custGeom>
            <a:avLst/>
            <a:gdLst/>
            <a:ahLst/>
            <a:cxnLst/>
            <a:rect l="l" t="t" r="r" b="b"/>
            <a:pathLst>
              <a:path w="3528059" h="4810125">
                <a:moveTo>
                  <a:pt x="0" y="4809744"/>
                </a:moveTo>
                <a:lnTo>
                  <a:pt x="3528059" y="4809744"/>
                </a:lnTo>
                <a:lnTo>
                  <a:pt x="3528059" y="0"/>
                </a:lnTo>
                <a:lnTo>
                  <a:pt x="0" y="0"/>
                </a:lnTo>
                <a:lnTo>
                  <a:pt x="0" y="4809744"/>
                </a:lnTo>
                <a:close/>
              </a:path>
            </a:pathLst>
          </a:custGeom>
          <a:ln w="19812">
            <a:solidFill>
              <a:srgbClr val="006FC0"/>
            </a:solidFill>
          </a:ln>
        </p:spPr>
        <p:txBody>
          <a:bodyPr wrap="square" lIns="0" tIns="0" rIns="0" bIns="0" rtlCol="0"/>
          <a:lstStyle/>
          <a:p>
            <a:endParaRPr sz="1377"/>
          </a:p>
        </p:txBody>
      </p:sp>
      <p:sp>
        <p:nvSpPr>
          <p:cNvPr id="13" name="object 13"/>
          <p:cNvSpPr txBox="1">
            <a:spLocks noGrp="1"/>
          </p:cNvSpPr>
          <p:nvPr>
            <p:ph type="title"/>
          </p:nvPr>
        </p:nvSpPr>
        <p:spPr>
          <a:xfrm>
            <a:off x="6649108" y="1799503"/>
            <a:ext cx="1376167" cy="230832"/>
          </a:xfrm>
          <a:prstGeom prst="rect">
            <a:avLst/>
          </a:prstGeom>
        </p:spPr>
        <p:txBody>
          <a:bodyPr vert="horz" wrap="square" lIns="0" tIns="0" rIns="0" bIns="0" rtlCol="0" anchor="t">
            <a:spAutoFit/>
          </a:bodyPr>
          <a:lstStyle/>
          <a:p>
            <a:pPr marL="9524"/>
            <a:r>
              <a:rPr sz="1500" spc="-4" dirty="0">
                <a:solidFill>
                  <a:srgbClr val="0078D6"/>
                </a:solidFill>
                <a:latin typeface="Segoe UI Light"/>
                <a:cs typeface="Segoe UI Light"/>
              </a:rPr>
              <a:t>Microsoft 365</a:t>
            </a:r>
            <a:r>
              <a:rPr sz="1500" spc="-64" dirty="0">
                <a:solidFill>
                  <a:srgbClr val="0078D6"/>
                </a:solidFill>
                <a:latin typeface="Segoe UI Light"/>
                <a:cs typeface="Segoe UI Light"/>
              </a:rPr>
              <a:t> </a:t>
            </a:r>
            <a:r>
              <a:rPr sz="1500" dirty="0">
                <a:solidFill>
                  <a:srgbClr val="0078D6"/>
                </a:solidFill>
                <a:latin typeface="Segoe UI Light"/>
                <a:cs typeface="Segoe UI Light"/>
              </a:rPr>
              <a:t>A5</a:t>
            </a:r>
            <a:endParaRPr sz="1500" dirty="0">
              <a:latin typeface="Segoe UI Light"/>
              <a:cs typeface="Segoe UI Light"/>
            </a:endParaRPr>
          </a:p>
        </p:txBody>
      </p:sp>
      <p:sp>
        <p:nvSpPr>
          <p:cNvPr id="14" name="object 14"/>
          <p:cNvSpPr/>
          <p:nvPr/>
        </p:nvSpPr>
        <p:spPr>
          <a:xfrm>
            <a:off x="3019455" y="1813598"/>
            <a:ext cx="2639003" cy="3598987"/>
          </a:xfrm>
          <a:custGeom>
            <a:avLst/>
            <a:gdLst/>
            <a:ahLst/>
            <a:cxnLst/>
            <a:rect l="l" t="t" r="r" b="b"/>
            <a:pathLst>
              <a:path w="3519170" h="4799330">
                <a:moveTo>
                  <a:pt x="0" y="4799076"/>
                </a:moveTo>
                <a:lnTo>
                  <a:pt x="3518915" y="4799076"/>
                </a:lnTo>
                <a:lnTo>
                  <a:pt x="3518915" y="0"/>
                </a:lnTo>
                <a:lnTo>
                  <a:pt x="0" y="0"/>
                </a:lnTo>
                <a:lnTo>
                  <a:pt x="0" y="4799076"/>
                </a:lnTo>
                <a:close/>
              </a:path>
            </a:pathLst>
          </a:custGeom>
          <a:ln w="19812">
            <a:solidFill>
              <a:srgbClr val="006FC0"/>
            </a:solidFill>
          </a:ln>
        </p:spPr>
        <p:txBody>
          <a:bodyPr wrap="square" lIns="0" tIns="0" rIns="0" bIns="0" rtlCol="0"/>
          <a:lstStyle/>
          <a:p>
            <a:endParaRPr sz="1377"/>
          </a:p>
        </p:txBody>
      </p:sp>
      <p:sp>
        <p:nvSpPr>
          <p:cNvPr id="15" name="object 15"/>
          <p:cNvSpPr txBox="1"/>
          <p:nvPr/>
        </p:nvSpPr>
        <p:spPr>
          <a:xfrm>
            <a:off x="3718109" y="1807503"/>
            <a:ext cx="1374263" cy="230832"/>
          </a:xfrm>
          <a:prstGeom prst="rect">
            <a:avLst/>
          </a:prstGeom>
        </p:spPr>
        <p:txBody>
          <a:bodyPr vert="horz" wrap="square" lIns="0" tIns="0" rIns="0" bIns="0" rtlCol="0">
            <a:spAutoFit/>
          </a:bodyPr>
          <a:lstStyle/>
          <a:p>
            <a:pPr marL="9524"/>
            <a:r>
              <a:rPr sz="1500" spc="-4" dirty="0">
                <a:solidFill>
                  <a:srgbClr val="0078D6"/>
                </a:solidFill>
                <a:latin typeface="Segoe UI Light"/>
                <a:cs typeface="Segoe UI Light"/>
              </a:rPr>
              <a:t>Microsoft 365</a:t>
            </a:r>
            <a:r>
              <a:rPr sz="1500" spc="-71" dirty="0">
                <a:solidFill>
                  <a:srgbClr val="0078D6"/>
                </a:solidFill>
                <a:latin typeface="Segoe UI Light"/>
                <a:cs typeface="Segoe UI Light"/>
              </a:rPr>
              <a:t> </a:t>
            </a:r>
            <a:r>
              <a:rPr sz="1500" dirty="0">
                <a:solidFill>
                  <a:srgbClr val="0078D6"/>
                </a:solidFill>
                <a:latin typeface="Segoe UI Light"/>
                <a:cs typeface="Segoe UI Light"/>
              </a:rPr>
              <a:t>A3</a:t>
            </a:r>
            <a:endParaRPr sz="1500">
              <a:latin typeface="Segoe UI Light"/>
              <a:cs typeface="Segoe UI Light"/>
            </a:endParaRPr>
          </a:p>
        </p:txBody>
      </p:sp>
      <p:sp>
        <p:nvSpPr>
          <p:cNvPr id="17" name="object 17"/>
          <p:cNvSpPr txBox="1"/>
          <p:nvPr/>
        </p:nvSpPr>
        <p:spPr>
          <a:xfrm>
            <a:off x="3233546" y="2383969"/>
            <a:ext cx="1701400" cy="795089"/>
          </a:xfrm>
          <a:prstGeom prst="rect">
            <a:avLst/>
          </a:prstGeom>
        </p:spPr>
        <p:txBody>
          <a:bodyPr vert="horz" wrap="square" lIns="0" tIns="0" rIns="0" bIns="0" rtlCol="0">
            <a:spAutoFit/>
          </a:bodyPr>
          <a:lstStyle/>
          <a:p>
            <a:pPr marL="141910" indent="-132386">
              <a:lnSpc>
                <a:spcPts val="1054"/>
              </a:lnSpc>
              <a:buFont typeface="Arial"/>
              <a:buChar char="•"/>
              <a:tabLst>
                <a:tab pos="142386" algn="l"/>
              </a:tabLst>
            </a:pPr>
            <a:r>
              <a:rPr sz="900" spc="-4" dirty="0">
                <a:solidFill>
                  <a:srgbClr val="505050"/>
                </a:solidFill>
                <a:latin typeface="Segoe UI Light"/>
                <a:cs typeface="Segoe UI Light"/>
              </a:rPr>
              <a:t>Office </a:t>
            </a:r>
            <a:r>
              <a:rPr sz="900" dirty="0">
                <a:solidFill>
                  <a:srgbClr val="505050"/>
                </a:solidFill>
                <a:latin typeface="Segoe UI Light"/>
                <a:cs typeface="Segoe UI Light"/>
              </a:rPr>
              <a:t>365 A1</a:t>
            </a:r>
            <a:r>
              <a:rPr sz="900" spc="-116" dirty="0">
                <a:solidFill>
                  <a:srgbClr val="505050"/>
                </a:solidFill>
                <a:latin typeface="Segoe UI Light"/>
                <a:cs typeface="Segoe UI Light"/>
              </a:rPr>
              <a:t> </a:t>
            </a:r>
            <a:r>
              <a:rPr sz="900" dirty="0">
                <a:solidFill>
                  <a:srgbClr val="505050"/>
                </a:solidFill>
                <a:latin typeface="Segoe UI Light"/>
                <a:cs typeface="Segoe UI Light"/>
              </a:rPr>
              <a:t>+</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Office </a:t>
            </a:r>
            <a:r>
              <a:rPr sz="900" dirty="0">
                <a:solidFill>
                  <a:srgbClr val="505050"/>
                </a:solidFill>
                <a:latin typeface="Segoe UI Light"/>
                <a:cs typeface="Segoe UI Light"/>
              </a:rPr>
              <a:t>365</a:t>
            </a:r>
            <a:r>
              <a:rPr sz="900" spc="-82" dirty="0">
                <a:solidFill>
                  <a:srgbClr val="505050"/>
                </a:solidFill>
                <a:latin typeface="Segoe UI Light"/>
                <a:cs typeface="Segoe UI Light"/>
              </a:rPr>
              <a:t> </a:t>
            </a:r>
            <a:r>
              <a:rPr sz="900" spc="-7" dirty="0">
                <a:solidFill>
                  <a:srgbClr val="505050"/>
                </a:solidFill>
                <a:latin typeface="Segoe UI Light"/>
                <a:cs typeface="Segoe UI Light"/>
              </a:rPr>
              <a:t>ProPlus</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Skype Meeting</a:t>
            </a:r>
            <a:r>
              <a:rPr sz="900" spc="-23" dirty="0">
                <a:solidFill>
                  <a:srgbClr val="505050"/>
                </a:solidFill>
                <a:latin typeface="Segoe UI Light"/>
                <a:cs typeface="Segoe UI Light"/>
              </a:rPr>
              <a:t> </a:t>
            </a:r>
            <a:r>
              <a:rPr sz="900" spc="-7" dirty="0" smtClean="0">
                <a:solidFill>
                  <a:srgbClr val="505050"/>
                </a:solidFill>
                <a:latin typeface="Segoe UI Light"/>
                <a:cs typeface="Segoe UI Light"/>
              </a:rPr>
              <a:t>Broadcast</a:t>
            </a:r>
            <a:endParaRPr lang="en-US" sz="900" spc="-7" dirty="0" smtClean="0">
              <a:solidFill>
                <a:srgbClr val="505050"/>
              </a:solidFill>
              <a:latin typeface="Segoe UI Light"/>
              <a:cs typeface="Segoe UI Light"/>
            </a:endParaRPr>
          </a:p>
          <a:p>
            <a:pPr marL="141910" indent="-132386">
              <a:lnSpc>
                <a:spcPts val="1027"/>
              </a:lnSpc>
              <a:buFont typeface="Arial"/>
              <a:buChar char="•"/>
              <a:tabLst>
                <a:tab pos="142386" algn="l"/>
              </a:tabLst>
            </a:pPr>
            <a:r>
              <a:rPr lang="en-US" sz="900" spc="-7" dirty="0" smtClean="0">
                <a:solidFill>
                  <a:srgbClr val="505050"/>
                </a:solidFill>
                <a:latin typeface="Segoe UI Light"/>
                <a:cs typeface="Segoe UI Light"/>
              </a:rPr>
              <a:t>Delve</a:t>
            </a:r>
          </a:p>
          <a:p>
            <a:pPr marL="141910" indent="-132386">
              <a:lnSpc>
                <a:spcPts val="1027"/>
              </a:lnSpc>
              <a:buFont typeface="Arial"/>
              <a:buChar char="•"/>
              <a:tabLst>
                <a:tab pos="142386" algn="l"/>
              </a:tabLst>
            </a:pPr>
            <a:r>
              <a:rPr lang="en-US" sz="900" spc="-7" dirty="0" smtClean="0">
                <a:solidFill>
                  <a:srgbClr val="505050"/>
                </a:solidFill>
                <a:latin typeface="Segoe UI Light"/>
                <a:cs typeface="Segoe UI Light"/>
              </a:rPr>
              <a:t>My Analytics – Coming May 2019</a:t>
            </a:r>
            <a:endParaRPr sz="900" dirty="0">
              <a:latin typeface="Segoe UI Light"/>
              <a:cs typeface="Segoe UI Light"/>
            </a:endParaRPr>
          </a:p>
          <a:p>
            <a:pPr marL="141910" indent="-132386">
              <a:lnSpc>
                <a:spcPts val="1054"/>
              </a:lnSpc>
              <a:buFont typeface="Arial"/>
              <a:buChar char="•"/>
              <a:tabLst>
                <a:tab pos="142386" algn="l"/>
              </a:tabLst>
            </a:pPr>
            <a:r>
              <a:rPr sz="900" spc="-4" dirty="0">
                <a:solidFill>
                  <a:srgbClr val="505050"/>
                </a:solidFill>
                <a:latin typeface="Segoe UI Light"/>
                <a:cs typeface="Segoe UI Light"/>
              </a:rPr>
              <a:t>Advanced Security</a:t>
            </a:r>
            <a:r>
              <a:rPr sz="900" spc="-34" dirty="0">
                <a:solidFill>
                  <a:srgbClr val="505050"/>
                </a:solidFill>
                <a:latin typeface="Segoe UI Light"/>
                <a:cs typeface="Segoe UI Light"/>
              </a:rPr>
              <a:t> </a:t>
            </a:r>
            <a:r>
              <a:rPr sz="900" spc="-4" dirty="0">
                <a:solidFill>
                  <a:srgbClr val="505050"/>
                </a:solidFill>
                <a:latin typeface="Segoe UI Light"/>
                <a:cs typeface="Segoe UI Light"/>
              </a:rPr>
              <a:t>Management</a:t>
            </a:r>
            <a:endParaRPr sz="900" dirty="0">
              <a:latin typeface="Segoe UI Light"/>
              <a:cs typeface="Segoe UI Light"/>
            </a:endParaRPr>
          </a:p>
        </p:txBody>
      </p:sp>
      <p:sp>
        <p:nvSpPr>
          <p:cNvPr id="18" name="object 18"/>
          <p:cNvSpPr txBox="1"/>
          <p:nvPr/>
        </p:nvSpPr>
        <p:spPr>
          <a:xfrm>
            <a:off x="3088692" y="4167083"/>
            <a:ext cx="495706" cy="184666"/>
          </a:xfrm>
          <a:prstGeom prst="rect">
            <a:avLst/>
          </a:prstGeom>
        </p:spPr>
        <p:txBody>
          <a:bodyPr vert="horz" wrap="square" lIns="0" tIns="0" rIns="0" bIns="0" rtlCol="0">
            <a:spAutoFit/>
          </a:bodyPr>
          <a:lstStyle/>
          <a:p>
            <a:pPr marL="9524"/>
            <a:r>
              <a:rPr sz="1200" spc="4" dirty="0">
                <a:solidFill>
                  <a:srgbClr val="505050"/>
                </a:solidFill>
                <a:latin typeface="Segoe UI Light"/>
                <a:cs typeface="Segoe UI Light"/>
              </a:rPr>
              <a:t>EMS</a:t>
            </a:r>
            <a:r>
              <a:rPr sz="1200" spc="-93" dirty="0">
                <a:solidFill>
                  <a:srgbClr val="505050"/>
                </a:solidFill>
                <a:latin typeface="Segoe UI Light"/>
                <a:cs typeface="Segoe UI Light"/>
              </a:rPr>
              <a:t> </a:t>
            </a:r>
            <a:r>
              <a:rPr sz="1200" spc="4" dirty="0">
                <a:solidFill>
                  <a:srgbClr val="505050"/>
                </a:solidFill>
                <a:latin typeface="Segoe UI Light"/>
                <a:cs typeface="Segoe UI Light"/>
              </a:rPr>
              <a:t>E3</a:t>
            </a:r>
            <a:endParaRPr sz="1200">
              <a:latin typeface="Segoe UI Light"/>
              <a:cs typeface="Segoe UI Light"/>
            </a:endParaRPr>
          </a:p>
        </p:txBody>
      </p:sp>
      <p:sp>
        <p:nvSpPr>
          <p:cNvPr id="19" name="object 19"/>
          <p:cNvSpPr txBox="1"/>
          <p:nvPr/>
        </p:nvSpPr>
        <p:spPr>
          <a:xfrm>
            <a:off x="3091168" y="3512236"/>
            <a:ext cx="1666638"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Windows 10 </a:t>
            </a:r>
            <a:r>
              <a:rPr sz="1200" spc="-4" dirty="0">
                <a:solidFill>
                  <a:srgbClr val="505050"/>
                </a:solidFill>
                <a:latin typeface="Segoe UI Light"/>
                <a:cs typeface="Segoe UI Light"/>
              </a:rPr>
              <a:t>Education</a:t>
            </a:r>
            <a:r>
              <a:rPr sz="1200" spc="-68" dirty="0">
                <a:solidFill>
                  <a:srgbClr val="505050"/>
                </a:solidFill>
                <a:latin typeface="Segoe UI Light"/>
                <a:cs typeface="Segoe UI Light"/>
              </a:rPr>
              <a:t> </a:t>
            </a:r>
            <a:r>
              <a:rPr sz="1200" dirty="0">
                <a:solidFill>
                  <a:srgbClr val="505050"/>
                </a:solidFill>
                <a:latin typeface="Segoe UI Light"/>
                <a:cs typeface="Segoe UI Light"/>
              </a:rPr>
              <a:t>A3</a:t>
            </a:r>
            <a:endParaRPr sz="1200">
              <a:latin typeface="Segoe UI Light"/>
              <a:cs typeface="Segoe UI Light"/>
            </a:endParaRPr>
          </a:p>
        </p:txBody>
      </p:sp>
      <p:sp>
        <p:nvSpPr>
          <p:cNvPr id="20" name="object 20"/>
          <p:cNvSpPr txBox="1"/>
          <p:nvPr/>
        </p:nvSpPr>
        <p:spPr>
          <a:xfrm>
            <a:off x="6031500" y="4143083"/>
            <a:ext cx="495706" cy="184666"/>
          </a:xfrm>
          <a:prstGeom prst="rect">
            <a:avLst/>
          </a:prstGeom>
        </p:spPr>
        <p:txBody>
          <a:bodyPr vert="horz" wrap="square" lIns="0" tIns="0" rIns="0" bIns="0" rtlCol="0">
            <a:spAutoFit/>
          </a:bodyPr>
          <a:lstStyle/>
          <a:p>
            <a:pPr marL="9524"/>
            <a:r>
              <a:rPr sz="1200" spc="4" dirty="0">
                <a:solidFill>
                  <a:srgbClr val="505050"/>
                </a:solidFill>
                <a:latin typeface="Segoe UI Light"/>
                <a:cs typeface="Segoe UI Light"/>
              </a:rPr>
              <a:t>EMS</a:t>
            </a:r>
            <a:r>
              <a:rPr sz="1200" spc="-93" dirty="0">
                <a:solidFill>
                  <a:srgbClr val="505050"/>
                </a:solidFill>
                <a:latin typeface="Segoe UI Light"/>
                <a:cs typeface="Segoe UI Light"/>
              </a:rPr>
              <a:t> </a:t>
            </a:r>
            <a:r>
              <a:rPr sz="1200" spc="4" dirty="0">
                <a:solidFill>
                  <a:srgbClr val="505050"/>
                </a:solidFill>
                <a:latin typeface="Segoe UI Light"/>
                <a:cs typeface="Segoe UI Light"/>
              </a:rPr>
              <a:t>E5</a:t>
            </a:r>
            <a:endParaRPr sz="1200">
              <a:latin typeface="Segoe UI Light"/>
              <a:cs typeface="Segoe UI Light"/>
            </a:endParaRPr>
          </a:p>
        </p:txBody>
      </p:sp>
      <p:sp>
        <p:nvSpPr>
          <p:cNvPr id="21" name="object 21"/>
          <p:cNvSpPr txBox="1"/>
          <p:nvPr/>
        </p:nvSpPr>
        <p:spPr>
          <a:xfrm>
            <a:off x="6031500" y="2126260"/>
            <a:ext cx="888556"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Office </a:t>
            </a:r>
            <a:r>
              <a:rPr sz="1200" spc="4" dirty="0">
                <a:solidFill>
                  <a:srgbClr val="505050"/>
                </a:solidFill>
                <a:latin typeface="Segoe UI Light"/>
                <a:cs typeface="Segoe UI Light"/>
              </a:rPr>
              <a:t>365</a:t>
            </a:r>
            <a:r>
              <a:rPr sz="1200" spc="-101" dirty="0">
                <a:solidFill>
                  <a:srgbClr val="505050"/>
                </a:solidFill>
                <a:latin typeface="Segoe UI Light"/>
                <a:cs typeface="Segoe UI Light"/>
              </a:rPr>
              <a:t> </a:t>
            </a:r>
            <a:r>
              <a:rPr sz="1200" dirty="0">
                <a:solidFill>
                  <a:srgbClr val="505050"/>
                </a:solidFill>
                <a:latin typeface="Segoe UI Light"/>
                <a:cs typeface="Segoe UI Light"/>
              </a:rPr>
              <a:t>A5</a:t>
            </a:r>
            <a:endParaRPr sz="1200">
              <a:latin typeface="Segoe UI Light"/>
              <a:cs typeface="Segoe UI Light"/>
            </a:endParaRPr>
          </a:p>
        </p:txBody>
      </p:sp>
      <p:sp>
        <p:nvSpPr>
          <p:cNvPr id="22" name="object 22"/>
          <p:cNvSpPr txBox="1"/>
          <p:nvPr/>
        </p:nvSpPr>
        <p:spPr>
          <a:xfrm>
            <a:off x="6031499" y="3512236"/>
            <a:ext cx="1666638"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Windows 10 </a:t>
            </a:r>
            <a:r>
              <a:rPr sz="1200" spc="-4" dirty="0">
                <a:solidFill>
                  <a:srgbClr val="505050"/>
                </a:solidFill>
                <a:latin typeface="Segoe UI Light"/>
                <a:cs typeface="Segoe UI Light"/>
              </a:rPr>
              <a:t>Education</a:t>
            </a:r>
            <a:r>
              <a:rPr sz="1200" spc="-68" dirty="0">
                <a:solidFill>
                  <a:srgbClr val="505050"/>
                </a:solidFill>
                <a:latin typeface="Segoe UI Light"/>
                <a:cs typeface="Segoe UI Light"/>
              </a:rPr>
              <a:t> </a:t>
            </a:r>
            <a:r>
              <a:rPr sz="1200" dirty="0">
                <a:solidFill>
                  <a:srgbClr val="505050"/>
                </a:solidFill>
                <a:latin typeface="Segoe UI Light"/>
                <a:cs typeface="Segoe UI Light"/>
              </a:rPr>
              <a:t>A5</a:t>
            </a:r>
            <a:endParaRPr sz="1200">
              <a:latin typeface="Segoe UI Light"/>
              <a:cs typeface="Segoe UI Light"/>
            </a:endParaRPr>
          </a:p>
        </p:txBody>
      </p:sp>
      <p:sp>
        <p:nvSpPr>
          <p:cNvPr id="23" name="object 23"/>
          <p:cNvSpPr txBox="1"/>
          <p:nvPr/>
        </p:nvSpPr>
        <p:spPr>
          <a:xfrm>
            <a:off x="3088692" y="5048706"/>
            <a:ext cx="1806160"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Minecraft: </a:t>
            </a:r>
            <a:r>
              <a:rPr sz="1200" spc="-4" dirty="0">
                <a:solidFill>
                  <a:srgbClr val="505050"/>
                </a:solidFill>
                <a:latin typeface="Segoe UI Light"/>
                <a:cs typeface="Segoe UI Light"/>
              </a:rPr>
              <a:t>Education</a:t>
            </a:r>
            <a:r>
              <a:rPr sz="1200" spc="-34" dirty="0">
                <a:solidFill>
                  <a:srgbClr val="505050"/>
                </a:solidFill>
                <a:latin typeface="Segoe UI Light"/>
                <a:cs typeface="Segoe UI Light"/>
              </a:rPr>
              <a:t> </a:t>
            </a:r>
            <a:r>
              <a:rPr sz="1200" spc="-4" dirty="0">
                <a:solidFill>
                  <a:srgbClr val="505050"/>
                </a:solidFill>
                <a:latin typeface="Segoe UI Light"/>
                <a:cs typeface="Segoe UI Light"/>
              </a:rPr>
              <a:t>Edition</a:t>
            </a:r>
            <a:endParaRPr sz="1200">
              <a:latin typeface="Segoe UI Light"/>
              <a:cs typeface="Segoe UI Light"/>
            </a:endParaRPr>
          </a:p>
        </p:txBody>
      </p:sp>
      <p:sp>
        <p:nvSpPr>
          <p:cNvPr id="26" name="object 26"/>
          <p:cNvSpPr txBox="1"/>
          <p:nvPr/>
        </p:nvSpPr>
        <p:spPr>
          <a:xfrm>
            <a:off x="3090501" y="2126260"/>
            <a:ext cx="888556"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Office </a:t>
            </a:r>
            <a:r>
              <a:rPr sz="1200" spc="4" dirty="0">
                <a:solidFill>
                  <a:srgbClr val="505050"/>
                </a:solidFill>
                <a:latin typeface="Segoe UI Light"/>
                <a:cs typeface="Segoe UI Light"/>
              </a:rPr>
              <a:t>365</a:t>
            </a:r>
            <a:r>
              <a:rPr sz="1200" spc="-101" dirty="0">
                <a:solidFill>
                  <a:srgbClr val="505050"/>
                </a:solidFill>
                <a:latin typeface="Segoe UI Light"/>
                <a:cs typeface="Segoe UI Light"/>
              </a:rPr>
              <a:t> </a:t>
            </a:r>
            <a:r>
              <a:rPr sz="1200" dirty="0">
                <a:solidFill>
                  <a:srgbClr val="505050"/>
                </a:solidFill>
                <a:latin typeface="Segoe UI Light"/>
                <a:cs typeface="Segoe UI Light"/>
              </a:rPr>
              <a:t>A3</a:t>
            </a:r>
            <a:endParaRPr sz="1200">
              <a:latin typeface="Segoe UI Light"/>
              <a:cs typeface="Segoe UI Light"/>
            </a:endParaRPr>
          </a:p>
        </p:txBody>
      </p:sp>
      <p:sp>
        <p:nvSpPr>
          <p:cNvPr id="27" name="object 27"/>
          <p:cNvSpPr txBox="1"/>
          <p:nvPr/>
        </p:nvSpPr>
        <p:spPr>
          <a:xfrm>
            <a:off x="6118831" y="2383969"/>
            <a:ext cx="1479975" cy="923330"/>
          </a:xfrm>
          <a:prstGeom prst="rect">
            <a:avLst/>
          </a:prstGeom>
        </p:spPr>
        <p:txBody>
          <a:bodyPr vert="horz" wrap="square" lIns="0" tIns="0" rIns="0" bIns="0" rtlCol="0">
            <a:spAutoFit/>
          </a:bodyPr>
          <a:lstStyle/>
          <a:p>
            <a:pPr marL="141910" indent="-132386">
              <a:lnSpc>
                <a:spcPts val="1054"/>
              </a:lnSpc>
              <a:buFont typeface="Arial"/>
              <a:buChar char="•"/>
              <a:tabLst>
                <a:tab pos="142386" algn="l"/>
              </a:tabLst>
            </a:pPr>
            <a:r>
              <a:rPr sz="900" spc="-4" dirty="0">
                <a:solidFill>
                  <a:srgbClr val="505050"/>
                </a:solidFill>
                <a:latin typeface="Segoe UI Light"/>
                <a:cs typeface="Segoe UI Light"/>
              </a:rPr>
              <a:t>Office </a:t>
            </a:r>
            <a:r>
              <a:rPr sz="900" dirty="0">
                <a:solidFill>
                  <a:srgbClr val="505050"/>
                </a:solidFill>
                <a:latin typeface="Segoe UI Light"/>
                <a:cs typeface="Segoe UI Light"/>
              </a:rPr>
              <a:t>365 A3</a:t>
            </a:r>
            <a:r>
              <a:rPr sz="900" spc="-116" dirty="0">
                <a:solidFill>
                  <a:srgbClr val="505050"/>
                </a:solidFill>
                <a:latin typeface="Segoe UI Light"/>
                <a:cs typeface="Segoe UI Light"/>
              </a:rPr>
              <a:t> </a:t>
            </a:r>
            <a:r>
              <a:rPr sz="900" dirty="0">
                <a:solidFill>
                  <a:srgbClr val="505050"/>
                </a:solidFill>
                <a:latin typeface="Segoe UI Light"/>
                <a:cs typeface="Segoe UI Light"/>
              </a:rPr>
              <a:t>+</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Advanced </a:t>
            </a:r>
            <a:r>
              <a:rPr sz="900" spc="-7" dirty="0">
                <a:solidFill>
                  <a:srgbClr val="505050"/>
                </a:solidFill>
                <a:latin typeface="Segoe UI Light"/>
                <a:cs typeface="Segoe UI Light"/>
              </a:rPr>
              <a:t>Threat</a:t>
            </a:r>
            <a:r>
              <a:rPr sz="900" spc="-41" dirty="0">
                <a:solidFill>
                  <a:srgbClr val="505050"/>
                </a:solidFill>
                <a:latin typeface="Segoe UI Light"/>
                <a:cs typeface="Segoe UI Light"/>
              </a:rPr>
              <a:t> </a:t>
            </a:r>
            <a:r>
              <a:rPr sz="900" spc="-4" dirty="0">
                <a:solidFill>
                  <a:srgbClr val="505050"/>
                </a:solidFill>
                <a:latin typeface="Segoe UI Light"/>
                <a:cs typeface="Segoe UI Light"/>
              </a:rPr>
              <a:t>Protection</a:t>
            </a:r>
            <a:endParaRPr sz="900" dirty="0">
              <a:latin typeface="Segoe UI Light"/>
              <a:cs typeface="Segoe UI Light"/>
            </a:endParaRPr>
          </a:p>
          <a:p>
            <a:pPr marL="141910" indent="-132386">
              <a:lnSpc>
                <a:spcPts val="1027"/>
              </a:lnSpc>
              <a:buFont typeface="Arial"/>
              <a:buChar char="•"/>
              <a:tabLst>
                <a:tab pos="142386" algn="l"/>
              </a:tabLst>
            </a:pPr>
            <a:r>
              <a:rPr sz="900" spc="-7" dirty="0">
                <a:solidFill>
                  <a:srgbClr val="505050"/>
                </a:solidFill>
                <a:latin typeface="Segoe UI Light"/>
                <a:cs typeface="Segoe UI Light"/>
              </a:rPr>
              <a:t>Threat</a:t>
            </a:r>
            <a:r>
              <a:rPr sz="900" spc="-38" dirty="0">
                <a:solidFill>
                  <a:srgbClr val="505050"/>
                </a:solidFill>
                <a:latin typeface="Segoe UI Light"/>
                <a:cs typeface="Segoe UI Light"/>
              </a:rPr>
              <a:t> </a:t>
            </a:r>
            <a:r>
              <a:rPr sz="900" spc="-4" dirty="0">
                <a:solidFill>
                  <a:srgbClr val="505050"/>
                </a:solidFill>
                <a:latin typeface="Segoe UI Light"/>
                <a:cs typeface="Segoe UI Light"/>
              </a:rPr>
              <a:t>Intelligence</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Advanced</a:t>
            </a:r>
            <a:r>
              <a:rPr sz="900" spc="-49" dirty="0">
                <a:solidFill>
                  <a:srgbClr val="505050"/>
                </a:solidFill>
                <a:latin typeface="Segoe UI Light"/>
                <a:cs typeface="Segoe UI Light"/>
              </a:rPr>
              <a:t> </a:t>
            </a:r>
            <a:r>
              <a:rPr sz="900" spc="-4" dirty="0">
                <a:solidFill>
                  <a:srgbClr val="505050"/>
                </a:solidFill>
                <a:latin typeface="Segoe UI Light"/>
                <a:cs typeface="Segoe UI Light"/>
              </a:rPr>
              <a:t>Compliance</a:t>
            </a:r>
            <a:endParaRPr sz="900" dirty="0">
              <a:latin typeface="Segoe UI Light"/>
              <a:cs typeface="Segoe UI Light"/>
            </a:endParaRPr>
          </a:p>
          <a:p>
            <a:pPr marL="141910" indent="-132386">
              <a:lnSpc>
                <a:spcPts val="1027"/>
              </a:lnSpc>
              <a:buFont typeface="Arial"/>
              <a:buChar char="•"/>
              <a:tabLst>
                <a:tab pos="142386" algn="l"/>
              </a:tabLst>
            </a:pPr>
            <a:r>
              <a:rPr sz="900" spc="-15" dirty="0" smtClean="0">
                <a:solidFill>
                  <a:srgbClr val="505050"/>
                </a:solidFill>
                <a:latin typeface="Segoe UI Light"/>
                <a:cs typeface="Segoe UI Light"/>
              </a:rPr>
              <a:t>Power </a:t>
            </a:r>
            <a:r>
              <a:rPr sz="900" spc="-4" dirty="0">
                <a:solidFill>
                  <a:srgbClr val="505050"/>
                </a:solidFill>
                <a:latin typeface="Segoe UI Light"/>
                <a:cs typeface="Segoe UI Light"/>
              </a:rPr>
              <a:t>BI</a:t>
            </a:r>
            <a:r>
              <a:rPr sz="900" spc="-34" dirty="0">
                <a:solidFill>
                  <a:srgbClr val="505050"/>
                </a:solidFill>
                <a:latin typeface="Segoe UI Light"/>
                <a:cs typeface="Segoe UI Light"/>
              </a:rPr>
              <a:t> </a:t>
            </a:r>
            <a:r>
              <a:rPr sz="900" spc="-11" dirty="0">
                <a:solidFill>
                  <a:srgbClr val="505050"/>
                </a:solidFill>
                <a:latin typeface="Segoe UI Light"/>
                <a:cs typeface="Segoe UI Light"/>
              </a:rPr>
              <a:t>Pro</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PSTN</a:t>
            </a:r>
            <a:r>
              <a:rPr sz="900" spc="-68" dirty="0">
                <a:solidFill>
                  <a:srgbClr val="505050"/>
                </a:solidFill>
                <a:latin typeface="Segoe UI Light"/>
                <a:cs typeface="Segoe UI Light"/>
              </a:rPr>
              <a:t> </a:t>
            </a:r>
            <a:r>
              <a:rPr sz="900" spc="-4" dirty="0">
                <a:solidFill>
                  <a:srgbClr val="505050"/>
                </a:solidFill>
                <a:latin typeface="Segoe UI Light"/>
                <a:cs typeface="Segoe UI Light"/>
              </a:rPr>
              <a:t>Conferencing</a:t>
            </a:r>
            <a:endParaRPr sz="900" dirty="0">
              <a:latin typeface="Segoe UI Light"/>
              <a:cs typeface="Segoe UI Light"/>
            </a:endParaRPr>
          </a:p>
          <a:p>
            <a:pPr marL="141910" indent="-132386">
              <a:lnSpc>
                <a:spcPts val="1054"/>
              </a:lnSpc>
              <a:buFont typeface="Arial"/>
              <a:buChar char="•"/>
              <a:tabLst>
                <a:tab pos="142386" algn="l"/>
              </a:tabLst>
            </a:pPr>
            <a:r>
              <a:rPr sz="900" spc="-4" dirty="0">
                <a:solidFill>
                  <a:srgbClr val="505050"/>
                </a:solidFill>
                <a:latin typeface="Segoe UI Light"/>
                <a:cs typeface="Segoe UI Light"/>
              </a:rPr>
              <a:t>Cloud</a:t>
            </a:r>
            <a:r>
              <a:rPr sz="900" spc="-60" dirty="0">
                <a:solidFill>
                  <a:srgbClr val="505050"/>
                </a:solidFill>
                <a:latin typeface="Segoe UI Light"/>
                <a:cs typeface="Segoe UI Light"/>
              </a:rPr>
              <a:t> </a:t>
            </a:r>
            <a:r>
              <a:rPr sz="900" spc="-4" dirty="0">
                <a:solidFill>
                  <a:srgbClr val="505050"/>
                </a:solidFill>
                <a:latin typeface="Segoe UI Light"/>
                <a:cs typeface="Segoe UI Light"/>
              </a:rPr>
              <a:t>PBX</a:t>
            </a:r>
            <a:endParaRPr sz="900" dirty="0">
              <a:latin typeface="Segoe UI Light"/>
              <a:cs typeface="Segoe UI Light"/>
            </a:endParaRPr>
          </a:p>
        </p:txBody>
      </p:sp>
      <p:sp>
        <p:nvSpPr>
          <p:cNvPr id="28" name="object 28"/>
          <p:cNvSpPr txBox="1"/>
          <p:nvPr/>
        </p:nvSpPr>
        <p:spPr>
          <a:xfrm>
            <a:off x="3233545" y="4424222"/>
            <a:ext cx="2296152" cy="538609"/>
          </a:xfrm>
          <a:prstGeom prst="rect">
            <a:avLst/>
          </a:prstGeom>
        </p:spPr>
        <p:txBody>
          <a:bodyPr vert="horz" wrap="square" lIns="0" tIns="0" rIns="0" bIns="0" rtlCol="0">
            <a:spAutoFit/>
          </a:bodyPr>
          <a:lstStyle/>
          <a:p>
            <a:pPr marL="141910" indent="-132386">
              <a:lnSpc>
                <a:spcPts val="1054"/>
              </a:lnSpc>
              <a:buFont typeface="Arial"/>
              <a:buChar char="•"/>
              <a:tabLst>
                <a:tab pos="142386" algn="l"/>
              </a:tabLst>
            </a:pPr>
            <a:r>
              <a:rPr sz="900" spc="-4" dirty="0">
                <a:solidFill>
                  <a:srgbClr val="505050"/>
                </a:solidFill>
                <a:latin typeface="Segoe UI Light"/>
                <a:cs typeface="Segoe UI Light"/>
              </a:rPr>
              <a:t>Intune/Intune </a:t>
            </a:r>
            <a:r>
              <a:rPr sz="900" dirty="0">
                <a:solidFill>
                  <a:srgbClr val="505050"/>
                </a:solidFill>
                <a:latin typeface="Segoe UI Light"/>
                <a:cs typeface="Segoe UI Light"/>
              </a:rPr>
              <a:t>for</a:t>
            </a:r>
            <a:r>
              <a:rPr sz="900" spc="-60" dirty="0">
                <a:solidFill>
                  <a:srgbClr val="505050"/>
                </a:solidFill>
                <a:latin typeface="Segoe UI Light"/>
                <a:cs typeface="Segoe UI Light"/>
              </a:rPr>
              <a:t> </a:t>
            </a:r>
            <a:r>
              <a:rPr sz="900" spc="-4" dirty="0">
                <a:solidFill>
                  <a:srgbClr val="505050"/>
                </a:solidFill>
                <a:latin typeface="Segoe UI Light"/>
                <a:cs typeface="Segoe UI Light"/>
              </a:rPr>
              <a:t>Education</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Azure Active </a:t>
            </a:r>
            <a:r>
              <a:rPr sz="900" dirty="0">
                <a:solidFill>
                  <a:srgbClr val="505050"/>
                </a:solidFill>
                <a:latin typeface="Segoe UI Light"/>
                <a:cs typeface="Segoe UI Light"/>
              </a:rPr>
              <a:t>Directory </a:t>
            </a:r>
            <a:r>
              <a:rPr sz="900" spc="-4" dirty="0">
                <a:solidFill>
                  <a:srgbClr val="505050"/>
                </a:solidFill>
                <a:latin typeface="Segoe UI Light"/>
                <a:cs typeface="Segoe UI Light"/>
              </a:rPr>
              <a:t>Premium Plan</a:t>
            </a:r>
            <a:r>
              <a:rPr sz="900" spc="-34" dirty="0">
                <a:solidFill>
                  <a:srgbClr val="505050"/>
                </a:solidFill>
                <a:latin typeface="Segoe UI Light"/>
                <a:cs typeface="Segoe UI Light"/>
              </a:rPr>
              <a:t> </a:t>
            </a:r>
            <a:r>
              <a:rPr sz="900" dirty="0">
                <a:solidFill>
                  <a:srgbClr val="505050"/>
                </a:solidFill>
                <a:latin typeface="Segoe UI Light"/>
                <a:cs typeface="Segoe UI Light"/>
              </a:rPr>
              <a:t>1</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Azure Information Protection Premium Plan</a:t>
            </a:r>
            <a:r>
              <a:rPr sz="900" spc="-45" dirty="0">
                <a:solidFill>
                  <a:srgbClr val="505050"/>
                </a:solidFill>
                <a:latin typeface="Segoe UI Light"/>
                <a:cs typeface="Segoe UI Light"/>
              </a:rPr>
              <a:t> </a:t>
            </a:r>
            <a:r>
              <a:rPr sz="900" dirty="0">
                <a:solidFill>
                  <a:srgbClr val="505050"/>
                </a:solidFill>
                <a:latin typeface="Segoe UI Light"/>
                <a:cs typeface="Segoe UI Light"/>
              </a:rPr>
              <a:t>1</a:t>
            </a:r>
            <a:endParaRPr sz="900" dirty="0">
              <a:latin typeface="Segoe UI Light"/>
              <a:cs typeface="Segoe UI Light"/>
            </a:endParaRPr>
          </a:p>
          <a:p>
            <a:pPr marL="141910" indent="-132386">
              <a:lnSpc>
                <a:spcPts val="1054"/>
              </a:lnSpc>
              <a:buFont typeface="Arial"/>
              <a:buChar char="•"/>
              <a:tabLst>
                <a:tab pos="142386" algn="l"/>
              </a:tabLst>
            </a:pPr>
            <a:r>
              <a:rPr sz="900" spc="-4" dirty="0">
                <a:solidFill>
                  <a:srgbClr val="505050"/>
                </a:solidFill>
                <a:latin typeface="Segoe UI Light"/>
                <a:cs typeface="Segoe UI Light"/>
              </a:rPr>
              <a:t>Advanced </a:t>
            </a:r>
            <a:r>
              <a:rPr sz="900" spc="-7" dirty="0">
                <a:solidFill>
                  <a:srgbClr val="505050"/>
                </a:solidFill>
                <a:latin typeface="Segoe UI Light"/>
                <a:cs typeface="Segoe UI Light"/>
              </a:rPr>
              <a:t>Threat</a:t>
            </a:r>
            <a:r>
              <a:rPr sz="900" spc="-23" dirty="0">
                <a:solidFill>
                  <a:srgbClr val="505050"/>
                </a:solidFill>
                <a:latin typeface="Segoe UI Light"/>
                <a:cs typeface="Segoe UI Light"/>
              </a:rPr>
              <a:t> </a:t>
            </a:r>
            <a:r>
              <a:rPr sz="900" spc="-4" dirty="0">
                <a:solidFill>
                  <a:srgbClr val="505050"/>
                </a:solidFill>
                <a:latin typeface="Segoe UI Light"/>
                <a:cs typeface="Segoe UI Light"/>
              </a:rPr>
              <a:t>Analytics</a:t>
            </a:r>
            <a:endParaRPr sz="900" dirty="0">
              <a:latin typeface="Segoe UI Light"/>
              <a:cs typeface="Segoe UI Light"/>
            </a:endParaRPr>
          </a:p>
        </p:txBody>
      </p:sp>
      <p:sp>
        <p:nvSpPr>
          <p:cNvPr id="29" name="object 29"/>
          <p:cNvSpPr txBox="1"/>
          <p:nvPr/>
        </p:nvSpPr>
        <p:spPr>
          <a:xfrm>
            <a:off x="6118830" y="4424222"/>
            <a:ext cx="2314247" cy="538609"/>
          </a:xfrm>
          <a:prstGeom prst="rect">
            <a:avLst/>
          </a:prstGeom>
        </p:spPr>
        <p:txBody>
          <a:bodyPr vert="horz" wrap="square" lIns="0" tIns="0" rIns="0" bIns="0" rtlCol="0">
            <a:spAutoFit/>
          </a:bodyPr>
          <a:lstStyle/>
          <a:p>
            <a:pPr marL="141910" indent="-132386">
              <a:lnSpc>
                <a:spcPts val="1054"/>
              </a:lnSpc>
              <a:buFont typeface="Arial"/>
              <a:buChar char="•"/>
              <a:tabLst>
                <a:tab pos="142386" algn="l"/>
              </a:tabLst>
            </a:pPr>
            <a:r>
              <a:rPr sz="900" spc="-4" dirty="0">
                <a:solidFill>
                  <a:srgbClr val="505050"/>
                </a:solidFill>
                <a:latin typeface="Segoe UI Light"/>
                <a:cs typeface="Segoe UI Light"/>
              </a:rPr>
              <a:t>EMS </a:t>
            </a:r>
            <a:r>
              <a:rPr sz="900" dirty="0">
                <a:solidFill>
                  <a:srgbClr val="505050"/>
                </a:solidFill>
                <a:latin typeface="Segoe UI Light"/>
                <a:cs typeface="Segoe UI Light"/>
              </a:rPr>
              <a:t>E3</a:t>
            </a:r>
            <a:r>
              <a:rPr sz="900" spc="-68" dirty="0">
                <a:solidFill>
                  <a:srgbClr val="505050"/>
                </a:solidFill>
                <a:latin typeface="Segoe UI Light"/>
                <a:cs typeface="Segoe UI Light"/>
              </a:rPr>
              <a:t> </a:t>
            </a:r>
            <a:r>
              <a:rPr sz="900" dirty="0">
                <a:solidFill>
                  <a:srgbClr val="505050"/>
                </a:solidFill>
                <a:latin typeface="Segoe UI Light"/>
                <a:cs typeface="Segoe UI Light"/>
              </a:rPr>
              <a:t>+</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Azure Active </a:t>
            </a:r>
            <a:r>
              <a:rPr sz="900" dirty="0">
                <a:solidFill>
                  <a:srgbClr val="505050"/>
                </a:solidFill>
                <a:latin typeface="Segoe UI Light"/>
                <a:cs typeface="Segoe UI Light"/>
              </a:rPr>
              <a:t>Directory </a:t>
            </a:r>
            <a:r>
              <a:rPr sz="900" spc="-4" dirty="0">
                <a:solidFill>
                  <a:srgbClr val="505050"/>
                </a:solidFill>
                <a:latin typeface="Segoe UI Light"/>
                <a:cs typeface="Segoe UI Light"/>
              </a:rPr>
              <a:t>Premium Plan</a:t>
            </a:r>
            <a:r>
              <a:rPr sz="900" spc="-34" dirty="0">
                <a:solidFill>
                  <a:srgbClr val="505050"/>
                </a:solidFill>
                <a:latin typeface="Segoe UI Light"/>
                <a:cs typeface="Segoe UI Light"/>
              </a:rPr>
              <a:t> </a:t>
            </a:r>
            <a:r>
              <a:rPr sz="900" dirty="0">
                <a:solidFill>
                  <a:srgbClr val="505050"/>
                </a:solidFill>
                <a:latin typeface="Segoe UI Light"/>
                <a:cs typeface="Segoe UI Light"/>
              </a:rPr>
              <a:t>2</a:t>
            </a:r>
            <a:endParaRPr sz="900" dirty="0">
              <a:latin typeface="Segoe UI Light"/>
              <a:cs typeface="Segoe UI Light"/>
            </a:endParaRPr>
          </a:p>
          <a:p>
            <a:pPr marL="141910" indent="-132386">
              <a:lnSpc>
                <a:spcPts val="1027"/>
              </a:lnSpc>
              <a:buFont typeface="Arial"/>
              <a:buChar char="•"/>
              <a:tabLst>
                <a:tab pos="142386" algn="l"/>
              </a:tabLst>
            </a:pPr>
            <a:r>
              <a:rPr sz="900" spc="-4" dirty="0">
                <a:solidFill>
                  <a:srgbClr val="505050"/>
                </a:solidFill>
                <a:latin typeface="Segoe UI Light"/>
                <a:cs typeface="Segoe UI Light"/>
              </a:rPr>
              <a:t>Azure Information Protection Premium Plan</a:t>
            </a:r>
            <a:r>
              <a:rPr sz="900" spc="-45" dirty="0">
                <a:solidFill>
                  <a:srgbClr val="505050"/>
                </a:solidFill>
                <a:latin typeface="Segoe UI Light"/>
                <a:cs typeface="Segoe UI Light"/>
              </a:rPr>
              <a:t> </a:t>
            </a:r>
            <a:r>
              <a:rPr sz="900" dirty="0">
                <a:solidFill>
                  <a:srgbClr val="505050"/>
                </a:solidFill>
                <a:latin typeface="Segoe UI Light"/>
                <a:cs typeface="Segoe UI Light"/>
              </a:rPr>
              <a:t>2</a:t>
            </a:r>
            <a:endParaRPr sz="900" dirty="0">
              <a:latin typeface="Segoe UI Light"/>
              <a:cs typeface="Segoe UI Light"/>
            </a:endParaRPr>
          </a:p>
          <a:p>
            <a:pPr marL="141910" indent="-132386">
              <a:lnSpc>
                <a:spcPts val="1054"/>
              </a:lnSpc>
              <a:buFont typeface="Arial"/>
              <a:buChar char="•"/>
              <a:tabLst>
                <a:tab pos="142386" algn="l"/>
              </a:tabLst>
            </a:pPr>
            <a:r>
              <a:rPr sz="900" spc="-4" dirty="0">
                <a:solidFill>
                  <a:srgbClr val="505050"/>
                </a:solidFill>
                <a:latin typeface="Segoe UI Light"/>
                <a:cs typeface="Segoe UI Light"/>
              </a:rPr>
              <a:t>Microsoft Cloud </a:t>
            </a:r>
            <a:r>
              <a:rPr sz="900" dirty="0">
                <a:solidFill>
                  <a:srgbClr val="505050"/>
                </a:solidFill>
                <a:latin typeface="Segoe UI Light"/>
                <a:cs typeface="Segoe UI Light"/>
              </a:rPr>
              <a:t>App</a:t>
            </a:r>
            <a:r>
              <a:rPr sz="900" spc="-30" dirty="0">
                <a:solidFill>
                  <a:srgbClr val="505050"/>
                </a:solidFill>
                <a:latin typeface="Segoe UI Light"/>
                <a:cs typeface="Segoe UI Light"/>
              </a:rPr>
              <a:t> </a:t>
            </a:r>
            <a:r>
              <a:rPr sz="900" spc="-4" dirty="0">
                <a:solidFill>
                  <a:srgbClr val="505050"/>
                </a:solidFill>
                <a:latin typeface="Segoe UI Light"/>
                <a:cs typeface="Segoe UI Light"/>
              </a:rPr>
              <a:t>Security</a:t>
            </a:r>
            <a:endParaRPr sz="900" dirty="0">
              <a:latin typeface="Segoe UI Light"/>
              <a:cs typeface="Segoe UI Light"/>
            </a:endParaRPr>
          </a:p>
        </p:txBody>
      </p:sp>
      <p:sp>
        <p:nvSpPr>
          <p:cNvPr id="30" name="object 30"/>
          <p:cNvSpPr txBox="1"/>
          <p:nvPr/>
        </p:nvSpPr>
        <p:spPr>
          <a:xfrm>
            <a:off x="6118830" y="3772519"/>
            <a:ext cx="2420912" cy="282129"/>
          </a:xfrm>
          <a:prstGeom prst="rect">
            <a:avLst/>
          </a:prstGeom>
        </p:spPr>
        <p:txBody>
          <a:bodyPr vert="horz" wrap="square" lIns="0" tIns="0" rIns="0" bIns="0" rtlCol="0">
            <a:spAutoFit/>
          </a:bodyPr>
          <a:lstStyle/>
          <a:p>
            <a:pPr marL="141910" indent="-132386">
              <a:lnSpc>
                <a:spcPts val="1054"/>
              </a:lnSpc>
              <a:buFont typeface="Arial"/>
              <a:buChar char="•"/>
              <a:tabLst>
                <a:tab pos="142386" algn="l"/>
              </a:tabLst>
            </a:pPr>
            <a:r>
              <a:rPr sz="900" dirty="0">
                <a:solidFill>
                  <a:srgbClr val="505050"/>
                </a:solidFill>
                <a:latin typeface="Segoe UI Light"/>
                <a:cs typeface="Segoe UI Light"/>
              </a:rPr>
              <a:t>Windows 10 Education A3</a:t>
            </a:r>
            <a:r>
              <a:rPr sz="900" spc="-124" dirty="0">
                <a:solidFill>
                  <a:srgbClr val="505050"/>
                </a:solidFill>
                <a:latin typeface="Segoe UI Light"/>
                <a:cs typeface="Segoe UI Light"/>
              </a:rPr>
              <a:t> </a:t>
            </a:r>
            <a:r>
              <a:rPr sz="900" dirty="0">
                <a:solidFill>
                  <a:srgbClr val="505050"/>
                </a:solidFill>
                <a:latin typeface="Segoe UI Light"/>
                <a:cs typeface="Segoe UI Light"/>
              </a:rPr>
              <a:t>+</a:t>
            </a:r>
            <a:endParaRPr sz="900">
              <a:latin typeface="Segoe UI Light"/>
              <a:cs typeface="Segoe UI Light"/>
            </a:endParaRPr>
          </a:p>
          <a:p>
            <a:pPr marL="141910" indent="-132386">
              <a:lnSpc>
                <a:spcPts val="1054"/>
              </a:lnSpc>
              <a:buFont typeface="Arial"/>
              <a:buChar char="•"/>
              <a:tabLst>
                <a:tab pos="142386" algn="l"/>
              </a:tabLst>
            </a:pPr>
            <a:r>
              <a:rPr sz="900" dirty="0">
                <a:solidFill>
                  <a:srgbClr val="505050"/>
                </a:solidFill>
                <a:latin typeface="Segoe UI Light"/>
                <a:cs typeface="Segoe UI Light"/>
              </a:rPr>
              <a:t>Windows </a:t>
            </a:r>
            <a:r>
              <a:rPr sz="900" spc="-4" dirty="0">
                <a:solidFill>
                  <a:srgbClr val="505050"/>
                </a:solidFill>
                <a:latin typeface="Segoe UI Light"/>
                <a:cs typeface="Segoe UI Light"/>
              </a:rPr>
              <a:t>Defender Advanced </a:t>
            </a:r>
            <a:r>
              <a:rPr sz="900" spc="-7" dirty="0">
                <a:solidFill>
                  <a:srgbClr val="505050"/>
                </a:solidFill>
                <a:latin typeface="Segoe UI Light"/>
                <a:cs typeface="Segoe UI Light"/>
              </a:rPr>
              <a:t>Threat</a:t>
            </a:r>
            <a:r>
              <a:rPr sz="900" spc="-56" dirty="0">
                <a:solidFill>
                  <a:srgbClr val="505050"/>
                </a:solidFill>
                <a:latin typeface="Segoe UI Light"/>
                <a:cs typeface="Segoe UI Light"/>
              </a:rPr>
              <a:t> </a:t>
            </a:r>
            <a:r>
              <a:rPr sz="900" spc="-4" dirty="0">
                <a:solidFill>
                  <a:srgbClr val="505050"/>
                </a:solidFill>
                <a:latin typeface="Segoe UI Light"/>
                <a:cs typeface="Segoe UI Light"/>
              </a:rPr>
              <a:t>Protection</a:t>
            </a:r>
            <a:endParaRPr sz="900">
              <a:latin typeface="Segoe UI Light"/>
              <a:cs typeface="Segoe UI Light"/>
            </a:endParaRPr>
          </a:p>
        </p:txBody>
      </p:sp>
      <p:sp>
        <p:nvSpPr>
          <p:cNvPr id="31" name="object 31"/>
          <p:cNvSpPr txBox="1"/>
          <p:nvPr/>
        </p:nvSpPr>
        <p:spPr>
          <a:xfrm>
            <a:off x="6031500" y="5048706"/>
            <a:ext cx="1806160" cy="184666"/>
          </a:xfrm>
          <a:prstGeom prst="rect">
            <a:avLst/>
          </a:prstGeom>
        </p:spPr>
        <p:txBody>
          <a:bodyPr vert="horz" wrap="square" lIns="0" tIns="0" rIns="0" bIns="0" rtlCol="0">
            <a:spAutoFit/>
          </a:bodyPr>
          <a:lstStyle/>
          <a:p>
            <a:pPr marL="9524"/>
            <a:r>
              <a:rPr sz="1200" dirty="0">
                <a:solidFill>
                  <a:srgbClr val="505050"/>
                </a:solidFill>
                <a:latin typeface="Segoe UI Light"/>
                <a:cs typeface="Segoe UI Light"/>
              </a:rPr>
              <a:t>Minecraft: </a:t>
            </a:r>
            <a:r>
              <a:rPr sz="1200" spc="-4" dirty="0">
                <a:solidFill>
                  <a:srgbClr val="505050"/>
                </a:solidFill>
                <a:latin typeface="Segoe UI Light"/>
                <a:cs typeface="Segoe UI Light"/>
              </a:rPr>
              <a:t>Education</a:t>
            </a:r>
            <a:r>
              <a:rPr sz="1200" spc="-34" dirty="0">
                <a:solidFill>
                  <a:srgbClr val="505050"/>
                </a:solidFill>
                <a:latin typeface="Segoe UI Light"/>
                <a:cs typeface="Segoe UI Light"/>
              </a:rPr>
              <a:t> </a:t>
            </a:r>
            <a:r>
              <a:rPr sz="1200" spc="-4" dirty="0">
                <a:solidFill>
                  <a:srgbClr val="505050"/>
                </a:solidFill>
                <a:latin typeface="Segoe UI Light"/>
                <a:cs typeface="Segoe UI Light"/>
              </a:rPr>
              <a:t>Edition</a:t>
            </a:r>
            <a:endParaRPr sz="1200">
              <a:latin typeface="Segoe UI Light"/>
              <a:cs typeface="Segoe UI Light"/>
            </a:endParaRPr>
          </a:p>
        </p:txBody>
      </p:sp>
      <p:sp>
        <p:nvSpPr>
          <p:cNvPr id="34" name="object 34"/>
          <p:cNvSpPr/>
          <p:nvPr/>
        </p:nvSpPr>
        <p:spPr>
          <a:xfrm>
            <a:off x="649" y="1675886"/>
            <a:ext cx="9142703" cy="0"/>
          </a:xfrm>
          <a:custGeom>
            <a:avLst/>
            <a:gdLst/>
            <a:ahLst/>
            <a:cxnLst/>
            <a:rect l="l" t="t" r="r" b="b"/>
            <a:pathLst>
              <a:path w="12192000">
                <a:moveTo>
                  <a:pt x="0" y="0"/>
                </a:moveTo>
                <a:lnTo>
                  <a:pt x="12192000" y="0"/>
                </a:lnTo>
              </a:path>
            </a:pathLst>
          </a:custGeom>
          <a:ln w="76200">
            <a:solidFill>
              <a:srgbClr val="0078D6"/>
            </a:solidFill>
          </a:ln>
        </p:spPr>
        <p:txBody>
          <a:bodyPr wrap="square" lIns="0" tIns="0" rIns="0" bIns="0" rtlCol="0"/>
          <a:lstStyle/>
          <a:p>
            <a:endParaRPr sz="1377"/>
          </a:p>
        </p:txBody>
      </p:sp>
      <p:sp>
        <p:nvSpPr>
          <p:cNvPr id="25" name="Title 4">
            <a:extLst>
              <a:ext uri="{FF2B5EF4-FFF2-40B4-BE49-F238E27FC236}">
                <a16:creationId xmlns:a16="http://schemas.microsoft.com/office/drawing/2014/main" id="{1D7779C1-F51D-4165-9B5F-72C7459DA36D}"/>
              </a:ext>
            </a:extLst>
          </p:cNvPr>
          <p:cNvSpPr txBox="1">
            <a:spLocks/>
          </p:cNvSpPr>
          <p:nvPr/>
        </p:nvSpPr>
        <p:spPr>
          <a:xfrm>
            <a:off x="0" y="1065381"/>
            <a:ext cx="8134355" cy="511242"/>
          </a:xfrm>
          <a:prstGeom prst="rect">
            <a:avLst/>
          </a:prstGeom>
        </p:spPr>
        <p:txBody>
          <a:bodyPr vert="horz" lIns="67229" tIns="33614" rIns="67229" bIns="33614" rtlCol="0" anchor="ctr">
            <a:noAutofit/>
          </a:bodyPr>
          <a:lstStyle>
            <a:lvl1pPr algn="l" defTabSz="932559" rtl="0" eaLnBrk="1" latinLnBrk="0" hangingPunct="1">
              <a:spcBef>
                <a:spcPct val="0"/>
              </a:spcBef>
              <a:buNone/>
              <a:defRPr sz="3264" kern="1200">
                <a:solidFill>
                  <a:schemeClr val="tx2">
                    <a:lumMod val="75000"/>
                  </a:schemeClr>
                </a:solidFill>
                <a:latin typeface="Calibri" pitchFamily="34" charset="0"/>
                <a:ea typeface="+mj-ea"/>
                <a:cs typeface="Calibri" pitchFamily="34" charset="0"/>
              </a:defRPr>
            </a:lvl1pPr>
          </a:lstStyle>
          <a:p>
            <a:pPr defTabSz="672230">
              <a:lnSpc>
                <a:spcPts val="2574"/>
              </a:lnSpc>
              <a:defRPr/>
            </a:pPr>
            <a:r>
              <a:rPr lang="en-US" sz="2400" b="1" spc="-4" dirty="0">
                <a:solidFill>
                  <a:srgbClr val="0078D6"/>
                </a:solidFill>
                <a:latin typeface="Segoe UI Light"/>
                <a:cs typeface="Segoe UI Light"/>
              </a:rPr>
              <a:t>Microsoft 365 Education A3 / A5</a:t>
            </a:r>
          </a:p>
        </p:txBody>
      </p:sp>
    </p:spTree>
    <p:extLst>
      <p:ext uri="{BB962C8B-B14F-4D97-AF65-F5344CB8AC3E}">
        <p14:creationId xmlns:p14="http://schemas.microsoft.com/office/powerpoint/2010/main" val="165082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222"/>
            <a:ext cx="8229600" cy="473528"/>
          </a:xfrm>
        </p:spPr>
        <p:txBody>
          <a:bodyPr anchor="t">
            <a:normAutofit fontScale="90000"/>
          </a:bodyPr>
          <a:lstStyle/>
          <a:p>
            <a:r>
              <a:rPr lang="en-US" b="1" spc="-4" dirty="0">
                <a:ln w="3175">
                  <a:noFill/>
                </a:ln>
                <a:solidFill>
                  <a:prstClr val="white"/>
                </a:solidFill>
                <a:latin typeface="Segoe UI Light"/>
                <a:cs typeface="Segoe UI Light"/>
              </a:rPr>
              <a:t>Office 365 for Education A1 &amp; A5 Features </a:t>
            </a:r>
            <a:br>
              <a:rPr lang="en-US" b="1" spc="-4" dirty="0">
                <a:ln w="3175">
                  <a:noFill/>
                </a:ln>
                <a:solidFill>
                  <a:prstClr val="white"/>
                </a:solidFill>
                <a:latin typeface="Segoe UI Light"/>
                <a:cs typeface="Segoe UI Light"/>
              </a:rPr>
            </a:br>
            <a:endParaRPr lang="en-US" dirty="0"/>
          </a:p>
        </p:txBody>
      </p:sp>
      <p:graphicFrame>
        <p:nvGraphicFramePr>
          <p:cNvPr id="4" name="Content Placeholder 3"/>
          <p:cNvGraphicFramePr>
            <a:graphicFrameLocks noGrp="1"/>
          </p:cNvGraphicFramePr>
          <p:nvPr>
            <p:ph idx="1"/>
            <p:extLst/>
          </p:nvPr>
        </p:nvGraphicFramePr>
        <p:xfrm>
          <a:off x="0" y="1523830"/>
          <a:ext cx="8241223" cy="4569985"/>
        </p:xfrm>
        <a:graphic>
          <a:graphicData uri="http://schemas.openxmlformats.org/drawingml/2006/table">
            <a:tbl>
              <a:tblPr firstRow="1" bandRow="1">
                <a:tableStyleId>{5C22544A-7EE6-4342-B048-85BDC9FD1C3A}</a:tableStyleId>
              </a:tblPr>
              <a:tblGrid>
                <a:gridCol w="1819643">
                  <a:extLst>
                    <a:ext uri="{9D8B030D-6E8A-4147-A177-3AD203B41FA5}">
                      <a16:colId xmlns:a16="http://schemas.microsoft.com/office/drawing/2014/main" val="4005702710"/>
                    </a:ext>
                  </a:extLst>
                </a:gridCol>
                <a:gridCol w="4261487">
                  <a:extLst>
                    <a:ext uri="{9D8B030D-6E8A-4147-A177-3AD203B41FA5}">
                      <a16:colId xmlns:a16="http://schemas.microsoft.com/office/drawing/2014/main" val="2542338298"/>
                    </a:ext>
                  </a:extLst>
                </a:gridCol>
                <a:gridCol w="1150484">
                  <a:extLst>
                    <a:ext uri="{9D8B030D-6E8A-4147-A177-3AD203B41FA5}">
                      <a16:colId xmlns:a16="http://schemas.microsoft.com/office/drawing/2014/main" val="3028987369"/>
                    </a:ext>
                  </a:extLst>
                </a:gridCol>
                <a:gridCol w="1009609">
                  <a:extLst>
                    <a:ext uri="{9D8B030D-6E8A-4147-A177-3AD203B41FA5}">
                      <a16:colId xmlns:a16="http://schemas.microsoft.com/office/drawing/2014/main" val="461504997"/>
                    </a:ext>
                  </a:extLst>
                </a:gridCol>
              </a:tblGrid>
              <a:tr h="464157">
                <a:tc>
                  <a:txBody>
                    <a:bodyPr/>
                    <a:lstStyle/>
                    <a:p>
                      <a:endParaRPr lang="en-US" sz="1000" dirty="0">
                        <a:solidFill>
                          <a:schemeClr val="bg1"/>
                        </a:solidFill>
                        <a:latin typeface="Calibri" panose="020F0502020204030204" pitchFamily="34" charset="0"/>
                        <a:cs typeface="Calibri" panose="020F0502020204030204" pitchFamily="34" charset="0"/>
                      </a:endParaRPr>
                    </a:p>
                  </a:txBody>
                  <a:tcPr marL="68580" marR="68580" marT="34290" marB="34290"/>
                </a:tc>
                <a:tc>
                  <a:txBody>
                    <a:bodyPr/>
                    <a:lstStyle/>
                    <a:p>
                      <a:endParaRPr lang="en-US" sz="1000" dirty="0">
                        <a:latin typeface="Calibri" panose="020F0502020204030204" pitchFamily="34" charset="0"/>
                        <a:cs typeface="Calibri" panose="020F0502020204030204" pitchFamily="34" charset="0"/>
                      </a:endParaRPr>
                    </a:p>
                  </a:txBody>
                  <a:tcPr marL="68580" marR="68580" marT="34290" marB="34290"/>
                </a:tc>
                <a:tc>
                  <a:txBody>
                    <a:bodyPr/>
                    <a:lstStyle/>
                    <a:p>
                      <a:r>
                        <a:rPr lang="en-US" sz="1200" dirty="0" smtClean="0">
                          <a:latin typeface="Calibri" panose="020F0502020204030204" pitchFamily="34" charset="0"/>
                          <a:cs typeface="Calibri" panose="020F0502020204030204" pitchFamily="34" charset="0"/>
                        </a:rPr>
                        <a:t>O365 EDU A1</a:t>
                      </a:r>
                    </a:p>
                    <a:p>
                      <a:r>
                        <a:rPr lang="en-US" sz="1200" dirty="0" smtClean="0">
                          <a:latin typeface="Calibri" panose="020F0502020204030204" pitchFamily="34" charset="0"/>
                          <a:cs typeface="Calibri" panose="020F0502020204030204" pitchFamily="34" charset="0"/>
                        </a:rPr>
                        <a:t>Free</a:t>
                      </a:r>
                      <a:endParaRPr lang="en-US" sz="1200" dirty="0">
                        <a:latin typeface="Calibri" panose="020F0502020204030204" pitchFamily="34" charset="0"/>
                        <a:cs typeface="Calibri" panose="020F0502020204030204" pitchFamily="34" charset="0"/>
                      </a:endParaRPr>
                    </a:p>
                  </a:txBody>
                  <a:tcPr marL="68580" marR="68580" marT="34290" marB="34290"/>
                </a:tc>
                <a:tc>
                  <a:txBody>
                    <a:bodyPr/>
                    <a:lstStyle/>
                    <a:p>
                      <a:r>
                        <a:rPr lang="en-US" sz="1200" dirty="0" smtClean="0">
                          <a:latin typeface="Calibri" panose="020F0502020204030204" pitchFamily="34" charset="0"/>
                          <a:cs typeface="Calibri" panose="020F0502020204030204" pitchFamily="34" charset="0"/>
                        </a:rPr>
                        <a:t>O365</a:t>
                      </a:r>
                      <a:r>
                        <a:rPr lang="en-US" sz="1200" baseline="0" dirty="0" smtClean="0">
                          <a:latin typeface="Calibri" panose="020F0502020204030204" pitchFamily="34" charset="0"/>
                          <a:cs typeface="Calibri" panose="020F0502020204030204" pitchFamily="34" charset="0"/>
                        </a:rPr>
                        <a:t> EDU A5</a:t>
                      </a:r>
                      <a:endParaRPr lang="en-US" sz="12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4142032570"/>
                  </a:ext>
                </a:extLst>
              </a:tr>
              <a:tr h="617220">
                <a:tc>
                  <a:txBody>
                    <a:bodyPr/>
                    <a:lstStyle/>
                    <a:p>
                      <a:r>
                        <a:rPr lang="en-US" sz="1200" b="1" dirty="0" smtClean="0">
                          <a:solidFill>
                            <a:schemeClr val="bg1"/>
                          </a:solidFill>
                          <a:latin typeface="Calibri" panose="020F0502020204030204" pitchFamily="34" charset="0"/>
                          <a:cs typeface="Calibri" panose="020F0502020204030204" pitchFamily="34" charset="0"/>
                        </a:rPr>
                        <a:t>Collaboration </a:t>
                      </a:r>
                    </a:p>
                    <a:p>
                      <a:r>
                        <a:rPr lang="en-US" sz="1200" b="1" dirty="0" smtClean="0">
                          <a:solidFill>
                            <a:schemeClr val="bg1"/>
                          </a:solidFill>
                          <a:latin typeface="Calibri" panose="020F0502020204030204" pitchFamily="34" charset="0"/>
                          <a:cs typeface="Calibri" panose="020F0502020204030204" pitchFamily="34" charset="0"/>
                        </a:rPr>
                        <a:t>&amp; Leaning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Exchange</a:t>
                      </a:r>
                      <a:r>
                        <a:rPr lang="en-US" sz="900" baseline="0" dirty="0" smtClean="0">
                          <a:latin typeface="Calibri" panose="020F0502020204030204" pitchFamily="34" charset="0"/>
                          <a:cs typeface="Calibri" panose="020F0502020204030204" pitchFamily="34" charset="0"/>
                        </a:rPr>
                        <a:t> Online (email &amp; calendar), Teams and Skype (chat &amp; IM), Yammer (social) </a:t>
                      </a:r>
                    </a:p>
                    <a:p>
                      <a:r>
                        <a:rPr lang="en-US" sz="900" baseline="0" dirty="0" smtClean="0">
                          <a:latin typeface="Calibri" panose="020F0502020204030204" pitchFamily="34" charset="0"/>
                          <a:cs typeface="Calibri" panose="020F0502020204030204" pitchFamily="34" charset="0"/>
                        </a:rPr>
                        <a:t>One Drive for Business and SharePoint Online (files &amp; sharing)</a:t>
                      </a:r>
                    </a:p>
                    <a:p>
                      <a:r>
                        <a:rPr lang="en-US" sz="900" baseline="0" dirty="0" smtClean="0">
                          <a:latin typeface="Calibri" panose="020F0502020204030204" pitchFamily="34" charset="0"/>
                          <a:cs typeface="Calibri" panose="020F0502020204030204" pitchFamily="34" charset="0"/>
                        </a:rPr>
                        <a:t>Groups (shared spaces) and Planner (work management)</a:t>
                      </a:r>
                    </a:p>
                    <a:p>
                      <a:r>
                        <a:rPr lang="en-US" sz="900" baseline="0" dirty="0" smtClean="0">
                          <a:latin typeface="Calibri" panose="020F0502020204030204" pitchFamily="34" charset="0"/>
                          <a:cs typeface="Calibri" panose="020F0502020204030204" pitchFamily="34" charset="0"/>
                        </a:rPr>
                        <a:t>Office Online web-based (Word, Excel, PowerPoint, OneNote)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830527653"/>
                  </a:ext>
                </a:extLst>
              </a:tr>
              <a:tr h="342900">
                <a:tc>
                  <a:txBody>
                    <a:bodyPr/>
                    <a:lstStyle/>
                    <a:p>
                      <a:r>
                        <a:rPr lang="en-US" sz="1200" b="1" dirty="0" smtClean="0">
                          <a:solidFill>
                            <a:schemeClr val="bg1"/>
                          </a:solidFill>
                          <a:latin typeface="Calibri" panose="020F0502020204030204" pitchFamily="34" charset="0"/>
                          <a:cs typeface="Calibri" panose="020F0502020204030204" pitchFamily="34" charset="0"/>
                        </a:rPr>
                        <a:t>Classroom</a:t>
                      </a:r>
                      <a:r>
                        <a:rPr lang="en-US" sz="1200" b="1" baseline="0" dirty="0" smtClean="0">
                          <a:solidFill>
                            <a:schemeClr val="bg1"/>
                          </a:solidFill>
                          <a:latin typeface="Calibri" panose="020F0502020204030204" pitchFamily="34" charset="0"/>
                          <a:cs typeface="Calibri" panose="020F0502020204030204" pitchFamily="34" charset="0"/>
                        </a:rPr>
                        <a:t> Tools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Microsoft Team Classroom</a:t>
                      </a:r>
                      <a:r>
                        <a:rPr lang="en-US" sz="900" baseline="0" dirty="0" smtClean="0">
                          <a:latin typeface="Calibri" panose="020F0502020204030204" pitchFamily="34" charset="0"/>
                          <a:cs typeface="Calibri" panose="020F0502020204030204" pitchFamily="34" charset="0"/>
                        </a:rPr>
                        <a:t> PCLs,  StaffHub</a:t>
                      </a:r>
                    </a:p>
                    <a:p>
                      <a:r>
                        <a:rPr lang="en-US" sz="900" baseline="0" dirty="0" smtClean="0">
                          <a:latin typeface="Calibri" panose="020F0502020204030204" pitchFamily="34" charset="0"/>
                          <a:cs typeface="Calibri" panose="020F0502020204030204" pitchFamily="34" charset="0"/>
                        </a:rPr>
                        <a:t>One Note Class Notebook, Sway</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731060736"/>
                  </a:ext>
                </a:extLst>
              </a:tr>
              <a:tr h="278902">
                <a:tc>
                  <a:txBody>
                    <a:bodyPr/>
                    <a:lstStyle/>
                    <a:p>
                      <a:r>
                        <a:rPr lang="en-US" sz="1200" b="1" dirty="0" smtClean="0">
                          <a:solidFill>
                            <a:schemeClr val="bg1"/>
                          </a:solidFill>
                          <a:latin typeface="Calibri" panose="020F0502020204030204" pitchFamily="34" charset="0"/>
                          <a:cs typeface="Calibri" panose="020F0502020204030204" pitchFamily="34" charset="0"/>
                        </a:rPr>
                        <a:t>More Inclusive</a:t>
                      </a:r>
                      <a:r>
                        <a:rPr lang="en-US" sz="1200" b="1" baseline="0" dirty="0" smtClean="0">
                          <a:solidFill>
                            <a:schemeClr val="bg1"/>
                          </a:solidFill>
                          <a:latin typeface="Calibri" panose="020F0502020204030204" pitchFamily="34" charset="0"/>
                          <a:cs typeface="Calibri" panose="020F0502020204030204" pitchFamily="34" charset="0"/>
                        </a:rPr>
                        <a:t> Classrooms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Learning Tools,</a:t>
                      </a:r>
                      <a:r>
                        <a:rPr lang="en-US" sz="900" baseline="0" dirty="0" smtClean="0">
                          <a:latin typeface="Calibri" panose="020F0502020204030204" pitchFamily="34" charset="0"/>
                          <a:cs typeface="Calibri" panose="020F0502020204030204" pitchFamily="34" charset="0"/>
                        </a:rPr>
                        <a:t> Accessibility Checker, Office Lens</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00232873"/>
                  </a:ext>
                </a:extLst>
              </a:tr>
              <a:tr h="270165">
                <a:tc>
                  <a:txBody>
                    <a:bodyPr/>
                    <a:lstStyle/>
                    <a:p>
                      <a:r>
                        <a:rPr lang="en-US" sz="1200" b="1" dirty="0" smtClean="0">
                          <a:solidFill>
                            <a:schemeClr val="bg1"/>
                          </a:solidFill>
                          <a:latin typeface="Calibri" panose="020F0502020204030204" pitchFamily="34" charset="0"/>
                          <a:cs typeface="Calibri" panose="020F0502020204030204" pitchFamily="34" charset="0"/>
                        </a:rPr>
                        <a:t>Compliance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Legal Hold, eDiscovery</a:t>
                      </a:r>
                      <a:r>
                        <a:rPr lang="en-US" sz="900" baseline="0" dirty="0" smtClean="0">
                          <a:latin typeface="Calibri" panose="020F0502020204030204" pitchFamily="34" charset="0"/>
                          <a:cs typeface="Calibri" panose="020F0502020204030204" pitchFamily="34" charset="0"/>
                        </a:rPr>
                        <a:t>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2069548852"/>
                  </a:ext>
                </a:extLst>
              </a:tr>
              <a:tr h="270165">
                <a:tc>
                  <a:txBody>
                    <a:bodyPr/>
                    <a:lstStyle/>
                    <a:p>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Advanced eDiscvery,</a:t>
                      </a:r>
                      <a:r>
                        <a:rPr lang="en-US" sz="900" baseline="0" dirty="0" smtClean="0">
                          <a:latin typeface="Calibri" panose="020F0502020204030204" pitchFamily="34" charset="0"/>
                          <a:cs typeface="Calibri" panose="020F0502020204030204" pitchFamily="34" charset="0"/>
                        </a:rPr>
                        <a:t> Customer Lockbox, Advanced Data Governance </a:t>
                      </a:r>
                      <a:endParaRPr lang="en-US" sz="900" dirty="0">
                        <a:latin typeface="Calibri" panose="020F0502020204030204" pitchFamily="34" charset="0"/>
                        <a:cs typeface="Calibri" panose="020F0502020204030204" pitchFamily="34" charset="0"/>
                      </a:endParaRPr>
                    </a:p>
                  </a:txBody>
                  <a:tcPr marL="68580" marR="68580" marT="34290" marB="34290">
                    <a:solidFill>
                      <a:srgbClr val="FFFF00"/>
                    </a:solidFill>
                  </a:tcPr>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961631150"/>
                  </a:ext>
                </a:extLst>
              </a:tr>
              <a:tr h="464157">
                <a:tc>
                  <a:txBody>
                    <a:bodyPr/>
                    <a:lstStyle/>
                    <a:p>
                      <a:r>
                        <a:rPr lang="en-US" sz="1200" b="1" dirty="0" smtClean="0">
                          <a:solidFill>
                            <a:schemeClr val="bg1"/>
                          </a:solidFill>
                          <a:latin typeface="Calibri" panose="020F0502020204030204" pitchFamily="34" charset="0"/>
                          <a:cs typeface="Calibri" panose="020F0502020204030204" pitchFamily="34" charset="0"/>
                        </a:rPr>
                        <a:t>Management</a:t>
                      </a:r>
                      <a:r>
                        <a:rPr lang="en-US" sz="1200" b="1" baseline="0" dirty="0" smtClean="0">
                          <a:solidFill>
                            <a:schemeClr val="bg1"/>
                          </a:solidFill>
                          <a:latin typeface="Calibri" panose="020F0502020204030204" pitchFamily="34" charset="0"/>
                          <a:cs typeface="Calibri" panose="020F0502020204030204" pitchFamily="34" charset="0"/>
                        </a:rPr>
                        <a:t> &amp; Security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Exchange Online</a:t>
                      </a:r>
                      <a:r>
                        <a:rPr lang="en-US" sz="900" baseline="0" dirty="0" smtClean="0">
                          <a:latin typeface="Calibri" panose="020F0502020204030204" pitchFamily="34" charset="0"/>
                          <a:cs typeface="Calibri" panose="020F0502020204030204" pitchFamily="34" charset="0"/>
                        </a:rPr>
                        <a:t> Protection, DLP, Azure Rights Management, Message Encryption, School Data Sync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2153212175"/>
                  </a:ext>
                </a:extLst>
              </a:tr>
              <a:tr h="270165">
                <a:tc>
                  <a:txBody>
                    <a:bodyPr/>
                    <a:lstStyle/>
                    <a:p>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Office 365 Cloud App Security</a:t>
                      </a:r>
                      <a:r>
                        <a:rPr lang="en-US" sz="900" baseline="0" dirty="0" smtClean="0">
                          <a:latin typeface="Calibri" panose="020F0502020204030204" pitchFamily="34" charset="0"/>
                          <a:cs typeface="Calibri" panose="020F0502020204030204" pitchFamily="34" charset="0"/>
                        </a:rPr>
                        <a:t>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958370800"/>
                  </a:ext>
                </a:extLst>
              </a:tr>
              <a:tr h="270165">
                <a:tc>
                  <a:txBody>
                    <a:bodyPr/>
                    <a:lstStyle/>
                    <a:p>
                      <a:r>
                        <a:rPr lang="en-US" sz="1200" b="1" dirty="0" smtClean="0">
                          <a:solidFill>
                            <a:schemeClr val="bg1"/>
                          </a:solidFill>
                          <a:latin typeface="Calibri" panose="020F0502020204030204" pitchFamily="34" charset="0"/>
                          <a:cs typeface="Calibri" panose="020F0502020204030204" pitchFamily="34" charset="0"/>
                        </a:rPr>
                        <a:t>Advanced</a:t>
                      </a:r>
                      <a:r>
                        <a:rPr lang="en-US" sz="1200" b="1" baseline="0" dirty="0" smtClean="0">
                          <a:solidFill>
                            <a:schemeClr val="bg1"/>
                          </a:solidFill>
                          <a:latin typeface="Calibri" panose="020F0502020204030204" pitchFamily="34" charset="0"/>
                          <a:cs typeface="Calibri" panose="020F0502020204030204" pitchFamily="34" charset="0"/>
                        </a:rPr>
                        <a:t> Security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Office 365</a:t>
                      </a:r>
                      <a:r>
                        <a:rPr lang="en-US" sz="900" baseline="0" dirty="0" smtClean="0">
                          <a:latin typeface="Calibri" panose="020F0502020204030204" pitchFamily="34" charset="0"/>
                          <a:cs typeface="Calibri" panose="020F0502020204030204" pitchFamily="34" charset="0"/>
                        </a:rPr>
                        <a:t> Advanced Threat Protection, Threat Intelligence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2014166789"/>
                  </a:ext>
                </a:extLst>
              </a:tr>
              <a:tr h="270165">
                <a:tc>
                  <a:txBody>
                    <a:bodyPr/>
                    <a:lstStyle/>
                    <a:p>
                      <a:r>
                        <a:rPr lang="en-US" sz="1200" b="1" dirty="0" smtClean="0">
                          <a:solidFill>
                            <a:schemeClr val="bg1"/>
                          </a:solidFill>
                          <a:latin typeface="Calibri" panose="020F0502020204030204" pitchFamily="34" charset="0"/>
                          <a:cs typeface="Calibri" panose="020F0502020204030204" pitchFamily="34" charset="0"/>
                        </a:rPr>
                        <a:t>Analytics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Power Bi Pro, MyAnalytics, Delve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389049560"/>
                  </a:ext>
                </a:extLst>
              </a:tr>
              <a:tr h="307229">
                <a:tc>
                  <a:txBody>
                    <a:bodyPr/>
                    <a:lstStyle/>
                    <a:p>
                      <a:r>
                        <a:rPr lang="en-US" sz="1200" b="1" dirty="0" smtClean="0">
                          <a:solidFill>
                            <a:schemeClr val="bg1"/>
                          </a:solidFill>
                          <a:latin typeface="Calibri" panose="020F0502020204030204" pitchFamily="34" charset="0"/>
                          <a:cs typeface="Calibri" panose="020F0502020204030204" pitchFamily="34" charset="0"/>
                        </a:rPr>
                        <a:t>Voice,</a:t>
                      </a:r>
                      <a:r>
                        <a:rPr lang="en-US" sz="1200" b="1" baseline="0" dirty="0" smtClean="0">
                          <a:solidFill>
                            <a:schemeClr val="bg1"/>
                          </a:solidFill>
                          <a:latin typeface="Calibri" panose="020F0502020204030204" pitchFamily="34" charset="0"/>
                          <a:cs typeface="Calibri" panose="020F0502020204030204" pitchFamily="34" charset="0"/>
                        </a:rPr>
                        <a:t> Video &amp; Meetings </a:t>
                      </a:r>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Microsoft Team, Skype for Business</a:t>
                      </a:r>
                      <a:r>
                        <a:rPr lang="en-US" sz="900" baseline="0" dirty="0" smtClean="0">
                          <a:latin typeface="Calibri" panose="020F0502020204030204" pitchFamily="34" charset="0"/>
                          <a:cs typeface="Calibri" panose="020F0502020204030204" pitchFamily="34" charset="0"/>
                        </a:rPr>
                        <a:t> </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324181351"/>
                  </a:ext>
                </a:extLst>
              </a:tr>
              <a:tr h="257616">
                <a:tc>
                  <a:txBody>
                    <a:bodyPr/>
                    <a:lstStyle/>
                    <a:p>
                      <a:endParaRPr lang="en-US" sz="1200" b="1" dirty="0">
                        <a:solidFill>
                          <a:schemeClr val="bg1"/>
                        </a:solidFill>
                        <a:latin typeface="Calibri" panose="020F0502020204030204" pitchFamily="34" charset="0"/>
                        <a:cs typeface="Calibri" panose="020F0502020204030204" pitchFamily="34" charset="0"/>
                      </a:endParaRPr>
                    </a:p>
                  </a:txBody>
                  <a:tcPr marL="68580" marR="68580" marT="34290" marB="34290">
                    <a:solidFill>
                      <a:schemeClr val="accent1"/>
                    </a:solidFill>
                  </a:tcPr>
                </a:tc>
                <a:tc>
                  <a:txBody>
                    <a:bodyPr/>
                    <a:lstStyle/>
                    <a:p>
                      <a:r>
                        <a:rPr lang="en-US" sz="900" dirty="0" smtClean="0">
                          <a:latin typeface="Calibri" panose="020F0502020204030204" pitchFamily="34" charset="0"/>
                          <a:cs typeface="Calibri" panose="020F0502020204030204" pitchFamily="34" charset="0"/>
                        </a:rPr>
                        <a:t>Bookings, Skye Meeting</a:t>
                      </a:r>
                      <a:r>
                        <a:rPr lang="en-US" sz="900" baseline="0" dirty="0" smtClean="0">
                          <a:latin typeface="Calibri" panose="020F0502020204030204" pitchFamily="34" charset="0"/>
                          <a:cs typeface="Calibri" panose="020F0502020204030204" pitchFamily="34" charset="0"/>
                        </a:rPr>
                        <a:t> Broadcast, office 365 Video </a:t>
                      </a:r>
                    </a:p>
                  </a:txBody>
                  <a:tcPr marL="68580" marR="68580" marT="34290" marB="34290">
                    <a:solidFill>
                      <a:srgbClr val="FFFF00"/>
                    </a:solidFill>
                  </a:tcPr>
                </a:tc>
                <a:tc>
                  <a:txBody>
                    <a:bodyPr/>
                    <a:lstStyle/>
                    <a:p>
                      <a:pPr algn="ctr"/>
                      <a:endParaRPr lang="en-US" sz="900" dirty="0">
                        <a:latin typeface="Calibri" panose="020F0502020204030204" pitchFamily="34" charset="0"/>
                        <a:cs typeface="Calibri" panose="020F0502020204030204" pitchFamily="34" charset="0"/>
                      </a:endParaRPr>
                    </a:p>
                  </a:txBody>
                  <a:tcPr marL="68580" marR="68580" marT="34290" marB="34290"/>
                </a:tc>
                <a:tc>
                  <a:txBody>
                    <a:bodyPr/>
                    <a:lstStyle/>
                    <a:p>
                      <a:pPr algn="ctr"/>
                      <a:r>
                        <a:rPr lang="en-US" sz="900" dirty="0" smtClean="0">
                          <a:latin typeface="Calibri" panose="020F0502020204030204" pitchFamily="34" charset="0"/>
                          <a:cs typeface="Calibri" panose="020F0502020204030204" pitchFamily="34" charset="0"/>
                        </a:rPr>
                        <a:t>X</a:t>
                      </a:r>
                      <a:endParaRPr lang="en-US" sz="900" dirty="0">
                        <a:latin typeface="Calibri" panose="020F0502020204030204" pitchFamily="34" charset="0"/>
                        <a:cs typeface="Calibri" panose="020F0502020204030204" pitchFamily="34" charset="0"/>
                      </a:endParaRPr>
                    </a:p>
                  </a:txBody>
                  <a:tcPr marL="68580" marR="68580" marT="34290" marB="34290"/>
                </a:tc>
                <a:extLst>
                  <a:ext uri="{0D108BD9-81ED-4DB2-BD59-A6C34878D82A}">
                    <a16:rowId xmlns:a16="http://schemas.microsoft.com/office/drawing/2014/main" val="1916938933"/>
                  </a:ext>
                </a:extLst>
              </a:tr>
              <a:tr h="3315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PSTN Dial-In Conferencing, Cloud PBX</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Calibri" panose="020F0502020204030204" pitchFamily="34" charset="0"/>
                        </a:rPr>
                        <a:t>X</a:t>
                      </a:r>
                      <a:endParaRPr kumimoji="0" lang="en-US" sz="9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txBody>
                  <a:tcPr marL="68580" marR="68580" marT="34290" marB="34290"/>
                </a:tc>
                <a:extLst>
                  <a:ext uri="{0D108BD9-81ED-4DB2-BD59-A6C34878D82A}">
                    <a16:rowId xmlns:a16="http://schemas.microsoft.com/office/drawing/2014/main" val="3427345933"/>
                  </a:ext>
                </a:extLst>
              </a:tr>
            </a:tbl>
          </a:graphicData>
        </a:graphic>
      </p:graphicFrame>
      <p:sp>
        <p:nvSpPr>
          <p:cNvPr id="5" name="Rectangle 4"/>
          <p:cNvSpPr/>
          <p:nvPr/>
        </p:nvSpPr>
        <p:spPr>
          <a:xfrm>
            <a:off x="8241224" y="1533441"/>
            <a:ext cx="918274" cy="44673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lang="en-US" sz="1050" b="1" dirty="0">
                <a:solidFill>
                  <a:prstClr val="black"/>
                </a:solidFill>
                <a:latin typeface="Arial"/>
              </a:rPr>
              <a:t>Server-Desktop and Cloud  Offerings   Include </a:t>
            </a:r>
            <a:r>
              <a:rPr lang="en-US" sz="1050" dirty="0">
                <a:solidFill>
                  <a:prstClr val="black"/>
                </a:solidFill>
                <a:latin typeface="Arial"/>
              </a:rPr>
              <a:t>O365 EDU and O365 OPP for Faculty/Staff and Students </a:t>
            </a:r>
          </a:p>
          <a:p>
            <a:pPr algn="ctr" defTabSz="685800">
              <a:defRPr/>
            </a:pPr>
            <a:endParaRPr lang="en-US" sz="1050" b="1" dirty="0">
              <a:solidFill>
                <a:prstClr val="black"/>
              </a:solidFill>
              <a:latin typeface="Arial"/>
            </a:endParaRPr>
          </a:p>
          <a:p>
            <a:pPr algn="ctr" defTabSz="685800">
              <a:defRPr/>
            </a:pPr>
            <a:r>
              <a:rPr lang="en-US" sz="1050" b="1" dirty="0">
                <a:solidFill>
                  <a:prstClr val="black"/>
                </a:solidFill>
                <a:latin typeface="Arial"/>
              </a:rPr>
              <a:t>Advance Cloud Offering </a:t>
            </a:r>
            <a:r>
              <a:rPr lang="en-US" sz="1050" dirty="0">
                <a:solidFill>
                  <a:prstClr val="black"/>
                </a:solidFill>
                <a:latin typeface="Arial"/>
              </a:rPr>
              <a:t>Includes E5 for Faculty/Staff and Includes O365 EDU O365 OPP and O365 ATP for Students</a:t>
            </a:r>
          </a:p>
          <a:p>
            <a:pPr algn="ctr" defTabSz="685800">
              <a:defRPr/>
            </a:pPr>
            <a:endParaRPr lang="en-US" sz="1200" b="1" dirty="0">
              <a:solidFill>
                <a:prstClr val="black"/>
              </a:solidFill>
              <a:latin typeface="Arial"/>
            </a:endParaRPr>
          </a:p>
        </p:txBody>
      </p:sp>
    </p:spTree>
    <p:extLst>
      <p:ext uri="{BB962C8B-B14F-4D97-AF65-F5344CB8AC3E}">
        <p14:creationId xmlns:p14="http://schemas.microsoft.com/office/powerpoint/2010/main" val="14724193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HI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H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HI Theme" id="{EDD248D7-C98B-40F5-A019-C3A4940D4B47}" vid="{E6DE3F66-8FAF-4280-A79E-DC5A55A4580D}"/>
    </a:ext>
  </a:extLst>
</a:theme>
</file>

<file path=ppt/theme/theme3.xml><?xml version="1.0" encoding="utf-8"?>
<a:theme xmlns:a="http://schemas.openxmlformats.org/drawingml/2006/main" name="Windows 10">
  <a:themeElements>
    <a:clrScheme name="Custom 19">
      <a:dk1>
        <a:srgbClr val="505050"/>
      </a:dk1>
      <a:lt1>
        <a:srgbClr val="FFFFFF"/>
      </a:lt1>
      <a:dk2>
        <a:srgbClr val="0078D7"/>
      </a:dk2>
      <a:lt2>
        <a:srgbClr val="EAEAEA"/>
      </a:lt2>
      <a:accent1>
        <a:srgbClr val="0078D7"/>
      </a:accent1>
      <a:accent2>
        <a:srgbClr val="B4009E"/>
      </a:accent2>
      <a:accent3>
        <a:srgbClr val="107C10"/>
      </a:accent3>
      <a:accent4>
        <a:srgbClr val="5C2D91"/>
      </a:accent4>
      <a:accent5>
        <a:srgbClr val="008272"/>
      </a:accent5>
      <a:accent6>
        <a:srgbClr val="D83B01"/>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SVID_TT_BRAND_16-9_LIGHT_Oct_2014.potx" id="{01585BF9-DAFB-4D05-AB61-D5E973BF12D0}" vid="{F7B22F6B-F826-443B-8C90-7F7D36D644D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TotalTime>
  <Words>3088</Words>
  <Application>Microsoft Office PowerPoint</Application>
  <PresentationFormat>On-screen Show (4:3)</PresentationFormat>
  <Paragraphs>464</Paragraphs>
  <Slides>21</Slides>
  <Notes>13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36" baseType="lpstr">
      <vt:lpstr>MS UI Gothic</vt:lpstr>
      <vt:lpstr>Arial</vt:lpstr>
      <vt:lpstr>Calibri</vt:lpstr>
      <vt:lpstr>Consolas</vt:lpstr>
      <vt:lpstr>Segoe Pro Light</vt:lpstr>
      <vt:lpstr>Segoe UI</vt:lpstr>
      <vt:lpstr>Segoe UI Black</vt:lpstr>
      <vt:lpstr>Segoe UI Light</vt:lpstr>
      <vt:lpstr>Segoe UI Semibold</vt:lpstr>
      <vt:lpstr>Segoe UI Semilight</vt:lpstr>
      <vt:lpstr>Wingdings</vt:lpstr>
      <vt:lpstr>1_Office Theme</vt:lpstr>
      <vt:lpstr>SHI Theme</vt:lpstr>
      <vt:lpstr>Windows 10</vt:lpstr>
      <vt:lpstr>think-cell Slide</vt:lpstr>
      <vt:lpstr> Microsoft 2018 EES Agreement</vt:lpstr>
      <vt:lpstr>PowerPoint Presentation</vt:lpstr>
      <vt:lpstr>   NJ Edge Microsoft Agreement - Overview</vt:lpstr>
      <vt:lpstr>PowerPoint Presentation</vt:lpstr>
      <vt:lpstr>Education Qualified Users   Non- Education Qualified Users  &amp;  Education Platform Products </vt:lpstr>
      <vt:lpstr>   </vt:lpstr>
      <vt:lpstr>Microsoft 365 Education </vt:lpstr>
      <vt:lpstr>Microsoft 365 A5</vt:lpstr>
      <vt:lpstr>Office 365 for Education A1 &amp; A5 Features  </vt:lpstr>
      <vt:lpstr>Azure Active Directory Edition Comparison</vt:lpstr>
      <vt:lpstr>PowerPoint Presentation</vt:lpstr>
      <vt:lpstr>PowerPoint Presentation</vt:lpstr>
      <vt:lpstr>Microsoft 365 Education A3/A5 are the successors to the Education Desktop and  give equivalent and enhanced rights:</vt:lpstr>
      <vt:lpstr>Student Use Benefit </vt:lpstr>
      <vt:lpstr>PowerPoint Presentation</vt:lpstr>
      <vt:lpstr>PowerPoint Presentation</vt:lpstr>
      <vt:lpstr>PowerPoint Presentation</vt:lpstr>
      <vt:lpstr>Azure Dev Tools for Teaching f/k/a Imagine Subscription </vt:lpstr>
      <vt:lpstr>Monthly Azure Credit for Visual Studio Subscribers</vt:lpstr>
      <vt:lpstr>Azure Hybrid Use Benefit for Windows Server </vt:lpstr>
      <vt:lpstr>   Questions???</vt:lpstr>
    </vt:vector>
  </TitlesOfParts>
  <Company>SHI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 Story</dc:title>
  <dc:creator>Barbara West</dc:creator>
  <cp:lastModifiedBy>Bryan Rosenthal</cp:lastModifiedBy>
  <cp:revision>83</cp:revision>
  <dcterms:created xsi:type="dcterms:W3CDTF">2014-11-06T01:00:05Z</dcterms:created>
  <dcterms:modified xsi:type="dcterms:W3CDTF">2019-08-30T14:01:43Z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Ref">
    <vt:lpwstr>https://api.informationprotection.azure.com/api/72f988bf-86f1-41af-91ab-2d7cd011db47</vt:lpwstr>
  </property>
  <property fmtid="{D5CDD505-2E9C-101B-9397-08002B2CF9AE}" pid="5" name="MSIP_Label_f42aa342-8706-4288-bd11-ebb85995028c_Owner">
    <vt:lpwstr>trsmit@microsoft.com</vt:lpwstr>
  </property>
  <property fmtid="{D5CDD505-2E9C-101B-9397-08002B2CF9AE}" pid="6" name="MSIP_Label_f42aa342-8706-4288-bd11-ebb85995028c_SetDate">
    <vt:lpwstr>2017-10-16T14:35:24.0983179-04:00</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ies>
</file>