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 id="2147483694" r:id="rId3"/>
  </p:sldMasterIdLst>
  <p:notesMasterIdLst>
    <p:notesMasterId r:id="rId66"/>
  </p:notesMasterIdLst>
  <p:sldIdLst>
    <p:sldId id="648" r:id="rId4"/>
    <p:sldId id="256" r:id="rId5"/>
    <p:sldId id="565" r:id="rId6"/>
    <p:sldId id="642" r:id="rId7"/>
    <p:sldId id="633" r:id="rId8"/>
    <p:sldId id="634" r:id="rId9"/>
    <p:sldId id="329" r:id="rId10"/>
    <p:sldId id="303" r:id="rId11"/>
    <p:sldId id="662" r:id="rId12"/>
    <p:sldId id="268" r:id="rId13"/>
    <p:sldId id="638" r:id="rId14"/>
    <p:sldId id="788" r:id="rId15"/>
    <p:sldId id="348" r:id="rId16"/>
    <p:sldId id="604" r:id="rId17"/>
    <p:sldId id="269" r:id="rId18"/>
    <p:sldId id="643" r:id="rId19"/>
    <p:sldId id="323" r:id="rId20"/>
    <p:sldId id="259" r:id="rId21"/>
    <p:sldId id="778" r:id="rId22"/>
    <p:sldId id="640" r:id="rId23"/>
    <p:sldId id="628" r:id="rId24"/>
    <p:sldId id="789" r:id="rId25"/>
    <p:sldId id="780" r:id="rId26"/>
    <p:sldId id="278" r:id="rId27"/>
    <p:sldId id="641" r:id="rId28"/>
    <p:sldId id="624" r:id="rId29"/>
    <p:sldId id="645" r:id="rId30"/>
    <p:sldId id="773" r:id="rId31"/>
    <p:sldId id="776" r:id="rId32"/>
    <p:sldId id="790" r:id="rId33"/>
    <p:sldId id="791" r:id="rId34"/>
    <p:sldId id="792" r:id="rId35"/>
    <p:sldId id="591" r:id="rId36"/>
    <p:sldId id="646" r:id="rId37"/>
    <p:sldId id="794" r:id="rId38"/>
    <p:sldId id="774" r:id="rId39"/>
    <p:sldId id="298" r:id="rId40"/>
    <p:sldId id="558" r:id="rId41"/>
    <p:sldId id="555" r:id="rId42"/>
    <p:sldId id="629" r:id="rId43"/>
    <p:sldId id="311" r:id="rId44"/>
    <p:sldId id="589" r:id="rId45"/>
    <p:sldId id="568" r:id="rId46"/>
    <p:sldId id="347" r:id="rId47"/>
    <p:sldId id="573" r:id="rId48"/>
    <p:sldId id="365" r:id="rId49"/>
    <p:sldId id="322" r:id="rId50"/>
    <p:sldId id="327" r:id="rId51"/>
    <p:sldId id="328" r:id="rId52"/>
    <p:sldId id="346" r:id="rId53"/>
    <p:sldId id="310" r:id="rId54"/>
    <p:sldId id="282" r:id="rId55"/>
    <p:sldId id="548" r:id="rId56"/>
    <p:sldId id="549" r:id="rId57"/>
    <p:sldId id="607" r:id="rId58"/>
    <p:sldId id="587" r:id="rId59"/>
    <p:sldId id="793" r:id="rId60"/>
    <p:sldId id="586" r:id="rId61"/>
    <p:sldId id="627" r:id="rId62"/>
    <p:sldId id="554" r:id="rId63"/>
    <p:sldId id="590" r:id="rId64"/>
    <p:sldId id="294"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B16D7C7-76C3-4BE1-A449-9B4BA57CA39B}">
          <p14:sldIdLst>
            <p14:sldId id="648"/>
            <p14:sldId id="256"/>
            <p14:sldId id="565"/>
          </p14:sldIdLst>
        </p14:section>
        <p14:section name="Module 1: CR basics" id="{FB673E99-09EE-45AB-97E5-9084FD639B22}">
          <p14:sldIdLst>
            <p14:sldId id="642"/>
            <p14:sldId id="633"/>
            <p14:sldId id="634"/>
            <p14:sldId id="329"/>
            <p14:sldId id="303"/>
            <p14:sldId id="662"/>
            <p14:sldId id="268"/>
          </p14:sldIdLst>
        </p14:section>
        <p14:section name="Module 2: CR global infrastructure" id="{494637E8-9868-482B-BD50-839A8751E779}">
          <p14:sldIdLst>
            <p14:sldId id="638"/>
            <p14:sldId id="788"/>
            <p14:sldId id="348"/>
            <p14:sldId id="604"/>
            <p14:sldId id="269"/>
          </p14:sldIdLst>
        </p14:section>
        <p14:section name="Module 3: regional CR dept" id="{1FB7E9F0-8137-4E72-9955-C67A9A7D51D5}">
          <p14:sldIdLst>
            <p14:sldId id="643"/>
            <p14:sldId id="323"/>
            <p14:sldId id="259"/>
            <p14:sldId id="778"/>
            <p14:sldId id="640"/>
            <p14:sldId id="628"/>
            <p14:sldId id="789"/>
            <p14:sldId id="780"/>
            <p14:sldId id="278"/>
            <p14:sldId id="641"/>
            <p14:sldId id="624"/>
          </p14:sldIdLst>
        </p14:section>
        <p14:section name="Module 4: reg/local engagement" id="{8119B2DE-753C-4C61-A953-B54920AAC059}">
          <p14:sldIdLst>
            <p14:sldId id="645"/>
            <p14:sldId id="773"/>
            <p14:sldId id="776"/>
            <p14:sldId id="790"/>
            <p14:sldId id="791"/>
            <p14:sldId id="792"/>
            <p14:sldId id="591"/>
          </p14:sldIdLst>
        </p14:section>
        <p14:section name="Module 5: What's expected" id="{3621C0BF-9CE5-4E3B-8C10-B7C2D334E11D}">
          <p14:sldIdLst>
            <p14:sldId id="646"/>
            <p14:sldId id="794"/>
            <p14:sldId id="774"/>
            <p14:sldId id="298"/>
            <p14:sldId id="558"/>
            <p14:sldId id="555"/>
            <p14:sldId id="629"/>
          </p14:sldIdLst>
        </p14:section>
        <p14:section name="Module 6: Your resources" id="{C9FBCB95-DA57-4467-8D13-F33738B2E87C}">
          <p14:sldIdLst>
            <p14:sldId id="311"/>
            <p14:sldId id="589"/>
            <p14:sldId id="568"/>
            <p14:sldId id="347"/>
            <p14:sldId id="573"/>
            <p14:sldId id="365"/>
            <p14:sldId id="322"/>
            <p14:sldId id="327"/>
            <p14:sldId id="328"/>
          </p14:sldIdLst>
        </p14:section>
        <p14:section name="Appendix" id="{3BF5C1D6-FE1F-49AB-A1DD-9360454D35F2}">
          <p14:sldIdLst>
            <p14:sldId id="346"/>
            <p14:sldId id="310"/>
            <p14:sldId id="282"/>
            <p14:sldId id="548"/>
            <p14:sldId id="549"/>
            <p14:sldId id="607"/>
            <p14:sldId id="587"/>
            <p14:sldId id="793"/>
            <p14:sldId id="586"/>
            <p14:sldId id="627"/>
            <p14:sldId id="554"/>
            <p14:sldId id="590"/>
            <p14:sldId id="29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Lauren Peck" initials="LP [2]" lastIdx="1" clrIdx="6">
    <p:extLst>
      <p:ext uri="{19B8F6BF-5375-455C-9EA6-DF929625EA0E}">
        <p15:presenceInfo xmlns:p15="http://schemas.microsoft.com/office/powerpoint/2012/main" userId="Lauren Peck" providerId="None"/>
      </p:ext>
    </p:extLst>
  </p:cmAuthor>
  <p:cmAuthor id="1" name="Kathleen Rietzl" initials="KR" lastIdx="54" clrIdx="0">
    <p:extLst>
      <p:ext uri="{19B8F6BF-5375-455C-9EA6-DF929625EA0E}">
        <p15:presenceInfo xmlns:p15="http://schemas.microsoft.com/office/powerpoint/2012/main" userId="Kathleen Rietzl" providerId="None"/>
      </p:ext>
    </p:extLst>
  </p:cmAuthor>
  <p:cmAuthor id="2" name="kburris@hbanet.org" initials="k" lastIdx="1" clrIdx="1">
    <p:extLst>
      <p:ext uri="{19B8F6BF-5375-455C-9EA6-DF929625EA0E}">
        <p15:presenceInfo xmlns:p15="http://schemas.microsoft.com/office/powerpoint/2012/main" userId="kburris@hbanet.org" providerId="None"/>
      </p:ext>
    </p:extLst>
  </p:cmAuthor>
  <p:cmAuthor id="3" name="Lauren Peck" initials="LP" lastIdx="12" clrIdx="2">
    <p:extLst>
      <p:ext uri="{19B8F6BF-5375-455C-9EA6-DF929625EA0E}">
        <p15:presenceInfo xmlns:p15="http://schemas.microsoft.com/office/powerpoint/2012/main" userId="7ebdb35389866958" providerId="Windows Live"/>
      </p:ext>
    </p:extLst>
  </p:cmAuthor>
  <p:cmAuthor id="4" name="Jeanne Piceno" initials="JP" lastIdx="6" clrIdx="3">
    <p:extLst>
      <p:ext uri="{19B8F6BF-5375-455C-9EA6-DF929625EA0E}">
        <p15:presenceInfo xmlns:p15="http://schemas.microsoft.com/office/powerpoint/2012/main" userId="Jeanne Piceno" providerId="None"/>
      </p:ext>
    </p:extLst>
  </p:cmAuthor>
  <p:cmAuthor id="5" name="acrolius@hbanet.org" initials="a" lastIdx="10" clrIdx="4">
    <p:extLst>
      <p:ext uri="{19B8F6BF-5375-455C-9EA6-DF929625EA0E}">
        <p15:presenceInfo xmlns:p15="http://schemas.microsoft.com/office/powerpoint/2012/main" userId="acrolius@hbanet.org" providerId="None"/>
      </p:ext>
    </p:extLst>
  </p:cmAuthor>
  <p:cmAuthor id="6" name="Theresa Straub" initials="TNS" lastIdx="1" clrIdx="5">
    <p:extLst>
      <p:ext uri="{19B8F6BF-5375-455C-9EA6-DF929625EA0E}">
        <p15:presenceInfo xmlns:p15="http://schemas.microsoft.com/office/powerpoint/2012/main" userId="Theresa Strau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515B"/>
    <a:srgbClr val="F9EB3B"/>
    <a:srgbClr val="58595B"/>
    <a:srgbClr val="BEE8E1"/>
    <a:srgbClr val="86D5C8"/>
    <a:srgbClr val="B3A0CC"/>
    <a:srgbClr val="7757A1"/>
    <a:srgbClr val="0B02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76374" autoAdjust="0"/>
  </p:normalViewPr>
  <p:slideViewPr>
    <p:cSldViewPr snapToGrid="0">
      <p:cViewPr varScale="1">
        <p:scale>
          <a:sx n="87" d="100"/>
          <a:sy n="87" d="100"/>
        </p:scale>
        <p:origin x="1422" y="9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20" d="100"/>
        <a:sy n="120" d="100"/>
      </p:scale>
      <p:origin x="0" y="-796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Peck" userId="a9ffd8a0-e865-45c1-82ff-3b34bee25adf" providerId="ADAL" clId="{33034F32-1B3C-42ED-B953-BE62FBD766E6}"/>
    <pc:docChg chg="undo custSel addSld delSld modSld sldOrd addSection modSection">
      <pc:chgData name="Lauren Peck" userId="a9ffd8a0-e865-45c1-82ff-3b34bee25adf" providerId="ADAL" clId="{33034F32-1B3C-42ED-B953-BE62FBD766E6}" dt="2021-10-11T13:39:19.913" v="8299" actId="729"/>
      <pc:docMkLst>
        <pc:docMk/>
      </pc:docMkLst>
      <pc:sldChg chg="delSp modSp mod delAnim">
        <pc:chgData name="Lauren Peck" userId="a9ffd8a0-e865-45c1-82ff-3b34bee25adf" providerId="ADAL" clId="{33034F32-1B3C-42ED-B953-BE62FBD766E6}" dt="2021-10-11T13:37:45.408" v="8293" actId="478"/>
        <pc:sldMkLst>
          <pc:docMk/>
          <pc:sldMk cId="2729508567" sldId="256"/>
        </pc:sldMkLst>
        <pc:spChg chg="del mod">
          <ac:chgData name="Lauren Peck" userId="a9ffd8a0-e865-45c1-82ff-3b34bee25adf" providerId="ADAL" clId="{33034F32-1B3C-42ED-B953-BE62FBD766E6}" dt="2021-10-11T13:31:37.060" v="8098"/>
          <ac:spMkLst>
            <pc:docMk/>
            <pc:sldMk cId="2729508567" sldId="256"/>
            <ac:spMk id="6" creationId="{A8E69332-D252-49DC-9539-6079B3065785}"/>
          </ac:spMkLst>
        </pc:spChg>
        <pc:picChg chg="del">
          <ac:chgData name="Lauren Peck" userId="a9ffd8a0-e865-45c1-82ff-3b34bee25adf" providerId="ADAL" clId="{33034F32-1B3C-42ED-B953-BE62FBD766E6}" dt="2021-10-11T13:37:45.408" v="8293" actId="478"/>
          <ac:picMkLst>
            <pc:docMk/>
            <pc:sldMk cId="2729508567" sldId="256"/>
            <ac:picMk id="2" creationId="{E72CEE2C-C11F-4AD4-9F3E-51F8969F9DDC}"/>
          </ac:picMkLst>
        </pc:picChg>
      </pc:sldChg>
      <pc:sldChg chg="addSp delSp modSp mod delAnim modNotesTx">
        <pc:chgData name="Lauren Peck" userId="a9ffd8a0-e865-45c1-82ff-3b34bee25adf" providerId="ADAL" clId="{33034F32-1B3C-42ED-B953-BE62FBD766E6}" dt="2021-10-11T13:20:41.977" v="7315" actId="20577"/>
        <pc:sldMkLst>
          <pc:docMk/>
          <pc:sldMk cId="2518492183" sldId="298"/>
        </pc:sldMkLst>
        <pc:spChg chg="mod">
          <ac:chgData name="Lauren Peck" userId="a9ffd8a0-e865-45c1-82ff-3b34bee25adf" providerId="ADAL" clId="{33034F32-1B3C-42ED-B953-BE62FBD766E6}" dt="2021-10-11T13:20:26.566" v="7298" actId="1076"/>
          <ac:spMkLst>
            <pc:docMk/>
            <pc:sldMk cId="2518492183" sldId="298"/>
            <ac:spMk id="3" creationId="{00000000-0000-0000-0000-000000000000}"/>
          </ac:spMkLst>
        </pc:spChg>
        <pc:spChg chg="del">
          <ac:chgData name="Lauren Peck" userId="a9ffd8a0-e865-45c1-82ff-3b34bee25adf" providerId="ADAL" clId="{33034F32-1B3C-42ED-B953-BE62FBD766E6}" dt="2021-10-11T13:16:32.167" v="7188" actId="478"/>
          <ac:spMkLst>
            <pc:docMk/>
            <pc:sldMk cId="2518492183" sldId="298"/>
            <ac:spMk id="20" creationId="{00000000-0000-0000-0000-000000000000}"/>
          </ac:spMkLst>
        </pc:spChg>
        <pc:spChg chg="del">
          <ac:chgData name="Lauren Peck" userId="a9ffd8a0-e865-45c1-82ff-3b34bee25adf" providerId="ADAL" clId="{33034F32-1B3C-42ED-B953-BE62FBD766E6}" dt="2021-10-11T13:16:18.579" v="7184" actId="478"/>
          <ac:spMkLst>
            <pc:docMk/>
            <pc:sldMk cId="2518492183" sldId="298"/>
            <ac:spMk id="21" creationId="{00000000-0000-0000-0000-000000000000}"/>
          </ac:spMkLst>
        </pc:spChg>
        <pc:spChg chg="add del mod">
          <ac:chgData name="Lauren Peck" userId="a9ffd8a0-e865-45c1-82ff-3b34bee25adf" providerId="ADAL" clId="{33034F32-1B3C-42ED-B953-BE62FBD766E6}" dt="2021-10-11T13:18:02.648" v="7252" actId="478"/>
          <ac:spMkLst>
            <pc:docMk/>
            <pc:sldMk cId="2518492183" sldId="298"/>
            <ac:spMk id="23" creationId="{00000000-0000-0000-0000-000000000000}"/>
          </ac:spMkLst>
        </pc:spChg>
        <pc:spChg chg="del">
          <ac:chgData name="Lauren Peck" userId="a9ffd8a0-e865-45c1-82ff-3b34bee25adf" providerId="ADAL" clId="{33034F32-1B3C-42ED-B953-BE62FBD766E6}" dt="2021-10-11T13:18:02.146" v="7251" actId="478"/>
          <ac:spMkLst>
            <pc:docMk/>
            <pc:sldMk cId="2518492183" sldId="298"/>
            <ac:spMk id="24" creationId="{00000000-0000-0000-0000-000000000000}"/>
          </ac:spMkLst>
        </pc:spChg>
        <pc:spChg chg="mod">
          <ac:chgData name="Lauren Peck" userId="a9ffd8a0-e865-45c1-82ff-3b34bee25adf" providerId="ADAL" clId="{33034F32-1B3C-42ED-B953-BE62FBD766E6}" dt="2021-10-11T13:13:28.215" v="7182" actId="1076"/>
          <ac:spMkLst>
            <pc:docMk/>
            <pc:sldMk cId="2518492183" sldId="298"/>
            <ac:spMk id="28" creationId="{00000000-0000-0000-0000-000000000000}"/>
          </ac:spMkLst>
        </pc:spChg>
        <pc:spChg chg="mod">
          <ac:chgData name="Lauren Peck" userId="a9ffd8a0-e865-45c1-82ff-3b34bee25adf" providerId="ADAL" clId="{33034F32-1B3C-42ED-B953-BE62FBD766E6}" dt="2021-10-11T13:19:25.125" v="7289" actId="1038"/>
          <ac:spMkLst>
            <pc:docMk/>
            <pc:sldMk cId="2518492183" sldId="298"/>
            <ac:spMk id="31" creationId="{34EDF248-F785-4C52-A425-0FDDC5B4F132}"/>
          </ac:spMkLst>
        </pc:spChg>
        <pc:spChg chg="add del mod">
          <ac:chgData name="Lauren Peck" userId="a9ffd8a0-e865-45c1-82ff-3b34bee25adf" providerId="ADAL" clId="{33034F32-1B3C-42ED-B953-BE62FBD766E6}" dt="2021-10-11T13:08:24.735" v="7151" actId="478"/>
          <ac:spMkLst>
            <pc:docMk/>
            <pc:sldMk cId="2518492183" sldId="298"/>
            <ac:spMk id="32" creationId="{055E5BD9-2D58-4CE7-BFF5-D7EEE9EC32AE}"/>
          </ac:spMkLst>
        </pc:spChg>
        <pc:spChg chg="del">
          <ac:chgData name="Lauren Peck" userId="a9ffd8a0-e865-45c1-82ff-3b34bee25adf" providerId="ADAL" clId="{33034F32-1B3C-42ED-B953-BE62FBD766E6}" dt="2021-10-11T13:13:08.399" v="7175" actId="478"/>
          <ac:spMkLst>
            <pc:docMk/>
            <pc:sldMk cId="2518492183" sldId="298"/>
            <ac:spMk id="36" creationId="{00000000-0000-0000-0000-000000000000}"/>
          </ac:spMkLst>
        </pc:spChg>
        <pc:spChg chg="del">
          <ac:chgData name="Lauren Peck" userId="a9ffd8a0-e865-45c1-82ff-3b34bee25adf" providerId="ADAL" clId="{33034F32-1B3C-42ED-B953-BE62FBD766E6}" dt="2021-10-11T13:16:11.759" v="7183" actId="478"/>
          <ac:spMkLst>
            <pc:docMk/>
            <pc:sldMk cId="2518492183" sldId="298"/>
            <ac:spMk id="37" creationId="{00000000-0000-0000-0000-000000000000}"/>
          </ac:spMkLst>
        </pc:spChg>
        <pc:spChg chg="mod">
          <ac:chgData name="Lauren Peck" userId="a9ffd8a0-e865-45c1-82ff-3b34bee25adf" providerId="ADAL" clId="{33034F32-1B3C-42ED-B953-BE62FBD766E6}" dt="2021-10-11T13:19:25.125" v="7289" actId="1038"/>
          <ac:spMkLst>
            <pc:docMk/>
            <pc:sldMk cId="2518492183" sldId="298"/>
            <ac:spMk id="50" creationId="{3D1C2CCE-3F30-48F9-8A3D-5AAAB2E6830C}"/>
          </ac:spMkLst>
        </pc:spChg>
        <pc:spChg chg="mod">
          <ac:chgData name="Lauren Peck" userId="a9ffd8a0-e865-45c1-82ff-3b34bee25adf" providerId="ADAL" clId="{33034F32-1B3C-42ED-B953-BE62FBD766E6}" dt="2021-10-11T13:19:25.125" v="7289" actId="1038"/>
          <ac:spMkLst>
            <pc:docMk/>
            <pc:sldMk cId="2518492183" sldId="298"/>
            <ac:spMk id="53" creationId="{00000000-0000-0000-0000-000000000000}"/>
          </ac:spMkLst>
        </pc:spChg>
        <pc:spChg chg="add mod">
          <ac:chgData name="Lauren Peck" userId="a9ffd8a0-e865-45c1-82ff-3b34bee25adf" providerId="ADAL" clId="{33034F32-1B3C-42ED-B953-BE62FBD766E6}" dt="2021-10-11T13:19:25.125" v="7289" actId="1038"/>
          <ac:spMkLst>
            <pc:docMk/>
            <pc:sldMk cId="2518492183" sldId="298"/>
            <ac:spMk id="57" creationId="{809624CF-829D-4A21-9652-B4092534E70B}"/>
          </ac:spMkLst>
        </pc:spChg>
        <pc:spChg chg="mod">
          <ac:chgData name="Lauren Peck" userId="a9ffd8a0-e865-45c1-82ff-3b34bee25adf" providerId="ADAL" clId="{33034F32-1B3C-42ED-B953-BE62FBD766E6}" dt="2021-10-11T13:19:18.677" v="7282" actId="14100"/>
          <ac:spMkLst>
            <pc:docMk/>
            <pc:sldMk cId="2518492183" sldId="298"/>
            <ac:spMk id="71" creationId="{00000000-0000-0000-0000-000000000000}"/>
          </ac:spMkLst>
        </pc:spChg>
        <pc:spChg chg="del">
          <ac:chgData name="Lauren Peck" userId="a9ffd8a0-e865-45c1-82ff-3b34bee25adf" providerId="ADAL" clId="{33034F32-1B3C-42ED-B953-BE62FBD766E6}" dt="2021-10-11T13:05:21.126" v="7109" actId="478"/>
          <ac:spMkLst>
            <pc:docMk/>
            <pc:sldMk cId="2518492183" sldId="298"/>
            <ac:spMk id="72" creationId="{04C2BD48-CD95-4E74-9221-B0B4824D96A3}"/>
          </ac:spMkLst>
        </pc:spChg>
        <pc:spChg chg="mod">
          <ac:chgData name="Lauren Peck" userId="a9ffd8a0-e865-45c1-82ff-3b34bee25adf" providerId="ADAL" clId="{33034F32-1B3C-42ED-B953-BE62FBD766E6}" dt="2021-10-11T13:19:25.125" v="7289" actId="1038"/>
          <ac:spMkLst>
            <pc:docMk/>
            <pc:sldMk cId="2518492183" sldId="298"/>
            <ac:spMk id="73" creationId="{2C3046A8-13E9-4641-A92D-5BD41A85C67E}"/>
          </ac:spMkLst>
        </pc:spChg>
        <pc:spChg chg="mod">
          <ac:chgData name="Lauren Peck" userId="a9ffd8a0-e865-45c1-82ff-3b34bee25adf" providerId="ADAL" clId="{33034F32-1B3C-42ED-B953-BE62FBD766E6}" dt="2021-10-11T13:19:25.125" v="7289" actId="1038"/>
          <ac:spMkLst>
            <pc:docMk/>
            <pc:sldMk cId="2518492183" sldId="298"/>
            <ac:spMk id="82" creationId="{7438DA8F-1ED4-4816-BB13-1288FF70A894}"/>
          </ac:spMkLst>
        </pc:spChg>
        <pc:spChg chg="mod">
          <ac:chgData name="Lauren Peck" userId="a9ffd8a0-e865-45c1-82ff-3b34bee25adf" providerId="ADAL" clId="{33034F32-1B3C-42ED-B953-BE62FBD766E6}" dt="2021-10-11T13:19:25.125" v="7289" actId="1038"/>
          <ac:spMkLst>
            <pc:docMk/>
            <pc:sldMk cId="2518492183" sldId="298"/>
            <ac:spMk id="84" creationId="{0614F94F-51D3-43E5-B1C0-E845531FBEBF}"/>
          </ac:spMkLst>
        </pc:spChg>
        <pc:spChg chg="mod">
          <ac:chgData name="Lauren Peck" userId="a9ffd8a0-e865-45c1-82ff-3b34bee25adf" providerId="ADAL" clId="{33034F32-1B3C-42ED-B953-BE62FBD766E6}" dt="2021-10-11T13:19:25.125" v="7289" actId="1038"/>
          <ac:spMkLst>
            <pc:docMk/>
            <pc:sldMk cId="2518492183" sldId="298"/>
            <ac:spMk id="89" creationId="{C8DD3B34-79BB-4F23-9109-8037E735C309}"/>
          </ac:spMkLst>
        </pc:spChg>
        <pc:spChg chg="del">
          <ac:chgData name="Lauren Peck" userId="a9ffd8a0-e865-45c1-82ff-3b34bee25adf" providerId="ADAL" clId="{33034F32-1B3C-42ED-B953-BE62FBD766E6}" dt="2021-10-11T13:13:16.959" v="7178" actId="478"/>
          <ac:spMkLst>
            <pc:docMk/>
            <pc:sldMk cId="2518492183" sldId="298"/>
            <ac:spMk id="90" creationId="{2A0C7B42-18F7-42AF-A923-B1A6665DB646}"/>
          </ac:spMkLst>
        </pc:spChg>
        <pc:spChg chg="del">
          <ac:chgData name="Lauren Peck" userId="a9ffd8a0-e865-45c1-82ff-3b34bee25adf" providerId="ADAL" clId="{33034F32-1B3C-42ED-B953-BE62FBD766E6}" dt="2021-10-11T13:13:16.959" v="7178" actId="478"/>
          <ac:spMkLst>
            <pc:docMk/>
            <pc:sldMk cId="2518492183" sldId="298"/>
            <ac:spMk id="91" creationId="{49013EE6-DF9D-4694-8C53-027DC9DCF0CD}"/>
          </ac:spMkLst>
        </pc:spChg>
        <pc:spChg chg="del">
          <ac:chgData name="Lauren Peck" userId="a9ffd8a0-e865-45c1-82ff-3b34bee25adf" providerId="ADAL" clId="{33034F32-1B3C-42ED-B953-BE62FBD766E6}" dt="2021-10-11T13:13:16.959" v="7178" actId="478"/>
          <ac:spMkLst>
            <pc:docMk/>
            <pc:sldMk cId="2518492183" sldId="298"/>
            <ac:spMk id="92" creationId="{4AE6D359-C031-4717-A39D-F5DCD44B89BB}"/>
          </ac:spMkLst>
        </pc:spChg>
        <pc:spChg chg="mod">
          <ac:chgData name="Lauren Peck" userId="a9ffd8a0-e865-45c1-82ff-3b34bee25adf" providerId="ADAL" clId="{33034F32-1B3C-42ED-B953-BE62FBD766E6}" dt="2021-10-11T13:19:25.125" v="7289" actId="1038"/>
          <ac:spMkLst>
            <pc:docMk/>
            <pc:sldMk cId="2518492183" sldId="298"/>
            <ac:spMk id="94" creationId="{A393DD01-4A69-45BB-975F-D3F591645E6C}"/>
          </ac:spMkLst>
        </pc:spChg>
        <pc:spChg chg="mod">
          <ac:chgData name="Lauren Peck" userId="a9ffd8a0-e865-45c1-82ff-3b34bee25adf" providerId="ADAL" clId="{33034F32-1B3C-42ED-B953-BE62FBD766E6}" dt="2021-10-11T13:19:25.125" v="7289" actId="1038"/>
          <ac:spMkLst>
            <pc:docMk/>
            <pc:sldMk cId="2518492183" sldId="298"/>
            <ac:spMk id="95" creationId="{264467EC-FB76-4629-8179-20DC37FF625F}"/>
          </ac:spMkLst>
        </pc:spChg>
        <pc:spChg chg="mod">
          <ac:chgData name="Lauren Peck" userId="a9ffd8a0-e865-45c1-82ff-3b34bee25adf" providerId="ADAL" clId="{33034F32-1B3C-42ED-B953-BE62FBD766E6}" dt="2021-10-11T13:19:25.125" v="7289" actId="1038"/>
          <ac:spMkLst>
            <pc:docMk/>
            <pc:sldMk cId="2518492183" sldId="298"/>
            <ac:spMk id="102" creationId="{26848B0C-456D-4E4D-BC9F-265347B1CE57}"/>
          </ac:spMkLst>
        </pc:spChg>
        <pc:spChg chg="mod">
          <ac:chgData name="Lauren Peck" userId="a9ffd8a0-e865-45c1-82ff-3b34bee25adf" providerId="ADAL" clId="{33034F32-1B3C-42ED-B953-BE62FBD766E6}" dt="2021-10-11T13:19:25.125" v="7289" actId="1038"/>
          <ac:spMkLst>
            <pc:docMk/>
            <pc:sldMk cId="2518492183" sldId="298"/>
            <ac:spMk id="103" creationId="{1E2F7926-3187-4F9F-A8E4-9814DC0A800D}"/>
          </ac:spMkLst>
        </pc:spChg>
        <pc:spChg chg="mod">
          <ac:chgData name="Lauren Peck" userId="a9ffd8a0-e865-45c1-82ff-3b34bee25adf" providerId="ADAL" clId="{33034F32-1B3C-42ED-B953-BE62FBD766E6}" dt="2021-10-11T13:19:25.125" v="7289" actId="1038"/>
          <ac:spMkLst>
            <pc:docMk/>
            <pc:sldMk cId="2518492183" sldId="298"/>
            <ac:spMk id="104" creationId="{DF0B6D09-B6B2-48B2-85E1-BCE055D2F370}"/>
          </ac:spMkLst>
        </pc:spChg>
        <pc:spChg chg="mod">
          <ac:chgData name="Lauren Peck" userId="a9ffd8a0-e865-45c1-82ff-3b34bee25adf" providerId="ADAL" clId="{33034F32-1B3C-42ED-B953-BE62FBD766E6}" dt="2021-10-11T13:19:25.125" v="7289" actId="1038"/>
          <ac:spMkLst>
            <pc:docMk/>
            <pc:sldMk cId="2518492183" sldId="298"/>
            <ac:spMk id="105" creationId="{02237646-0E98-4511-ABE0-97E970EE9E4E}"/>
          </ac:spMkLst>
        </pc:spChg>
        <pc:spChg chg="del">
          <ac:chgData name="Lauren Peck" userId="a9ffd8a0-e865-45c1-82ff-3b34bee25adf" providerId="ADAL" clId="{33034F32-1B3C-42ED-B953-BE62FBD766E6}" dt="2021-10-11T13:13:19.391" v="7180" actId="478"/>
          <ac:spMkLst>
            <pc:docMk/>
            <pc:sldMk cId="2518492183" sldId="298"/>
            <ac:spMk id="112" creationId="{A115AC2F-121A-4AF6-89D6-19BA087F0942}"/>
          </ac:spMkLst>
        </pc:spChg>
        <pc:spChg chg="del">
          <ac:chgData name="Lauren Peck" userId="a9ffd8a0-e865-45c1-82ff-3b34bee25adf" providerId="ADAL" clId="{33034F32-1B3C-42ED-B953-BE62FBD766E6}" dt="2021-10-11T13:13:18.087" v="7179" actId="478"/>
          <ac:spMkLst>
            <pc:docMk/>
            <pc:sldMk cId="2518492183" sldId="298"/>
            <ac:spMk id="113" creationId="{45B26C9B-1EAC-4FDD-98AC-4B755BC88633}"/>
          </ac:spMkLst>
        </pc:spChg>
        <pc:spChg chg="del">
          <ac:chgData name="Lauren Peck" userId="a9ffd8a0-e865-45c1-82ff-3b34bee25adf" providerId="ADAL" clId="{33034F32-1B3C-42ED-B953-BE62FBD766E6}" dt="2021-10-11T13:13:16.959" v="7178" actId="478"/>
          <ac:spMkLst>
            <pc:docMk/>
            <pc:sldMk cId="2518492183" sldId="298"/>
            <ac:spMk id="114" creationId="{ACAD5E76-29AB-498E-9CF9-81C20EB931E1}"/>
          </ac:spMkLst>
        </pc:spChg>
        <pc:spChg chg="del">
          <ac:chgData name="Lauren Peck" userId="a9ffd8a0-e865-45c1-82ff-3b34bee25adf" providerId="ADAL" clId="{33034F32-1B3C-42ED-B953-BE62FBD766E6}" dt="2021-10-11T13:13:16.959" v="7178" actId="478"/>
          <ac:spMkLst>
            <pc:docMk/>
            <pc:sldMk cId="2518492183" sldId="298"/>
            <ac:spMk id="115" creationId="{BBBBC6CE-88C5-4ACE-BBC7-B6D4436F5D2D}"/>
          </ac:spMkLst>
        </pc:spChg>
        <pc:spChg chg="del">
          <ac:chgData name="Lauren Peck" userId="a9ffd8a0-e865-45c1-82ff-3b34bee25adf" providerId="ADAL" clId="{33034F32-1B3C-42ED-B953-BE62FBD766E6}" dt="2021-10-11T13:13:16.959" v="7178" actId="478"/>
          <ac:spMkLst>
            <pc:docMk/>
            <pc:sldMk cId="2518492183" sldId="298"/>
            <ac:spMk id="116" creationId="{3CC00AB3-12B1-4F6C-A5CE-0271BF611272}"/>
          </ac:spMkLst>
        </pc:spChg>
        <pc:spChg chg="del">
          <ac:chgData name="Lauren Peck" userId="a9ffd8a0-e865-45c1-82ff-3b34bee25adf" providerId="ADAL" clId="{33034F32-1B3C-42ED-B953-BE62FBD766E6}" dt="2021-10-11T13:13:16.959" v="7178" actId="478"/>
          <ac:spMkLst>
            <pc:docMk/>
            <pc:sldMk cId="2518492183" sldId="298"/>
            <ac:spMk id="117" creationId="{6DD8C3AE-5A11-4E65-B6F2-C2A97A5BC15C}"/>
          </ac:spMkLst>
        </pc:spChg>
        <pc:spChg chg="del mod">
          <ac:chgData name="Lauren Peck" userId="a9ffd8a0-e865-45c1-82ff-3b34bee25adf" providerId="ADAL" clId="{33034F32-1B3C-42ED-B953-BE62FBD766E6}" dt="2021-10-11T13:17:26.530" v="7242" actId="478"/>
          <ac:spMkLst>
            <pc:docMk/>
            <pc:sldMk cId="2518492183" sldId="298"/>
            <ac:spMk id="133" creationId="{5C5DE0A5-AD0C-4253-8724-C200DAEA8869}"/>
          </ac:spMkLst>
        </pc:spChg>
        <pc:spChg chg="mod">
          <ac:chgData name="Lauren Peck" userId="a9ffd8a0-e865-45c1-82ff-3b34bee25adf" providerId="ADAL" clId="{33034F32-1B3C-42ED-B953-BE62FBD766E6}" dt="2021-10-11T13:19:25.125" v="7289" actId="1038"/>
          <ac:spMkLst>
            <pc:docMk/>
            <pc:sldMk cId="2518492183" sldId="298"/>
            <ac:spMk id="140" creationId="{092B7176-A5CB-4812-AF10-4E2C59CB92CD}"/>
          </ac:spMkLst>
        </pc:spChg>
        <pc:spChg chg="mod">
          <ac:chgData name="Lauren Peck" userId="a9ffd8a0-e865-45c1-82ff-3b34bee25adf" providerId="ADAL" clId="{33034F32-1B3C-42ED-B953-BE62FBD766E6}" dt="2021-10-11T13:19:25.125" v="7289" actId="1038"/>
          <ac:spMkLst>
            <pc:docMk/>
            <pc:sldMk cId="2518492183" sldId="298"/>
            <ac:spMk id="141" creationId="{94905044-1BDE-4AAA-B3B0-D3DA393BAF7D}"/>
          </ac:spMkLst>
        </pc:spChg>
        <pc:spChg chg="mod">
          <ac:chgData name="Lauren Peck" userId="a9ffd8a0-e865-45c1-82ff-3b34bee25adf" providerId="ADAL" clId="{33034F32-1B3C-42ED-B953-BE62FBD766E6}" dt="2021-10-11T13:19:25.125" v="7289" actId="1038"/>
          <ac:spMkLst>
            <pc:docMk/>
            <pc:sldMk cId="2518492183" sldId="298"/>
            <ac:spMk id="142" creationId="{EEBADC16-096C-43E4-9B7E-B1D854761137}"/>
          </ac:spMkLst>
        </pc:spChg>
        <pc:grpChg chg="del">
          <ac:chgData name="Lauren Peck" userId="a9ffd8a0-e865-45c1-82ff-3b34bee25adf" providerId="ADAL" clId="{33034F32-1B3C-42ED-B953-BE62FBD766E6}" dt="2021-10-11T13:16:18.579" v="7184" actId="478"/>
          <ac:grpSpMkLst>
            <pc:docMk/>
            <pc:sldMk cId="2518492183" sldId="298"/>
            <ac:grpSpMk id="5" creationId="{00000000-0000-0000-0000-000000000000}"/>
          </ac:grpSpMkLst>
        </pc:grpChg>
        <pc:grpChg chg="del">
          <ac:chgData name="Lauren Peck" userId="a9ffd8a0-e865-45c1-82ff-3b34bee25adf" providerId="ADAL" clId="{33034F32-1B3C-42ED-B953-BE62FBD766E6}" dt="2021-10-11T13:16:11.759" v="7183" actId="478"/>
          <ac:grpSpMkLst>
            <pc:docMk/>
            <pc:sldMk cId="2518492183" sldId="298"/>
            <ac:grpSpMk id="10" creationId="{00000000-0000-0000-0000-000000000000}"/>
          </ac:grpSpMkLst>
        </pc:grpChg>
        <pc:grpChg chg="mod">
          <ac:chgData name="Lauren Peck" userId="a9ffd8a0-e865-45c1-82ff-3b34bee25adf" providerId="ADAL" clId="{33034F32-1B3C-42ED-B953-BE62FBD766E6}" dt="2021-10-11T13:19:25.125" v="7289" actId="1038"/>
          <ac:grpSpMkLst>
            <pc:docMk/>
            <pc:sldMk cId="2518492183" sldId="298"/>
            <ac:grpSpMk id="15" creationId="{00000000-0000-0000-0000-000000000000}"/>
          </ac:grpSpMkLst>
        </pc:grpChg>
        <pc:grpChg chg="mod">
          <ac:chgData name="Lauren Peck" userId="a9ffd8a0-e865-45c1-82ff-3b34bee25adf" providerId="ADAL" clId="{33034F32-1B3C-42ED-B953-BE62FBD766E6}" dt="2021-10-11T13:19:25.125" v="7289" actId="1038"/>
          <ac:grpSpMkLst>
            <pc:docMk/>
            <pc:sldMk cId="2518492183" sldId="298"/>
            <ac:grpSpMk id="26" creationId="{00000000-0000-0000-0000-000000000000}"/>
          </ac:grpSpMkLst>
        </pc:grpChg>
        <pc:grpChg chg="del">
          <ac:chgData name="Lauren Peck" userId="a9ffd8a0-e865-45c1-82ff-3b34bee25adf" providerId="ADAL" clId="{33034F32-1B3C-42ED-B953-BE62FBD766E6}" dt="2021-10-11T13:05:05.608" v="7105" actId="478"/>
          <ac:grpSpMkLst>
            <pc:docMk/>
            <pc:sldMk cId="2518492183" sldId="298"/>
            <ac:grpSpMk id="38" creationId="{00000000-0000-0000-0000-000000000000}"/>
          </ac:grpSpMkLst>
        </pc:grpChg>
        <pc:picChg chg="del">
          <ac:chgData name="Lauren Peck" userId="a9ffd8a0-e865-45c1-82ff-3b34bee25adf" providerId="ADAL" clId="{33034F32-1B3C-42ED-B953-BE62FBD766E6}" dt="2021-10-11T13:04:31.440" v="7091" actId="478"/>
          <ac:picMkLst>
            <pc:docMk/>
            <pc:sldMk cId="2518492183" sldId="298"/>
            <ac:picMk id="2" creationId="{040D346E-DEBF-47ED-9EEF-C2FEB18006E9}"/>
          </ac:picMkLst>
        </pc:picChg>
        <pc:cxnChg chg="del mod">
          <ac:chgData name="Lauren Peck" userId="a9ffd8a0-e865-45c1-82ff-3b34bee25adf" providerId="ADAL" clId="{33034F32-1B3C-42ED-B953-BE62FBD766E6}" dt="2021-10-11T13:07:43.450" v="7145" actId="478"/>
          <ac:cxnSpMkLst>
            <pc:docMk/>
            <pc:sldMk cId="2518492183" sldId="298"/>
            <ac:cxnSpMk id="22" creationId="{0B5C605A-E42C-4C49-906E-ED95A84C7578}"/>
          </ac:cxnSpMkLst>
        </pc:cxnChg>
        <pc:cxnChg chg="add del mod">
          <ac:chgData name="Lauren Peck" userId="a9ffd8a0-e865-45c1-82ff-3b34bee25adf" providerId="ADAL" clId="{33034F32-1B3C-42ED-B953-BE62FBD766E6}" dt="2021-10-11T13:08:50.886" v="7157" actId="478"/>
          <ac:cxnSpMkLst>
            <pc:docMk/>
            <pc:sldMk cId="2518492183" sldId="298"/>
            <ac:cxnSpMk id="35" creationId="{9F61A026-038E-4F34-AF41-B014B7A33E55}"/>
          </ac:cxnSpMkLst>
        </pc:cxnChg>
        <pc:cxnChg chg="add del mod">
          <ac:chgData name="Lauren Peck" userId="a9ffd8a0-e865-45c1-82ff-3b34bee25adf" providerId="ADAL" clId="{33034F32-1B3C-42ED-B953-BE62FBD766E6}" dt="2021-10-11T13:20:10.943" v="7294" actId="478"/>
          <ac:cxnSpMkLst>
            <pc:docMk/>
            <pc:sldMk cId="2518492183" sldId="298"/>
            <ac:cxnSpMk id="55" creationId="{A5DD61BA-5DF7-4905-AEB7-65D30271E56D}"/>
          </ac:cxnSpMkLst>
        </pc:cxnChg>
        <pc:cxnChg chg="add mod">
          <ac:chgData name="Lauren Peck" userId="a9ffd8a0-e865-45c1-82ff-3b34bee25adf" providerId="ADAL" clId="{33034F32-1B3C-42ED-B953-BE62FBD766E6}" dt="2021-10-11T13:20:21.016" v="7297" actId="1582"/>
          <ac:cxnSpMkLst>
            <pc:docMk/>
            <pc:sldMk cId="2518492183" sldId="298"/>
            <ac:cxnSpMk id="59" creationId="{5B51F7F0-A1C3-49CD-8DC4-87F0B75B0D34}"/>
          </ac:cxnSpMkLst>
        </pc:cxnChg>
        <pc:cxnChg chg="add del">
          <ac:chgData name="Lauren Peck" userId="a9ffd8a0-e865-45c1-82ff-3b34bee25adf" providerId="ADAL" clId="{33034F32-1B3C-42ED-B953-BE62FBD766E6}" dt="2021-10-11T13:20:32.483" v="7299" actId="478"/>
          <ac:cxnSpMkLst>
            <pc:docMk/>
            <pc:sldMk cId="2518492183" sldId="298"/>
            <ac:cxnSpMk id="61" creationId="{F3A6596D-CBE5-49BB-8550-105465A924D7}"/>
          </ac:cxnSpMkLst>
        </pc:cxnChg>
        <pc:cxnChg chg="mod">
          <ac:chgData name="Lauren Peck" userId="a9ffd8a0-e865-45c1-82ff-3b34bee25adf" providerId="ADAL" clId="{33034F32-1B3C-42ED-B953-BE62FBD766E6}" dt="2021-10-11T13:19:25.125" v="7289" actId="1038"/>
          <ac:cxnSpMkLst>
            <pc:docMk/>
            <pc:sldMk cId="2518492183" sldId="298"/>
            <ac:cxnSpMk id="75" creationId="{3298CF56-7FB8-45CE-AE53-09956BE6B698}"/>
          </ac:cxnSpMkLst>
        </pc:cxnChg>
        <pc:cxnChg chg="mod">
          <ac:chgData name="Lauren Peck" userId="a9ffd8a0-e865-45c1-82ff-3b34bee25adf" providerId="ADAL" clId="{33034F32-1B3C-42ED-B953-BE62FBD766E6}" dt="2021-10-11T13:19:25.125" v="7289" actId="1038"/>
          <ac:cxnSpMkLst>
            <pc:docMk/>
            <pc:sldMk cId="2518492183" sldId="298"/>
            <ac:cxnSpMk id="119" creationId="{6083B3B5-5D83-4EFC-B8BF-E07DA8117D9A}"/>
          </ac:cxnSpMkLst>
        </pc:cxnChg>
        <pc:cxnChg chg="del">
          <ac:chgData name="Lauren Peck" userId="a9ffd8a0-e865-45c1-82ff-3b34bee25adf" providerId="ADAL" clId="{33034F32-1B3C-42ED-B953-BE62FBD766E6}" dt="2021-10-11T13:13:16.959" v="7178" actId="478"/>
          <ac:cxnSpMkLst>
            <pc:docMk/>
            <pc:sldMk cId="2518492183" sldId="298"/>
            <ac:cxnSpMk id="121" creationId="{75BE8E59-9272-47E6-9C93-DBDDC172E51E}"/>
          </ac:cxnSpMkLst>
        </pc:cxnChg>
        <pc:cxnChg chg="del mod">
          <ac:chgData name="Lauren Peck" userId="a9ffd8a0-e865-45c1-82ff-3b34bee25adf" providerId="ADAL" clId="{33034F32-1B3C-42ED-B953-BE62FBD766E6}" dt="2021-10-11T13:13:16.959" v="7178" actId="478"/>
          <ac:cxnSpMkLst>
            <pc:docMk/>
            <pc:sldMk cId="2518492183" sldId="298"/>
            <ac:cxnSpMk id="123" creationId="{62C3CAA0-59D2-4108-AF61-E6A211B6B1ED}"/>
          </ac:cxnSpMkLst>
        </pc:cxnChg>
        <pc:cxnChg chg="mod">
          <ac:chgData name="Lauren Peck" userId="a9ffd8a0-e865-45c1-82ff-3b34bee25adf" providerId="ADAL" clId="{33034F32-1B3C-42ED-B953-BE62FBD766E6}" dt="2021-10-11T13:19:25.125" v="7289" actId="1038"/>
          <ac:cxnSpMkLst>
            <pc:docMk/>
            <pc:sldMk cId="2518492183" sldId="298"/>
            <ac:cxnSpMk id="125" creationId="{2B7F3DB9-2A97-4D16-831B-007CB287089B}"/>
          </ac:cxnSpMkLst>
        </pc:cxnChg>
        <pc:cxnChg chg="del mod">
          <ac:chgData name="Lauren Peck" userId="a9ffd8a0-e865-45c1-82ff-3b34bee25adf" providerId="ADAL" clId="{33034F32-1B3C-42ED-B953-BE62FBD766E6}" dt="2021-10-11T13:13:16.959" v="7178" actId="478"/>
          <ac:cxnSpMkLst>
            <pc:docMk/>
            <pc:sldMk cId="2518492183" sldId="298"/>
            <ac:cxnSpMk id="127" creationId="{EE9C1791-93BB-49E4-8CEA-5ADF169B2EB8}"/>
          </ac:cxnSpMkLst>
        </pc:cxnChg>
        <pc:cxnChg chg="mod">
          <ac:chgData name="Lauren Peck" userId="a9ffd8a0-e865-45c1-82ff-3b34bee25adf" providerId="ADAL" clId="{33034F32-1B3C-42ED-B953-BE62FBD766E6}" dt="2021-10-11T13:19:25.125" v="7289" actId="1038"/>
          <ac:cxnSpMkLst>
            <pc:docMk/>
            <pc:sldMk cId="2518492183" sldId="298"/>
            <ac:cxnSpMk id="129" creationId="{C45AF78A-A5E1-4FE9-B172-F98FBA1B6CB2}"/>
          </ac:cxnSpMkLst>
        </pc:cxnChg>
        <pc:cxnChg chg="del mod">
          <ac:chgData name="Lauren Peck" userId="a9ffd8a0-e865-45c1-82ff-3b34bee25adf" providerId="ADAL" clId="{33034F32-1B3C-42ED-B953-BE62FBD766E6}" dt="2021-10-11T13:17:34.405" v="7245" actId="478"/>
          <ac:cxnSpMkLst>
            <pc:docMk/>
            <pc:sldMk cId="2518492183" sldId="298"/>
            <ac:cxnSpMk id="132" creationId="{8A7B6B32-53DC-4F27-8C84-7B8603A33225}"/>
          </ac:cxnSpMkLst>
        </pc:cxnChg>
      </pc:sldChg>
      <pc:sldChg chg="addSp delSp mod addAnim delAnim">
        <pc:chgData name="Lauren Peck" userId="a9ffd8a0-e865-45c1-82ff-3b34bee25adf" providerId="ADAL" clId="{33034F32-1B3C-42ED-B953-BE62FBD766E6}" dt="2021-10-11T13:38:52.591" v="8298" actId="478"/>
        <pc:sldMkLst>
          <pc:docMk/>
          <pc:sldMk cId="725844852" sldId="311"/>
        </pc:sldMkLst>
        <pc:picChg chg="add del">
          <ac:chgData name="Lauren Peck" userId="a9ffd8a0-e865-45c1-82ff-3b34bee25adf" providerId="ADAL" clId="{33034F32-1B3C-42ED-B953-BE62FBD766E6}" dt="2021-10-11T13:38:52.591" v="8298" actId="478"/>
          <ac:picMkLst>
            <pc:docMk/>
            <pc:sldMk cId="725844852" sldId="311"/>
            <ac:picMk id="2" creationId="{4FFC2728-6726-4E0B-AC1D-9DF87733C6D8}"/>
          </ac:picMkLst>
        </pc:picChg>
      </pc:sldChg>
      <pc:sldChg chg="del">
        <pc:chgData name="Lauren Peck" userId="a9ffd8a0-e865-45c1-82ff-3b34bee25adf" providerId="ADAL" clId="{33034F32-1B3C-42ED-B953-BE62FBD766E6}" dt="2021-10-11T13:36:13.638" v="8280" actId="47"/>
        <pc:sldMkLst>
          <pc:docMk/>
          <pc:sldMk cId="3073778083" sldId="320"/>
        </pc:sldMkLst>
      </pc:sldChg>
      <pc:sldChg chg="addSp delSp modSp mod">
        <pc:chgData name="Lauren Peck" userId="a9ffd8a0-e865-45c1-82ff-3b34bee25adf" providerId="ADAL" clId="{33034F32-1B3C-42ED-B953-BE62FBD766E6}" dt="2021-10-11T12:50:05.005" v="4924" actId="1076"/>
        <pc:sldMkLst>
          <pc:docMk/>
          <pc:sldMk cId="1045512246" sldId="323"/>
        </pc:sldMkLst>
        <pc:spChg chg="add mod">
          <ac:chgData name="Lauren Peck" userId="a9ffd8a0-e865-45c1-82ff-3b34bee25adf" providerId="ADAL" clId="{33034F32-1B3C-42ED-B953-BE62FBD766E6}" dt="2021-10-11T12:50:05.005" v="4924" actId="1076"/>
          <ac:spMkLst>
            <pc:docMk/>
            <pc:sldMk cId="1045512246" sldId="323"/>
            <ac:spMk id="2" creationId="{CC3D05C4-655E-4914-BB76-3409BD561C89}"/>
          </ac:spMkLst>
        </pc:spChg>
        <pc:picChg chg="add del mod modCrop">
          <ac:chgData name="Lauren Peck" userId="a9ffd8a0-e865-45c1-82ff-3b34bee25adf" providerId="ADAL" clId="{33034F32-1B3C-42ED-B953-BE62FBD766E6}" dt="2021-10-11T12:48:54.501" v="4750" actId="1076"/>
          <ac:picMkLst>
            <pc:docMk/>
            <pc:sldMk cId="1045512246" sldId="323"/>
            <ac:picMk id="5" creationId="{A7E09E14-AC30-40A5-AD23-9E49A5E2DB37}"/>
          </ac:picMkLst>
        </pc:picChg>
        <pc:picChg chg="mod">
          <ac:chgData name="Lauren Peck" userId="a9ffd8a0-e865-45c1-82ff-3b34bee25adf" providerId="ADAL" clId="{33034F32-1B3C-42ED-B953-BE62FBD766E6}" dt="2021-10-11T12:48:26.886" v="4745" actId="1076"/>
          <ac:picMkLst>
            <pc:docMk/>
            <pc:sldMk cId="1045512246" sldId="323"/>
            <ac:picMk id="6" creationId="{86F1A4E8-F160-4CDA-8432-4EC491AB5D7E}"/>
          </ac:picMkLst>
        </pc:picChg>
        <pc:picChg chg="mod">
          <ac:chgData name="Lauren Peck" userId="a9ffd8a0-e865-45c1-82ff-3b34bee25adf" providerId="ADAL" clId="{33034F32-1B3C-42ED-B953-BE62FBD766E6}" dt="2021-10-11T12:48:32.072" v="4746" actId="1076"/>
          <ac:picMkLst>
            <pc:docMk/>
            <pc:sldMk cId="1045512246" sldId="323"/>
            <ac:picMk id="7" creationId="{0304AD5D-A9D5-4679-AB10-8B9366CF3ACF}"/>
          </ac:picMkLst>
        </pc:picChg>
      </pc:sldChg>
      <pc:sldChg chg="modSp mod">
        <pc:chgData name="Lauren Peck" userId="a9ffd8a0-e865-45c1-82ff-3b34bee25adf" providerId="ADAL" clId="{33034F32-1B3C-42ED-B953-BE62FBD766E6}" dt="2021-10-11T13:28:17.236" v="8095" actId="20577"/>
        <pc:sldMkLst>
          <pc:docMk/>
          <pc:sldMk cId="3166447937" sldId="327"/>
        </pc:sldMkLst>
        <pc:spChg chg="mod">
          <ac:chgData name="Lauren Peck" userId="a9ffd8a0-e865-45c1-82ff-3b34bee25adf" providerId="ADAL" clId="{33034F32-1B3C-42ED-B953-BE62FBD766E6}" dt="2021-10-11T13:28:17.236" v="8095" actId="20577"/>
          <ac:spMkLst>
            <pc:docMk/>
            <pc:sldMk cId="3166447937" sldId="327"/>
            <ac:spMk id="3" creationId="{6F3ED372-5DEF-4A91-8055-A9EDAC463C7D}"/>
          </ac:spMkLst>
        </pc:spChg>
      </pc:sldChg>
      <pc:sldChg chg="add del ord">
        <pc:chgData name="Lauren Peck" userId="a9ffd8a0-e865-45c1-82ff-3b34bee25adf" providerId="ADAL" clId="{33034F32-1B3C-42ED-B953-BE62FBD766E6}" dt="2021-10-11T12:44:44.631" v="4729"/>
        <pc:sldMkLst>
          <pc:docMk/>
          <pc:sldMk cId="2046182055" sldId="329"/>
        </pc:sldMkLst>
      </pc:sldChg>
      <pc:sldChg chg="modSp mod">
        <pc:chgData name="Lauren Peck" userId="a9ffd8a0-e865-45c1-82ff-3b34bee25adf" providerId="ADAL" clId="{33034F32-1B3C-42ED-B953-BE62FBD766E6}" dt="2021-10-11T13:23:28.825" v="7491" actId="20577"/>
        <pc:sldMkLst>
          <pc:docMk/>
          <pc:sldMk cId="3436316039" sldId="347"/>
        </pc:sldMkLst>
        <pc:graphicFrameChg chg="modGraphic">
          <ac:chgData name="Lauren Peck" userId="a9ffd8a0-e865-45c1-82ff-3b34bee25adf" providerId="ADAL" clId="{33034F32-1B3C-42ED-B953-BE62FBD766E6}" dt="2021-10-11T13:23:28.825" v="7491" actId="20577"/>
          <ac:graphicFrameMkLst>
            <pc:docMk/>
            <pc:sldMk cId="3436316039" sldId="347"/>
            <ac:graphicFrameMk id="5" creationId="{05565C03-57E4-4051-AAFF-99EA0FF1A9B0}"/>
          </ac:graphicFrameMkLst>
        </pc:graphicFrameChg>
      </pc:sldChg>
      <pc:sldChg chg="addSp delSp modSp mod modNotesTx">
        <pc:chgData name="Lauren Peck" userId="a9ffd8a0-e865-45c1-82ff-3b34bee25adf" providerId="ADAL" clId="{33034F32-1B3C-42ED-B953-BE62FBD766E6}" dt="2021-10-08T18:38:07.031" v="1004" actId="20577"/>
        <pc:sldMkLst>
          <pc:docMk/>
          <pc:sldMk cId="2537730579" sldId="348"/>
        </pc:sldMkLst>
        <pc:spChg chg="mod">
          <ac:chgData name="Lauren Peck" userId="a9ffd8a0-e865-45c1-82ff-3b34bee25adf" providerId="ADAL" clId="{33034F32-1B3C-42ED-B953-BE62FBD766E6}" dt="2021-10-08T18:31:30.227" v="542" actId="1038"/>
          <ac:spMkLst>
            <pc:docMk/>
            <pc:sldMk cId="2537730579" sldId="348"/>
            <ac:spMk id="4" creationId="{9FFC0DE2-4DBA-4256-8500-2698170D65F3}"/>
          </ac:spMkLst>
        </pc:spChg>
        <pc:spChg chg="add del mod">
          <ac:chgData name="Lauren Peck" userId="a9ffd8a0-e865-45c1-82ff-3b34bee25adf" providerId="ADAL" clId="{33034F32-1B3C-42ED-B953-BE62FBD766E6}" dt="2021-10-08T18:31:30.227" v="542" actId="1038"/>
          <ac:spMkLst>
            <pc:docMk/>
            <pc:sldMk cId="2537730579" sldId="348"/>
            <ac:spMk id="11" creationId="{C4FEEFD1-F2EF-4B5E-8E1C-6F4E5EFEE03B}"/>
          </ac:spMkLst>
        </pc:spChg>
        <pc:spChg chg="add mod">
          <ac:chgData name="Lauren Peck" userId="a9ffd8a0-e865-45c1-82ff-3b34bee25adf" providerId="ADAL" clId="{33034F32-1B3C-42ED-B953-BE62FBD766E6}" dt="2021-10-08T18:35:00.648" v="793" actId="6549"/>
          <ac:spMkLst>
            <pc:docMk/>
            <pc:sldMk cId="2537730579" sldId="348"/>
            <ac:spMk id="13" creationId="{D92125A0-CF64-4220-9F6C-35E884EF0E8D}"/>
          </ac:spMkLst>
        </pc:spChg>
        <pc:spChg chg="add mod">
          <ac:chgData name="Lauren Peck" userId="a9ffd8a0-e865-45c1-82ff-3b34bee25adf" providerId="ADAL" clId="{33034F32-1B3C-42ED-B953-BE62FBD766E6}" dt="2021-10-08T18:31:30.227" v="542" actId="1038"/>
          <ac:spMkLst>
            <pc:docMk/>
            <pc:sldMk cId="2537730579" sldId="348"/>
            <ac:spMk id="14" creationId="{ABE92BDA-3741-41D2-B83F-501124317EEC}"/>
          </ac:spMkLst>
        </pc:spChg>
        <pc:spChg chg="add mod">
          <ac:chgData name="Lauren Peck" userId="a9ffd8a0-e865-45c1-82ff-3b34bee25adf" providerId="ADAL" clId="{33034F32-1B3C-42ED-B953-BE62FBD766E6}" dt="2021-10-08T18:34:39.965" v="743" actId="20577"/>
          <ac:spMkLst>
            <pc:docMk/>
            <pc:sldMk cId="2537730579" sldId="348"/>
            <ac:spMk id="15" creationId="{A29896BE-BD9F-46C8-A9D8-04CC3AB2EC4B}"/>
          </ac:spMkLst>
        </pc:spChg>
        <pc:spChg chg="add mod">
          <ac:chgData name="Lauren Peck" userId="a9ffd8a0-e865-45c1-82ff-3b34bee25adf" providerId="ADAL" clId="{33034F32-1B3C-42ED-B953-BE62FBD766E6}" dt="2021-10-08T18:31:15.674" v="531" actId="1076"/>
          <ac:spMkLst>
            <pc:docMk/>
            <pc:sldMk cId="2537730579" sldId="348"/>
            <ac:spMk id="17" creationId="{C4515BEA-DF2F-4E0D-A1D8-7212A112B081}"/>
          </ac:spMkLst>
        </pc:spChg>
        <pc:spChg chg="add del">
          <ac:chgData name="Lauren Peck" userId="a9ffd8a0-e865-45c1-82ff-3b34bee25adf" providerId="ADAL" clId="{33034F32-1B3C-42ED-B953-BE62FBD766E6}" dt="2021-10-08T18:18:30.797" v="237" actId="22"/>
          <ac:spMkLst>
            <pc:docMk/>
            <pc:sldMk cId="2537730579" sldId="348"/>
            <ac:spMk id="19" creationId="{4B1581D4-FE68-4016-9807-4D2DA2BC8383}"/>
          </ac:spMkLst>
        </pc:spChg>
        <pc:spChg chg="add mod">
          <ac:chgData name="Lauren Peck" userId="a9ffd8a0-e865-45c1-82ff-3b34bee25adf" providerId="ADAL" clId="{33034F32-1B3C-42ED-B953-BE62FBD766E6}" dt="2021-10-08T18:34:35.088" v="737" actId="20577"/>
          <ac:spMkLst>
            <pc:docMk/>
            <pc:sldMk cId="2537730579" sldId="348"/>
            <ac:spMk id="22" creationId="{4A07E958-6700-4B85-9CD9-0AC2FB0476AA}"/>
          </ac:spMkLst>
        </pc:spChg>
        <pc:spChg chg="add mod">
          <ac:chgData name="Lauren Peck" userId="a9ffd8a0-e865-45c1-82ff-3b34bee25adf" providerId="ADAL" clId="{33034F32-1B3C-42ED-B953-BE62FBD766E6}" dt="2021-10-08T18:34:46.468" v="745" actId="1076"/>
          <ac:spMkLst>
            <pc:docMk/>
            <pc:sldMk cId="2537730579" sldId="348"/>
            <ac:spMk id="23" creationId="{4CB1604D-BB95-41A4-B82C-52F16FAF991C}"/>
          </ac:spMkLst>
        </pc:spChg>
        <pc:spChg chg="add mod">
          <ac:chgData name="Lauren Peck" userId="a9ffd8a0-e865-45c1-82ff-3b34bee25adf" providerId="ADAL" clId="{33034F32-1B3C-42ED-B953-BE62FBD766E6}" dt="2021-10-08T18:24:02.653" v="456" actId="1076"/>
          <ac:spMkLst>
            <pc:docMk/>
            <pc:sldMk cId="2537730579" sldId="348"/>
            <ac:spMk id="25" creationId="{021F701C-9083-4B85-BF4F-BFFD557BCA08}"/>
          </ac:spMkLst>
        </pc:spChg>
        <pc:spChg chg="add mod">
          <ac:chgData name="Lauren Peck" userId="a9ffd8a0-e865-45c1-82ff-3b34bee25adf" providerId="ADAL" clId="{33034F32-1B3C-42ED-B953-BE62FBD766E6}" dt="2021-10-08T18:31:30.227" v="542" actId="1038"/>
          <ac:spMkLst>
            <pc:docMk/>
            <pc:sldMk cId="2537730579" sldId="348"/>
            <ac:spMk id="26" creationId="{6BC1AB43-E427-4FC4-A528-1CEE8AD1D223}"/>
          </ac:spMkLst>
        </pc:spChg>
        <pc:picChg chg="add mod">
          <ac:chgData name="Lauren Peck" userId="a9ffd8a0-e865-45c1-82ff-3b34bee25adf" providerId="ADAL" clId="{33034F32-1B3C-42ED-B953-BE62FBD766E6}" dt="2021-10-08T18:24:22.223" v="460" actId="1076"/>
          <ac:picMkLst>
            <pc:docMk/>
            <pc:sldMk cId="2537730579" sldId="348"/>
            <ac:picMk id="10" creationId="{4C90E7AE-2145-4E68-A154-1606124E59A3}"/>
          </ac:picMkLst>
        </pc:picChg>
        <pc:picChg chg="add mod">
          <ac:chgData name="Lauren Peck" userId="a9ffd8a0-e865-45c1-82ff-3b34bee25adf" providerId="ADAL" clId="{33034F32-1B3C-42ED-B953-BE62FBD766E6}" dt="2021-10-08T18:26:18.110" v="520" actId="1076"/>
          <ac:picMkLst>
            <pc:docMk/>
            <pc:sldMk cId="2537730579" sldId="348"/>
            <ac:picMk id="12" creationId="{B1B3C929-C4EB-44F3-81A5-41C62D34D8A8}"/>
          </ac:picMkLst>
        </pc:picChg>
        <pc:picChg chg="mod">
          <ac:chgData name="Lauren Peck" userId="a9ffd8a0-e865-45c1-82ff-3b34bee25adf" providerId="ADAL" clId="{33034F32-1B3C-42ED-B953-BE62FBD766E6}" dt="2021-10-08T18:31:30.227" v="542" actId="1038"/>
          <ac:picMkLst>
            <pc:docMk/>
            <pc:sldMk cId="2537730579" sldId="348"/>
            <ac:picMk id="1026" creationId="{C1B34E4E-BE9E-47B5-AE8E-AA7CF71C588F}"/>
          </ac:picMkLst>
        </pc:picChg>
        <pc:picChg chg="mod">
          <ac:chgData name="Lauren Peck" userId="a9ffd8a0-e865-45c1-82ff-3b34bee25adf" providerId="ADAL" clId="{33034F32-1B3C-42ED-B953-BE62FBD766E6}" dt="2021-10-08T18:24:13.357" v="458" actId="1076"/>
          <ac:picMkLst>
            <pc:docMk/>
            <pc:sldMk cId="2537730579" sldId="348"/>
            <ac:picMk id="1028" creationId="{9E8DD2AB-41BD-40F4-B7CF-F4224DFF98EA}"/>
          </ac:picMkLst>
        </pc:picChg>
        <pc:picChg chg="mod">
          <ac:chgData name="Lauren Peck" userId="a9ffd8a0-e865-45c1-82ff-3b34bee25adf" providerId="ADAL" clId="{33034F32-1B3C-42ED-B953-BE62FBD766E6}" dt="2021-10-08T18:25:49.064" v="513" actId="1076"/>
          <ac:picMkLst>
            <pc:docMk/>
            <pc:sldMk cId="2537730579" sldId="348"/>
            <ac:picMk id="1032" creationId="{4717C373-5F1D-49DB-AEB2-3DE581AE8A12}"/>
          </ac:picMkLst>
        </pc:picChg>
        <pc:picChg chg="mod">
          <ac:chgData name="Lauren Peck" userId="a9ffd8a0-e865-45c1-82ff-3b34bee25adf" providerId="ADAL" clId="{33034F32-1B3C-42ED-B953-BE62FBD766E6}" dt="2021-10-08T18:31:30.227" v="542" actId="1038"/>
          <ac:picMkLst>
            <pc:docMk/>
            <pc:sldMk cId="2537730579" sldId="348"/>
            <ac:picMk id="1034" creationId="{941C7710-E242-4F92-86B2-64E5A6E569A7}"/>
          </ac:picMkLst>
        </pc:picChg>
        <pc:picChg chg="mod">
          <ac:chgData name="Lauren Peck" userId="a9ffd8a0-e865-45c1-82ff-3b34bee25adf" providerId="ADAL" clId="{33034F32-1B3C-42ED-B953-BE62FBD766E6}" dt="2021-10-08T18:31:15.674" v="531" actId="1076"/>
          <ac:picMkLst>
            <pc:docMk/>
            <pc:sldMk cId="2537730579" sldId="348"/>
            <ac:picMk id="1036" creationId="{708B11EF-D7EE-4DFE-8027-2E9C4686C044}"/>
          </ac:picMkLst>
        </pc:picChg>
      </pc:sldChg>
      <pc:sldChg chg="modSp mod">
        <pc:chgData name="Lauren Peck" userId="a9ffd8a0-e865-45c1-82ff-3b34bee25adf" providerId="ADAL" clId="{33034F32-1B3C-42ED-B953-BE62FBD766E6}" dt="2021-10-11T13:25:52.878" v="7791" actId="115"/>
        <pc:sldMkLst>
          <pc:docMk/>
          <pc:sldMk cId="4215026945" sldId="365"/>
        </pc:sldMkLst>
        <pc:spChg chg="mod">
          <ac:chgData name="Lauren Peck" userId="a9ffd8a0-e865-45c1-82ff-3b34bee25adf" providerId="ADAL" clId="{33034F32-1B3C-42ED-B953-BE62FBD766E6}" dt="2021-10-11T13:25:52.878" v="7791" actId="115"/>
          <ac:spMkLst>
            <pc:docMk/>
            <pc:sldMk cId="4215026945" sldId="365"/>
            <ac:spMk id="3" creationId="{93055FBB-6D94-4B2A-838E-EC52CAED5AE0}"/>
          </ac:spMkLst>
        </pc:spChg>
      </pc:sldChg>
      <pc:sldChg chg="modSp mod">
        <pc:chgData name="Lauren Peck" userId="a9ffd8a0-e865-45c1-82ff-3b34bee25adf" providerId="ADAL" clId="{33034F32-1B3C-42ED-B953-BE62FBD766E6}" dt="2021-10-11T13:35:45.915" v="8279" actId="113"/>
        <pc:sldMkLst>
          <pc:docMk/>
          <pc:sldMk cId="3088894949" sldId="565"/>
        </pc:sldMkLst>
        <pc:spChg chg="mod">
          <ac:chgData name="Lauren Peck" userId="a9ffd8a0-e865-45c1-82ff-3b34bee25adf" providerId="ADAL" clId="{33034F32-1B3C-42ED-B953-BE62FBD766E6}" dt="2021-10-11T13:35:45.915" v="8279" actId="113"/>
          <ac:spMkLst>
            <pc:docMk/>
            <pc:sldMk cId="3088894949" sldId="565"/>
            <ac:spMk id="2" creationId="{25E57B50-D001-4996-B0F2-1E34F596FD1E}"/>
          </ac:spMkLst>
        </pc:spChg>
      </pc:sldChg>
      <pc:sldChg chg="modSp mod">
        <pc:chgData name="Lauren Peck" userId="a9ffd8a0-e865-45c1-82ff-3b34bee25adf" providerId="ADAL" clId="{33034F32-1B3C-42ED-B953-BE62FBD766E6}" dt="2021-10-11T13:24:00.140" v="7511" actId="20577"/>
        <pc:sldMkLst>
          <pc:docMk/>
          <pc:sldMk cId="293754393" sldId="573"/>
        </pc:sldMkLst>
        <pc:graphicFrameChg chg="modGraphic">
          <ac:chgData name="Lauren Peck" userId="a9ffd8a0-e865-45c1-82ff-3b34bee25adf" providerId="ADAL" clId="{33034F32-1B3C-42ED-B953-BE62FBD766E6}" dt="2021-10-11T13:24:00.140" v="7511" actId="20577"/>
          <ac:graphicFrameMkLst>
            <pc:docMk/>
            <pc:sldMk cId="293754393" sldId="573"/>
            <ac:graphicFrameMk id="5" creationId="{05565C03-57E4-4051-AAFF-99EA0FF1A9B0}"/>
          </ac:graphicFrameMkLst>
        </pc:graphicFrameChg>
      </pc:sldChg>
      <pc:sldChg chg="modSp mod">
        <pc:chgData name="Lauren Peck" userId="a9ffd8a0-e865-45c1-82ff-3b34bee25adf" providerId="ADAL" clId="{33034F32-1B3C-42ED-B953-BE62FBD766E6}" dt="2021-10-11T13:37:28.849" v="8292" actId="20577"/>
        <pc:sldMkLst>
          <pc:docMk/>
          <pc:sldMk cId="2980344739" sldId="590"/>
        </pc:sldMkLst>
        <pc:spChg chg="mod">
          <ac:chgData name="Lauren Peck" userId="a9ffd8a0-e865-45c1-82ff-3b34bee25adf" providerId="ADAL" clId="{33034F32-1B3C-42ED-B953-BE62FBD766E6}" dt="2021-10-11T13:37:28.849" v="8292" actId="20577"/>
          <ac:spMkLst>
            <pc:docMk/>
            <pc:sldMk cId="2980344739" sldId="590"/>
            <ac:spMk id="13" creationId="{74E3CA91-E6F5-4E9F-8D36-A35916F014C2}"/>
          </ac:spMkLst>
        </pc:spChg>
      </pc:sldChg>
      <pc:sldChg chg="delSp modSp mod modAnim modNotesTx">
        <pc:chgData name="Lauren Peck" userId="a9ffd8a0-e865-45c1-82ff-3b34bee25adf" providerId="ADAL" clId="{33034F32-1B3C-42ED-B953-BE62FBD766E6}" dt="2021-10-11T12:52:15.110" v="5276" actId="20577"/>
        <pc:sldMkLst>
          <pc:docMk/>
          <pc:sldMk cId="2697165425" sldId="591"/>
        </pc:sldMkLst>
        <pc:spChg chg="mod">
          <ac:chgData name="Lauren Peck" userId="a9ffd8a0-e865-45c1-82ff-3b34bee25adf" providerId="ADAL" clId="{33034F32-1B3C-42ED-B953-BE62FBD766E6}" dt="2021-10-08T20:28:24.328" v="3558" actId="20577"/>
          <ac:spMkLst>
            <pc:docMk/>
            <pc:sldMk cId="2697165425" sldId="591"/>
            <ac:spMk id="3" creationId="{DEC7C53D-09E2-4031-A95D-6860D8099905}"/>
          </ac:spMkLst>
        </pc:spChg>
        <pc:spChg chg="mod">
          <ac:chgData name="Lauren Peck" userId="a9ffd8a0-e865-45c1-82ff-3b34bee25adf" providerId="ADAL" clId="{33034F32-1B3C-42ED-B953-BE62FBD766E6}" dt="2021-07-22T19:23:26.609" v="115" actId="20577"/>
          <ac:spMkLst>
            <pc:docMk/>
            <pc:sldMk cId="2697165425" sldId="591"/>
            <ac:spMk id="7" creationId="{00000000-0000-0000-0000-000000000000}"/>
          </ac:spMkLst>
        </pc:spChg>
        <pc:spChg chg="mod">
          <ac:chgData name="Lauren Peck" userId="a9ffd8a0-e865-45c1-82ff-3b34bee25adf" providerId="ADAL" clId="{33034F32-1B3C-42ED-B953-BE62FBD766E6}" dt="2021-10-08T20:27:56.712" v="3543" actId="20577"/>
          <ac:spMkLst>
            <pc:docMk/>
            <pc:sldMk cId="2697165425" sldId="591"/>
            <ac:spMk id="18" creationId="{00000000-0000-0000-0000-000000000000}"/>
          </ac:spMkLst>
        </pc:spChg>
        <pc:spChg chg="mod">
          <ac:chgData name="Lauren Peck" userId="a9ffd8a0-e865-45c1-82ff-3b34bee25adf" providerId="ADAL" clId="{33034F32-1B3C-42ED-B953-BE62FBD766E6}" dt="2021-10-08T20:29:30.232" v="3750" actId="5793"/>
          <ac:spMkLst>
            <pc:docMk/>
            <pc:sldMk cId="2697165425" sldId="591"/>
            <ac:spMk id="45" creationId="{C7552486-F6A7-470A-B510-4BB5739561BD}"/>
          </ac:spMkLst>
        </pc:spChg>
        <pc:spChg chg="del mod">
          <ac:chgData name="Lauren Peck" userId="a9ffd8a0-e865-45c1-82ff-3b34bee25adf" providerId="ADAL" clId="{33034F32-1B3C-42ED-B953-BE62FBD766E6}" dt="2021-10-08T20:29:41.710" v="3755" actId="478"/>
          <ac:spMkLst>
            <pc:docMk/>
            <pc:sldMk cId="2697165425" sldId="591"/>
            <ac:spMk id="101" creationId="{4D3E19D9-3E3B-494A-A51F-168D771FF6DB}"/>
          </ac:spMkLst>
        </pc:spChg>
        <pc:spChg chg="mod">
          <ac:chgData name="Lauren Peck" userId="a9ffd8a0-e865-45c1-82ff-3b34bee25adf" providerId="ADAL" clId="{33034F32-1B3C-42ED-B953-BE62FBD766E6}" dt="2021-10-08T20:27:01.492" v="3533" actId="20577"/>
          <ac:spMkLst>
            <pc:docMk/>
            <pc:sldMk cId="2697165425" sldId="591"/>
            <ac:spMk id="110" creationId="{17D4C688-BD68-4D39-A8D2-4B79C19CBDDE}"/>
          </ac:spMkLst>
        </pc:spChg>
        <pc:spChg chg="mod">
          <ac:chgData name="Lauren Peck" userId="a9ffd8a0-e865-45c1-82ff-3b34bee25adf" providerId="ADAL" clId="{33034F32-1B3C-42ED-B953-BE62FBD766E6}" dt="2021-10-08T20:27:32.772" v="3535" actId="313"/>
          <ac:spMkLst>
            <pc:docMk/>
            <pc:sldMk cId="2697165425" sldId="591"/>
            <ac:spMk id="131" creationId="{7F578C03-0B26-4D5C-A546-F4C61A3AFDD6}"/>
          </ac:spMkLst>
        </pc:spChg>
        <pc:spChg chg="mod">
          <ac:chgData name="Lauren Peck" userId="a9ffd8a0-e865-45c1-82ff-3b34bee25adf" providerId="ADAL" clId="{33034F32-1B3C-42ED-B953-BE62FBD766E6}" dt="2021-10-08T20:27:54.533" v="3542" actId="313"/>
          <ac:spMkLst>
            <pc:docMk/>
            <pc:sldMk cId="2697165425" sldId="591"/>
            <ac:spMk id="137" creationId="{3A947F8C-EA5D-4575-9936-36DB42EE994B}"/>
          </ac:spMkLst>
        </pc:spChg>
        <pc:spChg chg="mod">
          <ac:chgData name="Lauren Peck" userId="a9ffd8a0-e865-45c1-82ff-3b34bee25adf" providerId="ADAL" clId="{33034F32-1B3C-42ED-B953-BE62FBD766E6}" dt="2021-10-08T20:27:37.915" v="3536" actId="313"/>
          <ac:spMkLst>
            <pc:docMk/>
            <pc:sldMk cId="2697165425" sldId="591"/>
            <ac:spMk id="181" creationId="{73663889-A52D-4E87-8F52-819D7709FDFB}"/>
          </ac:spMkLst>
        </pc:spChg>
        <pc:spChg chg="mod">
          <ac:chgData name="Lauren Peck" userId="a9ffd8a0-e865-45c1-82ff-3b34bee25adf" providerId="ADAL" clId="{33034F32-1B3C-42ED-B953-BE62FBD766E6}" dt="2021-10-08T20:27:38.662" v="3537" actId="313"/>
          <ac:spMkLst>
            <pc:docMk/>
            <pc:sldMk cId="2697165425" sldId="591"/>
            <ac:spMk id="188" creationId="{5F7A8AF1-D63A-4A73-AC15-1387CE4FF7EC}"/>
          </ac:spMkLst>
        </pc:spChg>
        <pc:spChg chg="mod">
          <ac:chgData name="Lauren Peck" userId="a9ffd8a0-e865-45c1-82ff-3b34bee25adf" providerId="ADAL" clId="{33034F32-1B3C-42ED-B953-BE62FBD766E6}" dt="2021-10-08T20:27:39.238" v="3538" actId="313"/>
          <ac:spMkLst>
            <pc:docMk/>
            <pc:sldMk cId="2697165425" sldId="591"/>
            <ac:spMk id="194" creationId="{78E7332E-7134-4B2D-A8D0-85871403FB99}"/>
          </ac:spMkLst>
        </pc:spChg>
        <pc:spChg chg="mod">
          <ac:chgData name="Lauren Peck" userId="a9ffd8a0-e865-45c1-82ff-3b34bee25adf" providerId="ADAL" clId="{33034F32-1B3C-42ED-B953-BE62FBD766E6}" dt="2021-10-08T20:27:39.883" v="3539" actId="313"/>
          <ac:spMkLst>
            <pc:docMk/>
            <pc:sldMk cId="2697165425" sldId="591"/>
            <ac:spMk id="203" creationId="{649245D8-A70F-4D8B-85B4-A1C48DE0059B}"/>
          </ac:spMkLst>
        </pc:spChg>
        <pc:spChg chg="mod">
          <ac:chgData name="Lauren Peck" userId="a9ffd8a0-e865-45c1-82ff-3b34bee25adf" providerId="ADAL" clId="{33034F32-1B3C-42ED-B953-BE62FBD766E6}" dt="2021-10-08T20:27:40.333" v="3540" actId="313"/>
          <ac:spMkLst>
            <pc:docMk/>
            <pc:sldMk cId="2697165425" sldId="591"/>
            <ac:spMk id="210" creationId="{F14344BA-517C-4A28-9358-C4F4FA5E070A}"/>
          </ac:spMkLst>
        </pc:spChg>
        <pc:spChg chg="mod">
          <ac:chgData name="Lauren Peck" userId="a9ffd8a0-e865-45c1-82ff-3b34bee25adf" providerId="ADAL" clId="{33034F32-1B3C-42ED-B953-BE62FBD766E6}" dt="2021-10-08T20:27:40.958" v="3541" actId="313"/>
          <ac:spMkLst>
            <pc:docMk/>
            <pc:sldMk cId="2697165425" sldId="591"/>
            <ac:spMk id="216" creationId="{120BD0C6-70C1-40D7-A120-9325A3138500}"/>
          </ac:spMkLst>
        </pc:spChg>
      </pc:sldChg>
      <pc:sldChg chg="addSp modSp mod">
        <pc:chgData name="Lauren Peck" userId="a9ffd8a0-e865-45c1-82ff-3b34bee25adf" providerId="ADAL" clId="{33034F32-1B3C-42ED-B953-BE62FBD766E6}" dt="2021-10-11T13:34:13.430" v="8272" actId="122"/>
        <pc:sldMkLst>
          <pc:docMk/>
          <pc:sldMk cId="1338244719" sldId="624"/>
        </pc:sldMkLst>
        <pc:spChg chg="add mod">
          <ac:chgData name="Lauren Peck" userId="a9ffd8a0-e865-45c1-82ff-3b34bee25adf" providerId="ADAL" clId="{33034F32-1B3C-42ED-B953-BE62FBD766E6}" dt="2021-10-11T13:34:13.430" v="8272" actId="122"/>
          <ac:spMkLst>
            <pc:docMk/>
            <pc:sldMk cId="1338244719" sldId="624"/>
            <ac:spMk id="11" creationId="{55E7BD35-4CA5-46A7-A796-3745ECA437D9}"/>
          </ac:spMkLst>
        </pc:spChg>
        <pc:spChg chg="add mod">
          <ac:chgData name="Lauren Peck" userId="a9ffd8a0-e865-45c1-82ff-3b34bee25adf" providerId="ADAL" clId="{33034F32-1B3C-42ED-B953-BE62FBD766E6}" dt="2021-10-11T13:34:04.448" v="8270" actId="208"/>
          <ac:spMkLst>
            <pc:docMk/>
            <pc:sldMk cId="1338244719" sldId="624"/>
            <ac:spMk id="12" creationId="{9D129B3D-2D99-4FC2-95F3-C866265061EB}"/>
          </ac:spMkLst>
        </pc:spChg>
        <pc:graphicFrameChg chg="mod">
          <ac:chgData name="Lauren Peck" userId="a9ffd8a0-e865-45c1-82ff-3b34bee25adf" providerId="ADAL" clId="{33034F32-1B3C-42ED-B953-BE62FBD766E6}" dt="2021-10-11T13:33:29.475" v="8250"/>
          <ac:graphicFrameMkLst>
            <pc:docMk/>
            <pc:sldMk cId="1338244719" sldId="624"/>
            <ac:graphicFrameMk id="3" creationId="{72523892-C919-4F1C-A3C5-2E5A17758C20}"/>
          </ac:graphicFrameMkLst>
        </pc:graphicFrameChg>
      </pc:sldChg>
      <pc:sldChg chg="del modNotesTx">
        <pc:chgData name="Lauren Peck" userId="a9ffd8a0-e865-45c1-82ff-3b34bee25adf" providerId="ADAL" clId="{33034F32-1B3C-42ED-B953-BE62FBD766E6}" dt="2021-10-08T20:47:18.391" v="4723" actId="47"/>
        <pc:sldMkLst>
          <pc:docMk/>
          <pc:sldMk cId="3880905580" sldId="626"/>
        </pc:sldMkLst>
      </pc:sldChg>
      <pc:sldChg chg="delSp modSp mod ord delAnim modNotesTx">
        <pc:chgData name="Lauren Peck" userId="a9ffd8a0-e865-45c1-82ff-3b34bee25adf" providerId="ADAL" clId="{33034F32-1B3C-42ED-B953-BE62FBD766E6}" dt="2021-10-11T13:38:06.183" v="8295" actId="478"/>
        <pc:sldMkLst>
          <pc:docMk/>
          <pc:sldMk cId="460318845" sldId="628"/>
        </pc:sldMkLst>
        <pc:spChg chg="mod">
          <ac:chgData name="Lauren Peck" userId="a9ffd8a0-e865-45c1-82ff-3b34bee25adf" providerId="ADAL" clId="{33034F32-1B3C-42ED-B953-BE62FBD766E6}" dt="2021-10-08T20:31:30.124" v="4011" actId="20577"/>
          <ac:spMkLst>
            <pc:docMk/>
            <pc:sldMk cId="460318845" sldId="628"/>
            <ac:spMk id="5" creationId="{3422D7EF-A282-4299-88BA-BDA6E5FC00D4}"/>
          </ac:spMkLst>
        </pc:spChg>
        <pc:picChg chg="del">
          <ac:chgData name="Lauren Peck" userId="a9ffd8a0-e865-45c1-82ff-3b34bee25adf" providerId="ADAL" clId="{33034F32-1B3C-42ED-B953-BE62FBD766E6}" dt="2021-10-11T13:38:06.183" v="8295" actId="478"/>
          <ac:picMkLst>
            <pc:docMk/>
            <pc:sldMk cId="460318845" sldId="628"/>
            <ac:picMk id="3" creationId="{8774D6E2-F06C-4DED-872F-C8560DFDBC9A}"/>
          </ac:picMkLst>
        </pc:picChg>
      </pc:sldChg>
      <pc:sldChg chg="modNotesTx">
        <pc:chgData name="Lauren Peck" userId="a9ffd8a0-e865-45c1-82ff-3b34bee25adf" providerId="ADAL" clId="{33034F32-1B3C-42ED-B953-BE62FBD766E6}" dt="2021-10-08T19:37:29.498" v="1254" actId="20577"/>
        <pc:sldMkLst>
          <pc:docMk/>
          <pc:sldMk cId="752674320" sldId="633"/>
        </pc:sldMkLst>
      </pc:sldChg>
      <pc:sldChg chg="del">
        <pc:chgData name="Lauren Peck" userId="a9ffd8a0-e865-45c1-82ff-3b34bee25adf" providerId="ADAL" clId="{33034F32-1B3C-42ED-B953-BE62FBD766E6}" dt="2021-10-08T18:37:48.112" v="908" actId="47"/>
        <pc:sldMkLst>
          <pc:docMk/>
          <pc:sldMk cId="2565358678" sldId="637"/>
        </pc:sldMkLst>
      </pc:sldChg>
      <pc:sldChg chg="delSp mod delAnim">
        <pc:chgData name="Lauren Peck" userId="a9ffd8a0-e865-45c1-82ff-3b34bee25adf" providerId="ADAL" clId="{33034F32-1B3C-42ED-B953-BE62FBD766E6}" dt="2021-10-11T13:38:02.204" v="8294" actId="478"/>
        <pc:sldMkLst>
          <pc:docMk/>
          <pc:sldMk cId="3284760471" sldId="640"/>
        </pc:sldMkLst>
        <pc:picChg chg="del">
          <ac:chgData name="Lauren Peck" userId="a9ffd8a0-e865-45c1-82ff-3b34bee25adf" providerId="ADAL" clId="{33034F32-1B3C-42ED-B953-BE62FBD766E6}" dt="2021-10-11T13:38:02.204" v="8294" actId="478"/>
          <ac:picMkLst>
            <pc:docMk/>
            <pc:sldMk cId="3284760471" sldId="640"/>
            <ac:picMk id="7" creationId="{5B66FA17-56B6-44BC-9F3B-9199B5427142}"/>
          </ac:picMkLst>
        </pc:picChg>
      </pc:sldChg>
      <pc:sldChg chg="delSp mod delAnim">
        <pc:chgData name="Lauren Peck" userId="a9ffd8a0-e865-45c1-82ff-3b34bee25adf" providerId="ADAL" clId="{33034F32-1B3C-42ED-B953-BE62FBD766E6}" dt="2021-10-11T12:52:30.678" v="5277" actId="478"/>
        <pc:sldMkLst>
          <pc:docMk/>
          <pc:sldMk cId="1146801394" sldId="646"/>
        </pc:sldMkLst>
        <pc:picChg chg="del">
          <ac:chgData name="Lauren Peck" userId="a9ffd8a0-e865-45c1-82ff-3b34bee25adf" providerId="ADAL" clId="{33034F32-1B3C-42ED-B953-BE62FBD766E6}" dt="2021-10-11T12:52:30.678" v="5277" actId="478"/>
          <ac:picMkLst>
            <pc:docMk/>
            <pc:sldMk cId="1146801394" sldId="646"/>
            <ac:picMk id="2" creationId="{4FFC2728-6726-4E0B-AC1D-9DF87733C6D8}"/>
          </ac:picMkLst>
        </pc:picChg>
      </pc:sldChg>
      <pc:sldChg chg="mod modShow">
        <pc:chgData name="Lauren Peck" userId="a9ffd8a0-e865-45c1-82ff-3b34bee25adf" providerId="ADAL" clId="{33034F32-1B3C-42ED-B953-BE62FBD766E6}" dt="2021-10-11T13:39:19.913" v="8299" actId="729"/>
        <pc:sldMkLst>
          <pc:docMk/>
          <pc:sldMk cId="1737012936" sldId="648"/>
        </pc:sldMkLst>
      </pc:sldChg>
      <pc:sldChg chg="modSp del mod">
        <pc:chgData name="Lauren Peck" userId="a9ffd8a0-e865-45c1-82ff-3b34bee25adf" providerId="ADAL" clId="{33034F32-1B3C-42ED-B953-BE62FBD766E6}" dt="2021-10-11T13:04:20.817" v="7090" actId="47"/>
        <pc:sldMkLst>
          <pc:docMk/>
          <pc:sldMk cId="1307461296" sldId="649"/>
        </pc:sldMkLst>
        <pc:spChg chg="mod">
          <ac:chgData name="Lauren Peck" userId="a9ffd8a0-e865-45c1-82ff-3b34bee25adf" providerId="ADAL" clId="{33034F32-1B3C-42ED-B953-BE62FBD766E6}" dt="2021-10-11T13:03:19.859" v="6902" actId="20577"/>
          <ac:spMkLst>
            <pc:docMk/>
            <pc:sldMk cId="1307461296" sldId="649"/>
            <ac:spMk id="3" creationId="{6B75CED4-24E0-4BF3-8815-7EF98BBADAAF}"/>
          </ac:spMkLst>
        </pc:spChg>
      </pc:sldChg>
      <pc:sldChg chg="addSp modSp mod">
        <pc:chgData name="Lauren Peck" userId="a9ffd8a0-e865-45c1-82ff-3b34bee25adf" providerId="ADAL" clId="{33034F32-1B3C-42ED-B953-BE62FBD766E6}" dt="2021-10-08T18:14:32.670" v="194" actId="1076"/>
        <pc:sldMkLst>
          <pc:docMk/>
          <pc:sldMk cId="2230553840" sldId="662"/>
        </pc:sldMkLst>
        <pc:spChg chg="add mod">
          <ac:chgData name="Lauren Peck" userId="a9ffd8a0-e865-45c1-82ff-3b34bee25adf" providerId="ADAL" clId="{33034F32-1B3C-42ED-B953-BE62FBD766E6}" dt="2021-10-08T18:14:32.670" v="194" actId="1076"/>
          <ac:spMkLst>
            <pc:docMk/>
            <pc:sldMk cId="2230553840" sldId="662"/>
            <ac:spMk id="2" creationId="{A0505377-90B7-4F8D-97AB-C257388CE214}"/>
          </ac:spMkLst>
        </pc:spChg>
      </pc:sldChg>
      <pc:sldChg chg="add del">
        <pc:chgData name="Lauren Peck" userId="a9ffd8a0-e865-45c1-82ff-3b34bee25adf" providerId="ADAL" clId="{33034F32-1B3C-42ED-B953-BE62FBD766E6}" dt="2021-10-08T20:46:14.661" v="4670" actId="47"/>
        <pc:sldMkLst>
          <pc:docMk/>
          <pc:sldMk cId="487765349" sldId="769"/>
        </pc:sldMkLst>
      </pc:sldChg>
      <pc:sldChg chg="del">
        <pc:chgData name="Lauren Peck" userId="a9ffd8a0-e865-45c1-82ff-3b34bee25adf" providerId="ADAL" clId="{33034F32-1B3C-42ED-B953-BE62FBD766E6}" dt="2021-10-08T20:46:18.233" v="4671" actId="47"/>
        <pc:sldMkLst>
          <pc:docMk/>
          <pc:sldMk cId="2100229345" sldId="770"/>
        </pc:sldMkLst>
      </pc:sldChg>
      <pc:sldChg chg="del">
        <pc:chgData name="Lauren Peck" userId="a9ffd8a0-e865-45c1-82ff-3b34bee25adf" providerId="ADAL" clId="{33034F32-1B3C-42ED-B953-BE62FBD766E6}" dt="2021-10-08T20:47:04.381" v="4720" actId="47"/>
        <pc:sldMkLst>
          <pc:docMk/>
          <pc:sldMk cId="2260615578" sldId="771"/>
        </pc:sldMkLst>
      </pc:sldChg>
      <pc:sldChg chg="del">
        <pc:chgData name="Lauren Peck" userId="a9ffd8a0-e865-45c1-82ff-3b34bee25adf" providerId="ADAL" clId="{33034F32-1B3C-42ED-B953-BE62FBD766E6}" dt="2021-10-08T20:47:05.076" v="4721" actId="47"/>
        <pc:sldMkLst>
          <pc:docMk/>
          <pc:sldMk cId="1908597571" sldId="772"/>
        </pc:sldMkLst>
      </pc:sldChg>
      <pc:sldChg chg="modSp mod">
        <pc:chgData name="Lauren Peck" userId="a9ffd8a0-e865-45c1-82ff-3b34bee25adf" providerId="ADAL" clId="{33034F32-1B3C-42ED-B953-BE62FBD766E6}" dt="2021-10-08T19:33:08.875" v="1074" actId="20577"/>
        <pc:sldMkLst>
          <pc:docMk/>
          <pc:sldMk cId="768531518" sldId="773"/>
        </pc:sldMkLst>
        <pc:spChg chg="mod">
          <ac:chgData name="Lauren Peck" userId="a9ffd8a0-e865-45c1-82ff-3b34bee25adf" providerId="ADAL" clId="{33034F32-1B3C-42ED-B953-BE62FBD766E6}" dt="2021-10-08T19:33:08.875" v="1074" actId="20577"/>
          <ac:spMkLst>
            <pc:docMk/>
            <pc:sldMk cId="768531518" sldId="773"/>
            <ac:spMk id="5" creationId="{D45AAAFD-A3E8-4B9C-8A8D-28C132E53D1E}"/>
          </ac:spMkLst>
        </pc:spChg>
      </pc:sldChg>
      <pc:sldChg chg="modSp mod modNotesTx">
        <pc:chgData name="Lauren Peck" userId="a9ffd8a0-e865-45c1-82ff-3b34bee25adf" providerId="ADAL" clId="{33034F32-1B3C-42ED-B953-BE62FBD766E6}" dt="2021-10-11T13:04:47.687" v="7104" actId="20577"/>
        <pc:sldMkLst>
          <pc:docMk/>
          <pc:sldMk cId="4141690408" sldId="774"/>
        </pc:sldMkLst>
        <pc:spChg chg="mod">
          <ac:chgData name="Lauren Peck" userId="a9ffd8a0-e865-45c1-82ff-3b34bee25adf" providerId="ADAL" clId="{33034F32-1B3C-42ED-B953-BE62FBD766E6}" dt="2021-10-11T13:01:29.355" v="6539" actId="403"/>
          <ac:spMkLst>
            <pc:docMk/>
            <pc:sldMk cId="4141690408" sldId="774"/>
            <ac:spMk id="2" creationId="{54E0EF8B-1730-4FC6-BEE4-9FCDDF4DFC30}"/>
          </ac:spMkLst>
        </pc:spChg>
      </pc:sldChg>
      <pc:sldChg chg="modSp del mod">
        <pc:chgData name="Lauren Peck" userId="a9ffd8a0-e865-45c1-82ff-3b34bee25adf" providerId="ADAL" clId="{33034F32-1B3C-42ED-B953-BE62FBD766E6}" dt="2021-10-11T12:50:38.920" v="4925" actId="47"/>
        <pc:sldMkLst>
          <pc:docMk/>
          <pc:sldMk cId="3214360684" sldId="775"/>
        </pc:sldMkLst>
        <pc:spChg chg="mod">
          <ac:chgData name="Lauren Peck" userId="a9ffd8a0-e865-45c1-82ff-3b34bee25adf" providerId="ADAL" clId="{33034F32-1B3C-42ED-B953-BE62FBD766E6}" dt="2021-10-08T19:51:44.527" v="1660" actId="20577"/>
          <ac:spMkLst>
            <pc:docMk/>
            <pc:sldMk cId="3214360684" sldId="775"/>
            <ac:spMk id="3" creationId="{A0DC0B27-9BD3-4AE7-BFED-1A5E75CFF65A}"/>
          </ac:spMkLst>
        </pc:spChg>
      </pc:sldChg>
      <pc:sldChg chg="addSp modSp mod modNotesTx">
        <pc:chgData name="Lauren Peck" userId="a9ffd8a0-e865-45c1-82ff-3b34bee25adf" providerId="ADAL" clId="{33034F32-1B3C-42ED-B953-BE62FBD766E6}" dt="2021-10-08T19:51:18.014" v="1640" actId="20577"/>
        <pc:sldMkLst>
          <pc:docMk/>
          <pc:sldMk cId="1724272685" sldId="776"/>
        </pc:sldMkLst>
        <pc:spChg chg="add mod">
          <ac:chgData name="Lauren Peck" userId="a9ffd8a0-e865-45c1-82ff-3b34bee25adf" providerId="ADAL" clId="{33034F32-1B3C-42ED-B953-BE62FBD766E6}" dt="2021-10-08T19:39:24.721" v="1257" actId="1076"/>
          <ac:spMkLst>
            <pc:docMk/>
            <pc:sldMk cId="1724272685" sldId="776"/>
            <ac:spMk id="10" creationId="{A402E5A0-9EA8-45C9-B7B4-255AA3F18A6C}"/>
          </ac:spMkLst>
        </pc:spChg>
      </pc:sldChg>
      <pc:sldChg chg="modSp del">
        <pc:chgData name="Lauren Peck" userId="a9ffd8a0-e865-45c1-82ff-3b34bee25adf" providerId="ADAL" clId="{33034F32-1B3C-42ED-B953-BE62FBD766E6}" dt="2021-10-08T19:45:47.596" v="1556" actId="47"/>
        <pc:sldMkLst>
          <pc:docMk/>
          <pc:sldMk cId="3580031011" sldId="777"/>
        </pc:sldMkLst>
        <pc:spChg chg="mod">
          <ac:chgData name="Lauren Peck" userId="a9ffd8a0-e865-45c1-82ff-3b34bee25adf" providerId="ADAL" clId="{33034F32-1B3C-42ED-B953-BE62FBD766E6}" dt="2021-10-08T19:45:09.932" v="1555" actId="115"/>
          <ac:spMkLst>
            <pc:docMk/>
            <pc:sldMk cId="3580031011" sldId="777"/>
            <ac:spMk id="40" creationId="{F4CD438A-9789-4144-8166-5B8D6B8C0F03}"/>
          </ac:spMkLst>
        </pc:spChg>
      </pc:sldChg>
      <pc:sldChg chg="del">
        <pc:chgData name="Lauren Peck" userId="a9ffd8a0-e865-45c1-82ff-3b34bee25adf" providerId="ADAL" clId="{33034F32-1B3C-42ED-B953-BE62FBD766E6}" dt="2021-10-08T18:38:19.928" v="1005" actId="47"/>
        <pc:sldMkLst>
          <pc:docMk/>
          <pc:sldMk cId="890505574" sldId="781"/>
        </pc:sldMkLst>
      </pc:sldChg>
      <pc:sldChg chg="delSp mod delAnim">
        <pc:chgData name="Lauren Peck" userId="a9ffd8a0-e865-45c1-82ff-3b34bee25adf" providerId="ADAL" clId="{33034F32-1B3C-42ED-B953-BE62FBD766E6}" dt="2021-10-11T13:38:12.165" v="8296" actId="478"/>
        <pc:sldMkLst>
          <pc:docMk/>
          <pc:sldMk cId="813159696" sldId="789"/>
        </pc:sldMkLst>
        <pc:picChg chg="del">
          <ac:chgData name="Lauren Peck" userId="a9ffd8a0-e865-45c1-82ff-3b34bee25adf" providerId="ADAL" clId="{33034F32-1B3C-42ED-B953-BE62FBD766E6}" dt="2021-10-11T13:38:12.165" v="8296" actId="478"/>
          <ac:picMkLst>
            <pc:docMk/>
            <pc:sldMk cId="813159696" sldId="789"/>
            <ac:picMk id="7" creationId="{5B66FA17-56B6-44BC-9F3B-9199B5427142}"/>
          </ac:picMkLst>
        </pc:picChg>
      </pc:sldChg>
      <pc:sldChg chg="modSp mod modNotesTx">
        <pc:chgData name="Lauren Peck" userId="a9ffd8a0-e865-45c1-82ff-3b34bee25adf" providerId="ADAL" clId="{33034F32-1B3C-42ED-B953-BE62FBD766E6}" dt="2021-10-08T19:51:33.591" v="1659" actId="20577"/>
        <pc:sldMkLst>
          <pc:docMk/>
          <pc:sldMk cId="3436877502" sldId="790"/>
        </pc:sldMkLst>
        <pc:spChg chg="mod">
          <ac:chgData name="Lauren Peck" userId="a9ffd8a0-e865-45c1-82ff-3b34bee25adf" providerId="ADAL" clId="{33034F32-1B3C-42ED-B953-BE62FBD766E6}" dt="2021-07-22T19:22:14.980" v="90" actId="20577"/>
          <ac:spMkLst>
            <pc:docMk/>
            <pc:sldMk cId="3436877502" sldId="790"/>
            <ac:spMk id="3" creationId="{F4FDF61A-1A30-4B25-95E2-394176DCA8B1}"/>
          </ac:spMkLst>
        </pc:spChg>
        <pc:spChg chg="mod">
          <ac:chgData name="Lauren Peck" userId="a9ffd8a0-e865-45c1-82ff-3b34bee25adf" providerId="ADAL" clId="{33034F32-1B3C-42ED-B953-BE62FBD766E6}" dt="2021-10-08T19:39:45.857" v="1281" actId="20577"/>
          <ac:spMkLst>
            <pc:docMk/>
            <pc:sldMk cId="3436877502" sldId="790"/>
            <ac:spMk id="4" creationId="{BAE39540-0606-4689-9B57-57511C2E99B5}"/>
          </ac:spMkLst>
        </pc:spChg>
        <pc:spChg chg="mod">
          <ac:chgData name="Lauren Peck" userId="a9ffd8a0-e865-45c1-82ff-3b34bee25adf" providerId="ADAL" clId="{33034F32-1B3C-42ED-B953-BE62FBD766E6}" dt="2021-10-08T19:39:48.925" v="1288" actId="20577"/>
          <ac:spMkLst>
            <pc:docMk/>
            <pc:sldMk cId="3436877502" sldId="790"/>
            <ac:spMk id="5" creationId="{6DB8C640-3C34-4484-96CF-C17C9CEFCBBF}"/>
          </ac:spMkLst>
        </pc:spChg>
        <pc:spChg chg="mod">
          <ac:chgData name="Lauren Peck" userId="a9ffd8a0-e865-45c1-82ff-3b34bee25adf" providerId="ADAL" clId="{33034F32-1B3C-42ED-B953-BE62FBD766E6}" dt="2021-10-08T19:39:52.168" v="1289"/>
          <ac:spMkLst>
            <pc:docMk/>
            <pc:sldMk cId="3436877502" sldId="790"/>
            <ac:spMk id="6" creationId="{CE1CB50B-95FE-498E-9893-EF036F63FDDD}"/>
          </ac:spMkLst>
        </pc:spChg>
        <pc:spChg chg="mod">
          <ac:chgData name="Lauren Peck" userId="a9ffd8a0-e865-45c1-82ff-3b34bee25adf" providerId="ADAL" clId="{33034F32-1B3C-42ED-B953-BE62FBD766E6}" dt="2021-10-08T19:39:55.409" v="1291"/>
          <ac:spMkLst>
            <pc:docMk/>
            <pc:sldMk cId="3436877502" sldId="790"/>
            <ac:spMk id="7" creationId="{9D43DFD2-1A00-4FBE-BA89-D737D42538BC}"/>
          </ac:spMkLst>
        </pc:spChg>
        <pc:spChg chg="mod">
          <ac:chgData name="Lauren Peck" userId="a9ffd8a0-e865-45c1-82ff-3b34bee25adf" providerId="ADAL" clId="{33034F32-1B3C-42ED-B953-BE62FBD766E6}" dt="2021-10-08T19:39:53.820" v="1290"/>
          <ac:spMkLst>
            <pc:docMk/>
            <pc:sldMk cId="3436877502" sldId="790"/>
            <ac:spMk id="8" creationId="{06E0E7FF-3D84-4EFA-93B0-8D456FE91E1C}"/>
          </ac:spMkLst>
        </pc:spChg>
        <pc:spChg chg="mod">
          <ac:chgData name="Lauren Peck" userId="a9ffd8a0-e865-45c1-82ff-3b34bee25adf" providerId="ADAL" clId="{33034F32-1B3C-42ED-B953-BE62FBD766E6}" dt="2021-10-08T19:39:36.395" v="1263" actId="20577"/>
          <ac:spMkLst>
            <pc:docMk/>
            <pc:sldMk cId="3436877502" sldId="790"/>
            <ac:spMk id="28" creationId="{3C59BFF4-A436-4271-A98C-FC462F0A1F53}"/>
          </ac:spMkLst>
        </pc:spChg>
        <pc:spChg chg="mod">
          <ac:chgData name="Lauren Peck" userId="a9ffd8a0-e865-45c1-82ff-3b34bee25adf" providerId="ADAL" clId="{33034F32-1B3C-42ED-B953-BE62FBD766E6}" dt="2021-10-08T19:39:39.889" v="1274" actId="20577"/>
          <ac:spMkLst>
            <pc:docMk/>
            <pc:sldMk cId="3436877502" sldId="790"/>
            <ac:spMk id="30" creationId="{064A79E3-1F2C-4611-BC0B-92EF58D5414C}"/>
          </ac:spMkLst>
        </pc:spChg>
        <pc:cxnChg chg="mod">
          <ac:chgData name="Lauren Peck" userId="a9ffd8a0-e865-45c1-82ff-3b34bee25adf" providerId="ADAL" clId="{33034F32-1B3C-42ED-B953-BE62FBD766E6}" dt="2021-10-08T19:39:35.773" v="1262" actId="20577"/>
          <ac:cxnSpMkLst>
            <pc:docMk/>
            <pc:sldMk cId="3436877502" sldId="790"/>
            <ac:cxnSpMk id="11" creationId="{7A564F62-BC0F-4CF0-9208-E6E5B2E63FE3}"/>
          </ac:cxnSpMkLst>
        </pc:cxnChg>
        <pc:cxnChg chg="mod">
          <ac:chgData name="Lauren Peck" userId="a9ffd8a0-e865-45c1-82ff-3b34bee25adf" providerId="ADAL" clId="{33034F32-1B3C-42ED-B953-BE62FBD766E6}" dt="2021-10-08T19:39:39.720" v="1273" actId="20577"/>
          <ac:cxnSpMkLst>
            <pc:docMk/>
            <pc:sldMk cId="3436877502" sldId="790"/>
            <ac:cxnSpMk id="33" creationId="{9AF77516-8DDC-4548-AE8C-D4295ECD2BEC}"/>
          </ac:cxnSpMkLst>
        </pc:cxnChg>
        <pc:cxnChg chg="mod">
          <ac:chgData name="Lauren Peck" userId="a9ffd8a0-e865-45c1-82ff-3b34bee25adf" providerId="ADAL" clId="{33034F32-1B3C-42ED-B953-BE62FBD766E6}" dt="2021-07-22T19:22:12.817" v="82" actId="1076"/>
          <ac:cxnSpMkLst>
            <pc:docMk/>
            <pc:sldMk cId="3436877502" sldId="790"/>
            <ac:cxnSpMk id="35" creationId="{EF253C73-DDA0-4369-AD05-A34065C57508}"/>
          </ac:cxnSpMkLst>
        </pc:cxnChg>
        <pc:cxnChg chg="mod">
          <ac:chgData name="Lauren Peck" userId="a9ffd8a0-e865-45c1-82ff-3b34bee25adf" providerId="ADAL" clId="{33034F32-1B3C-42ED-B953-BE62FBD766E6}" dt="2021-07-22T19:22:12.817" v="82" actId="1076"/>
          <ac:cxnSpMkLst>
            <pc:docMk/>
            <pc:sldMk cId="3436877502" sldId="790"/>
            <ac:cxnSpMk id="38" creationId="{084FE241-05F8-42CC-84F5-DEED18546050}"/>
          </ac:cxnSpMkLst>
        </pc:cxnChg>
        <pc:cxnChg chg="mod">
          <ac:chgData name="Lauren Peck" userId="a9ffd8a0-e865-45c1-82ff-3b34bee25adf" providerId="ADAL" clId="{33034F32-1B3C-42ED-B953-BE62FBD766E6}" dt="2021-07-22T19:22:12.817" v="82" actId="1076"/>
          <ac:cxnSpMkLst>
            <pc:docMk/>
            <pc:sldMk cId="3436877502" sldId="790"/>
            <ac:cxnSpMk id="41" creationId="{695A4F47-FCDA-4655-9E86-A919E7DD8ED6}"/>
          </ac:cxnSpMkLst>
        </pc:cxnChg>
        <pc:cxnChg chg="mod">
          <ac:chgData name="Lauren Peck" userId="a9ffd8a0-e865-45c1-82ff-3b34bee25adf" providerId="ADAL" clId="{33034F32-1B3C-42ED-B953-BE62FBD766E6}" dt="2021-10-08T19:39:35.773" v="1262" actId="20577"/>
          <ac:cxnSpMkLst>
            <pc:docMk/>
            <pc:sldMk cId="3436877502" sldId="790"/>
            <ac:cxnSpMk id="45" creationId="{02CA6782-48AC-42A8-B36B-8C5D871BFE1F}"/>
          </ac:cxnSpMkLst>
        </pc:cxnChg>
        <pc:cxnChg chg="mod">
          <ac:chgData name="Lauren Peck" userId="a9ffd8a0-e865-45c1-82ff-3b34bee25adf" providerId="ADAL" clId="{33034F32-1B3C-42ED-B953-BE62FBD766E6}" dt="2021-10-08T19:39:39.720" v="1273" actId="20577"/>
          <ac:cxnSpMkLst>
            <pc:docMk/>
            <pc:sldMk cId="3436877502" sldId="790"/>
            <ac:cxnSpMk id="49" creationId="{8CBBDA06-29E0-45B8-8F26-501920CF50C6}"/>
          </ac:cxnSpMkLst>
        </pc:cxnChg>
      </pc:sldChg>
      <pc:sldChg chg="addSp modSp mod modAnim modNotesTx">
        <pc:chgData name="Lauren Peck" userId="a9ffd8a0-e865-45c1-82ff-3b34bee25adf" providerId="ADAL" clId="{33034F32-1B3C-42ED-B953-BE62FBD766E6}" dt="2021-10-11T12:51:45.602" v="5210" actId="20577"/>
        <pc:sldMkLst>
          <pc:docMk/>
          <pc:sldMk cId="2212051607" sldId="791"/>
        </pc:sldMkLst>
        <pc:spChg chg="add mod">
          <ac:chgData name="Lauren Peck" userId="a9ffd8a0-e865-45c1-82ff-3b34bee25adf" providerId="ADAL" clId="{33034F32-1B3C-42ED-B953-BE62FBD766E6}" dt="2021-10-08T19:42:32.841" v="1537" actId="20577"/>
          <ac:spMkLst>
            <pc:docMk/>
            <pc:sldMk cId="2212051607" sldId="791"/>
            <ac:spMk id="16" creationId="{3786BD24-AEBE-4B6F-AFE1-96E3017C8B27}"/>
          </ac:spMkLst>
        </pc:spChg>
        <pc:spChg chg="add mod">
          <ac:chgData name="Lauren Peck" userId="a9ffd8a0-e865-45c1-82ff-3b34bee25adf" providerId="ADAL" clId="{33034F32-1B3C-42ED-B953-BE62FBD766E6}" dt="2021-10-08T19:44:43.573" v="1552" actId="1076"/>
          <ac:spMkLst>
            <pc:docMk/>
            <pc:sldMk cId="2212051607" sldId="791"/>
            <ac:spMk id="18" creationId="{695A8798-D7DB-4A85-83D6-887B7FF97FDC}"/>
          </ac:spMkLst>
        </pc:spChg>
        <pc:spChg chg="add mod">
          <ac:chgData name="Lauren Peck" userId="a9ffd8a0-e865-45c1-82ff-3b34bee25adf" providerId="ADAL" clId="{33034F32-1B3C-42ED-B953-BE62FBD766E6}" dt="2021-10-08T19:44:43.573" v="1552" actId="1076"/>
          <ac:spMkLst>
            <pc:docMk/>
            <pc:sldMk cId="2212051607" sldId="791"/>
            <ac:spMk id="19" creationId="{55D7DC76-21BC-44C7-A800-B6BB0E9C5E69}"/>
          </ac:spMkLst>
        </pc:spChg>
        <pc:spChg chg="add mod">
          <ac:chgData name="Lauren Peck" userId="a9ffd8a0-e865-45c1-82ff-3b34bee25adf" providerId="ADAL" clId="{33034F32-1B3C-42ED-B953-BE62FBD766E6}" dt="2021-10-08T19:44:43.573" v="1552" actId="1076"/>
          <ac:spMkLst>
            <pc:docMk/>
            <pc:sldMk cId="2212051607" sldId="791"/>
            <ac:spMk id="20" creationId="{875ABC6F-42B0-470A-8B4D-593436999CBC}"/>
          </ac:spMkLst>
        </pc:spChg>
        <pc:spChg chg="add mod">
          <ac:chgData name="Lauren Peck" userId="a9ffd8a0-e865-45c1-82ff-3b34bee25adf" providerId="ADAL" clId="{33034F32-1B3C-42ED-B953-BE62FBD766E6}" dt="2021-10-08T19:52:08.229" v="1679" actId="20577"/>
          <ac:spMkLst>
            <pc:docMk/>
            <pc:sldMk cId="2212051607" sldId="791"/>
            <ac:spMk id="21" creationId="{3FEB82E3-A264-4BC1-AF36-879145DE6419}"/>
          </ac:spMkLst>
        </pc:spChg>
        <pc:cxnChg chg="add mod">
          <ac:chgData name="Lauren Peck" userId="a9ffd8a0-e865-45c1-82ff-3b34bee25adf" providerId="ADAL" clId="{33034F32-1B3C-42ED-B953-BE62FBD766E6}" dt="2021-10-08T19:42:14.603" v="1526"/>
          <ac:cxnSpMkLst>
            <pc:docMk/>
            <pc:sldMk cId="2212051607" sldId="791"/>
            <ac:cxnSpMk id="17" creationId="{91A9D32E-E25A-4247-B608-610251C8128A}"/>
          </ac:cxnSpMkLst>
        </pc:cxnChg>
      </pc:sldChg>
      <pc:sldChg chg="addSp delSp modSp mod delAnim modAnim modNotesTx">
        <pc:chgData name="Lauren Peck" userId="a9ffd8a0-e865-45c1-82ff-3b34bee25adf" providerId="ADAL" clId="{33034F32-1B3C-42ED-B953-BE62FBD766E6}" dt="2021-10-08T20:24:51.121" v="3490" actId="20577"/>
        <pc:sldMkLst>
          <pc:docMk/>
          <pc:sldMk cId="2564526456" sldId="792"/>
        </pc:sldMkLst>
        <pc:spChg chg="mod">
          <ac:chgData name="Lauren Peck" userId="a9ffd8a0-e865-45c1-82ff-3b34bee25adf" providerId="ADAL" clId="{33034F32-1B3C-42ED-B953-BE62FBD766E6}" dt="2021-10-08T19:48:38.813" v="1576" actId="1076"/>
          <ac:spMkLst>
            <pc:docMk/>
            <pc:sldMk cId="2564526456" sldId="792"/>
            <ac:spMk id="2" creationId="{578FD63A-3D1F-49F8-88C8-2358093924F9}"/>
          </ac:spMkLst>
        </pc:spChg>
        <pc:spChg chg="del">
          <ac:chgData name="Lauren Peck" userId="a9ffd8a0-e865-45c1-82ff-3b34bee25adf" providerId="ADAL" clId="{33034F32-1B3C-42ED-B953-BE62FBD766E6}" dt="2021-10-08T19:48:51.223" v="1578" actId="478"/>
          <ac:spMkLst>
            <pc:docMk/>
            <pc:sldMk cId="2564526456" sldId="792"/>
            <ac:spMk id="6" creationId="{CE1CB50B-95FE-498E-9893-EF036F63FDDD}"/>
          </ac:spMkLst>
        </pc:spChg>
        <pc:spChg chg="mod">
          <ac:chgData name="Lauren Peck" userId="a9ffd8a0-e865-45c1-82ff-3b34bee25adf" providerId="ADAL" clId="{33034F32-1B3C-42ED-B953-BE62FBD766E6}" dt="2021-10-08T20:03:00.489" v="2785" actId="1076"/>
          <ac:spMkLst>
            <pc:docMk/>
            <pc:sldMk cId="2564526456" sldId="792"/>
            <ac:spMk id="8" creationId="{ED817A73-0B01-4D32-9E5A-DBB1E3D2543C}"/>
          </ac:spMkLst>
        </pc:spChg>
        <pc:spChg chg="add del mod">
          <ac:chgData name="Lauren Peck" userId="a9ffd8a0-e865-45c1-82ff-3b34bee25adf" providerId="ADAL" clId="{33034F32-1B3C-42ED-B953-BE62FBD766E6}" dt="2021-10-08T19:50:33.793" v="1632"/>
          <ac:spMkLst>
            <pc:docMk/>
            <pc:sldMk cId="2564526456" sldId="792"/>
            <ac:spMk id="13" creationId="{25EBDB1A-DA52-4B33-9BAC-C3D818B2203C}"/>
          </ac:spMkLst>
        </pc:spChg>
        <pc:spChg chg="add mod">
          <ac:chgData name="Lauren Peck" userId="a9ffd8a0-e865-45c1-82ff-3b34bee25adf" providerId="ADAL" clId="{33034F32-1B3C-42ED-B953-BE62FBD766E6}" dt="2021-10-08T20:02:46.386" v="2780" actId="1076"/>
          <ac:spMkLst>
            <pc:docMk/>
            <pc:sldMk cId="2564526456" sldId="792"/>
            <ac:spMk id="15" creationId="{69901714-6185-45EA-8537-EEAA6E412059}"/>
          </ac:spMkLst>
        </pc:spChg>
        <pc:spChg chg="add mod">
          <ac:chgData name="Lauren Peck" userId="a9ffd8a0-e865-45c1-82ff-3b34bee25adf" providerId="ADAL" clId="{33034F32-1B3C-42ED-B953-BE62FBD766E6}" dt="2021-10-08T20:04:11.498" v="2800" actId="1076"/>
          <ac:spMkLst>
            <pc:docMk/>
            <pc:sldMk cId="2564526456" sldId="792"/>
            <ac:spMk id="16" creationId="{CBA15F97-4E1E-440D-BB36-4E67E375C6FB}"/>
          </ac:spMkLst>
        </pc:spChg>
        <pc:spChg chg="add del mod">
          <ac:chgData name="Lauren Peck" userId="a9ffd8a0-e865-45c1-82ff-3b34bee25adf" providerId="ADAL" clId="{33034F32-1B3C-42ED-B953-BE62FBD766E6}" dt="2021-10-08T19:57:26.101" v="2100"/>
          <ac:spMkLst>
            <pc:docMk/>
            <pc:sldMk cId="2564526456" sldId="792"/>
            <ac:spMk id="17" creationId="{708CDDDC-F41B-451E-BCB0-260A28653A3D}"/>
          </ac:spMkLst>
        </pc:spChg>
        <pc:spChg chg="add del mod">
          <ac:chgData name="Lauren Peck" userId="a9ffd8a0-e865-45c1-82ff-3b34bee25adf" providerId="ADAL" clId="{33034F32-1B3C-42ED-B953-BE62FBD766E6}" dt="2021-10-08T19:57:31.007" v="2101" actId="478"/>
          <ac:spMkLst>
            <pc:docMk/>
            <pc:sldMk cId="2564526456" sldId="792"/>
            <ac:spMk id="18" creationId="{B36A9443-0BE6-401E-8965-CE1AA2725B5E}"/>
          </ac:spMkLst>
        </pc:spChg>
        <pc:spChg chg="mod">
          <ac:chgData name="Lauren Peck" userId="a9ffd8a0-e865-45c1-82ff-3b34bee25adf" providerId="ADAL" clId="{33034F32-1B3C-42ED-B953-BE62FBD766E6}" dt="2021-10-08T20:04:17.831" v="2801" actId="1076"/>
          <ac:spMkLst>
            <pc:docMk/>
            <pc:sldMk cId="2564526456" sldId="792"/>
            <ac:spMk id="22" creationId="{53953440-B71D-4F61-95B5-E038506FCA86}"/>
          </ac:spMkLst>
        </pc:spChg>
        <pc:spChg chg="add mod">
          <ac:chgData name="Lauren Peck" userId="a9ffd8a0-e865-45c1-82ff-3b34bee25adf" providerId="ADAL" clId="{33034F32-1B3C-42ED-B953-BE62FBD766E6}" dt="2021-10-08T20:02:42.868" v="2779" actId="1076"/>
          <ac:spMkLst>
            <pc:docMk/>
            <pc:sldMk cId="2564526456" sldId="792"/>
            <ac:spMk id="23" creationId="{42A72427-AB76-41FD-B473-32E3DF5AF0AA}"/>
          </ac:spMkLst>
        </pc:spChg>
        <pc:spChg chg="del">
          <ac:chgData name="Lauren Peck" userId="a9ffd8a0-e865-45c1-82ff-3b34bee25adf" providerId="ADAL" clId="{33034F32-1B3C-42ED-B953-BE62FBD766E6}" dt="2021-10-08T19:48:51.223" v="1578" actId="478"/>
          <ac:spMkLst>
            <pc:docMk/>
            <pc:sldMk cId="2564526456" sldId="792"/>
            <ac:spMk id="25" creationId="{13973A6D-BE89-480D-9DC2-B4714ECDCDBE}"/>
          </ac:spMkLst>
        </pc:spChg>
        <pc:spChg chg="del">
          <ac:chgData name="Lauren Peck" userId="a9ffd8a0-e865-45c1-82ff-3b34bee25adf" providerId="ADAL" clId="{33034F32-1B3C-42ED-B953-BE62FBD766E6}" dt="2021-10-08T19:48:51.223" v="1578" actId="478"/>
          <ac:spMkLst>
            <pc:docMk/>
            <pc:sldMk cId="2564526456" sldId="792"/>
            <ac:spMk id="26" creationId="{7924F020-D3E2-4D90-97B9-D1C11D1EBC0D}"/>
          </ac:spMkLst>
        </pc:spChg>
        <pc:spChg chg="del">
          <ac:chgData name="Lauren Peck" userId="a9ffd8a0-e865-45c1-82ff-3b34bee25adf" providerId="ADAL" clId="{33034F32-1B3C-42ED-B953-BE62FBD766E6}" dt="2021-10-08T19:48:51.223" v="1578" actId="478"/>
          <ac:spMkLst>
            <pc:docMk/>
            <pc:sldMk cId="2564526456" sldId="792"/>
            <ac:spMk id="27" creationId="{D3CB2278-D7E6-461E-9A97-AED714F585D6}"/>
          </ac:spMkLst>
        </pc:spChg>
        <pc:spChg chg="del">
          <ac:chgData name="Lauren Peck" userId="a9ffd8a0-e865-45c1-82ff-3b34bee25adf" providerId="ADAL" clId="{33034F32-1B3C-42ED-B953-BE62FBD766E6}" dt="2021-10-08T19:48:51.223" v="1578" actId="478"/>
          <ac:spMkLst>
            <pc:docMk/>
            <pc:sldMk cId="2564526456" sldId="792"/>
            <ac:spMk id="28" creationId="{B4FF7093-4FC9-4DEB-BB3E-408A0D519AB3}"/>
          </ac:spMkLst>
        </pc:spChg>
        <pc:spChg chg="mod">
          <ac:chgData name="Lauren Peck" userId="a9ffd8a0-e865-45c1-82ff-3b34bee25adf" providerId="ADAL" clId="{33034F32-1B3C-42ED-B953-BE62FBD766E6}" dt="2021-10-08T20:04:25.583" v="2804" actId="1076"/>
          <ac:spMkLst>
            <pc:docMk/>
            <pc:sldMk cId="2564526456" sldId="792"/>
            <ac:spMk id="29" creationId="{616FC2CF-8B4E-4A12-950A-B63F5C8EA863}"/>
          </ac:spMkLst>
        </pc:spChg>
        <pc:spChg chg="del">
          <ac:chgData name="Lauren Peck" userId="a9ffd8a0-e865-45c1-82ff-3b34bee25adf" providerId="ADAL" clId="{33034F32-1B3C-42ED-B953-BE62FBD766E6}" dt="2021-10-08T19:48:51.223" v="1578" actId="478"/>
          <ac:spMkLst>
            <pc:docMk/>
            <pc:sldMk cId="2564526456" sldId="792"/>
            <ac:spMk id="30" creationId="{DCFF2902-03E6-46B6-A512-B9F2C243B1FD}"/>
          </ac:spMkLst>
        </pc:spChg>
        <pc:spChg chg="add mod">
          <ac:chgData name="Lauren Peck" userId="a9ffd8a0-e865-45c1-82ff-3b34bee25adf" providerId="ADAL" clId="{33034F32-1B3C-42ED-B953-BE62FBD766E6}" dt="2021-10-08T20:03:10.150" v="2787" actId="1076"/>
          <ac:spMkLst>
            <pc:docMk/>
            <pc:sldMk cId="2564526456" sldId="792"/>
            <ac:spMk id="31" creationId="{0DC52B31-A270-4996-8FC0-36D02C8522DF}"/>
          </ac:spMkLst>
        </pc:spChg>
        <pc:spChg chg="mod">
          <ac:chgData name="Lauren Peck" userId="a9ffd8a0-e865-45c1-82ff-3b34bee25adf" providerId="ADAL" clId="{33034F32-1B3C-42ED-B953-BE62FBD766E6}" dt="2021-10-08T19:55:01.372" v="1968" actId="1076"/>
          <ac:spMkLst>
            <pc:docMk/>
            <pc:sldMk cId="2564526456" sldId="792"/>
            <ac:spMk id="32" creationId="{14C88A70-5E5A-475D-BD4E-0E1E8709A444}"/>
          </ac:spMkLst>
        </pc:spChg>
        <pc:spChg chg="add mod">
          <ac:chgData name="Lauren Peck" userId="a9ffd8a0-e865-45c1-82ff-3b34bee25adf" providerId="ADAL" clId="{33034F32-1B3C-42ED-B953-BE62FBD766E6}" dt="2021-10-08T20:04:19.887" v="2802" actId="1076"/>
          <ac:spMkLst>
            <pc:docMk/>
            <pc:sldMk cId="2564526456" sldId="792"/>
            <ac:spMk id="33" creationId="{9FC664EA-7D45-4A69-B348-139278FEA26E}"/>
          </ac:spMkLst>
        </pc:spChg>
        <pc:spChg chg="del">
          <ac:chgData name="Lauren Peck" userId="a9ffd8a0-e865-45c1-82ff-3b34bee25adf" providerId="ADAL" clId="{33034F32-1B3C-42ED-B953-BE62FBD766E6}" dt="2021-10-08T19:48:51.223" v="1578" actId="478"/>
          <ac:spMkLst>
            <pc:docMk/>
            <pc:sldMk cId="2564526456" sldId="792"/>
            <ac:spMk id="34" creationId="{BC994E5A-2A38-4DCF-BEAF-1E91C50AC261}"/>
          </ac:spMkLst>
        </pc:spChg>
        <pc:spChg chg="add mod">
          <ac:chgData name="Lauren Peck" userId="a9ffd8a0-e865-45c1-82ff-3b34bee25adf" providerId="ADAL" clId="{33034F32-1B3C-42ED-B953-BE62FBD766E6}" dt="2021-10-08T19:54:24.256" v="1918" actId="1076"/>
          <ac:spMkLst>
            <pc:docMk/>
            <pc:sldMk cId="2564526456" sldId="792"/>
            <ac:spMk id="35" creationId="{29F5B3BA-8C7D-4583-885A-40E95A48F5DE}"/>
          </ac:spMkLst>
        </pc:spChg>
        <pc:spChg chg="del">
          <ac:chgData name="Lauren Peck" userId="a9ffd8a0-e865-45c1-82ff-3b34bee25adf" providerId="ADAL" clId="{33034F32-1B3C-42ED-B953-BE62FBD766E6}" dt="2021-10-08T19:48:51.223" v="1578" actId="478"/>
          <ac:spMkLst>
            <pc:docMk/>
            <pc:sldMk cId="2564526456" sldId="792"/>
            <ac:spMk id="36" creationId="{B52CD2AB-8061-4329-A8DF-72355BB2EEF9}"/>
          </ac:spMkLst>
        </pc:spChg>
        <pc:spChg chg="add mod">
          <ac:chgData name="Lauren Peck" userId="a9ffd8a0-e865-45c1-82ff-3b34bee25adf" providerId="ADAL" clId="{33034F32-1B3C-42ED-B953-BE62FBD766E6}" dt="2021-10-08T20:04:22.501" v="2803" actId="1076"/>
          <ac:spMkLst>
            <pc:docMk/>
            <pc:sldMk cId="2564526456" sldId="792"/>
            <ac:spMk id="37" creationId="{5E24D51C-AFD5-446E-AE58-DA63EB6A5BCC}"/>
          </ac:spMkLst>
        </pc:spChg>
        <pc:spChg chg="add mod">
          <ac:chgData name="Lauren Peck" userId="a9ffd8a0-e865-45c1-82ff-3b34bee25adf" providerId="ADAL" clId="{33034F32-1B3C-42ED-B953-BE62FBD766E6}" dt="2021-10-08T20:03:46.875" v="2793" actId="1076"/>
          <ac:spMkLst>
            <pc:docMk/>
            <pc:sldMk cId="2564526456" sldId="792"/>
            <ac:spMk id="38" creationId="{AA4B8B34-02EB-40ED-BC39-596678080508}"/>
          </ac:spMkLst>
        </pc:spChg>
        <pc:spChg chg="add mod">
          <ac:chgData name="Lauren Peck" userId="a9ffd8a0-e865-45c1-82ff-3b34bee25adf" providerId="ADAL" clId="{33034F32-1B3C-42ED-B953-BE62FBD766E6}" dt="2021-10-08T20:03:04.770" v="2786" actId="1076"/>
          <ac:spMkLst>
            <pc:docMk/>
            <pc:sldMk cId="2564526456" sldId="792"/>
            <ac:spMk id="39" creationId="{EEF7AE94-03BB-4CD9-8CC7-80DF3ACAEDDD}"/>
          </ac:spMkLst>
        </pc:spChg>
        <pc:spChg chg="mod">
          <ac:chgData name="Lauren Peck" userId="a9ffd8a0-e865-45c1-82ff-3b34bee25adf" providerId="ADAL" clId="{33034F32-1B3C-42ED-B953-BE62FBD766E6}" dt="2021-10-08T20:02:57.175" v="2784" actId="1076"/>
          <ac:spMkLst>
            <pc:docMk/>
            <pc:sldMk cId="2564526456" sldId="792"/>
            <ac:spMk id="40" creationId="{F4CD438A-9789-4144-8166-5B8D6B8C0F03}"/>
          </ac:spMkLst>
        </pc:spChg>
        <pc:spChg chg="add mod">
          <ac:chgData name="Lauren Peck" userId="a9ffd8a0-e865-45c1-82ff-3b34bee25adf" providerId="ADAL" clId="{33034F32-1B3C-42ED-B953-BE62FBD766E6}" dt="2021-10-08T20:18:34.385" v="3432" actId="21"/>
          <ac:spMkLst>
            <pc:docMk/>
            <pc:sldMk cId="2564526456" sldId="792"/>
            <ac:spMk id="44" creationId="{232C5DF0-3D47-48DF-B307-54ABBE876E29}"/>
          </ac:spMkLst>
        </pc:spChg>
        <pc:spChg chg="add del mod">
          <ac:chgData name="Lauren Peck" userId="a9ffd8a0-e865-45c1-82ff-3b34bee25adf" providerId="ADAL" clId="{33034F32-1B3C-42ED-B953-BE62FBD766E6}" dt="2021-10-08T20:01:28.629" v="2622" actId="478"/>
          <ac:spMkLst>
            <pc:docMk/>
            <pc:sldMk cId="2564526456" sldId="792"/>
            <ac:spMk id="45" creationId="{FB5C8771-AB3B-4D9F-A5F5-0B36C80682B9}"/>
          </ac:spMkLst>
        </pc:spChg>
        <pc:spChg chg="add mod">
          <ac:chgData name="Lauren Peck" userId="a9ffd8a0-e865-45c1-82ff-3b34bee25adf" providerId="ADAL" clId="{33034F32-1B3C-42ED-B953-BE62FBD766E6}" dt="2021-10-08T20:03:30.539" v="2790" actId="1076"/>
          <ac:spMkLst>
            <pc:docMk/>
            <pc:sldMk cId="2564526456" sldId="792"/>
            <ac:spMk id="46" creationId="{20B270A5-17E1-4546-90FB-2B8B76C9046A}"/>
          </ac:spMkLst>
        </pc:spChg>
        <pc:spChg chg="add mod">
          <ac:chgData name="Lauren Peck" userId="a9ffd8a0-e865-45c1-82ff-3b34bee25adf" providerId="ADAL" clId="{33034F32-1B3C-42ED-B953-BE62FBD766E6}" dt="2021-10-08T20:22:09.643" v="3455" actId="1076"/>
          <ac:spMkLst>
            <pc:docMk/>
            <pc:sldMk cId="2564526456" sldId="792"/>
            <ac:spMk id="57" creationId="{ECE0B4AF-7A29-45D3-8A59-CD58D19C2E88}"/>
          </ac:spMkLst>
        </pc:spChg>
        <pc:spChg chg="add mod">
          <ac:chgData name="Lauren Peck" userId="a9ffd8a0-e865-45c1-82ff-3b34bee25adf" providerId="ADAL" clId="{33034F32-1B3C-42ED-B953-BE62FBD766E6}" dt="2021-10-08T20:23:43.856" v="3460" actId="1076"/>
          <ac:spMkLst>
            <pc:docMk/>
            <pc:sldMk cId="2564526456" sldId="792"/>
            <ac:spMk id="58" creationId="{F069EE48-D1D0-42CD-885A-0A7FDC5930E8}"/>
          </ac:spMkLst>
        </pc:spChg>
        <pc:spChg chg="add mod">
          <ac:chgData name="Lauren Peck" userId="a9ffd8a0-e865-45c1-82ff-3b34bee25adf" providerId="ADAL" clId="{33034F32-1B3C-42ED-B953-BE62FBD766E6}" dt="2021-10-08T20:23:48.407" v="3461" actId="1076"/>
          <ac:spMkLst>
            <pc:docMk/>
            <pc:sldMk cId="2564526456" sldId="792"/>
            <ac:spMk id="59" creationId="{2FDAE799-A763-4EA2-8775-AE0A8E6174C9}"/>
          </ac:spMkLst>
        </pc:spChg>
        <pc:cxnChg chg="add mod">
          <ac:chgData name="Lauren Peck" userId="a9ffd8a0-e865-45c1-82ff-3b34bee25adf" providerId="ADAL" clId="{33034F32-1B3C-42ED-B953-BE62FBD766E6}" dt="2021-10-08T20:03:04.770" v="2786" actId="1076"/>
          <ac:cxnSpMkLst>
            <pc:docMk/>
            <pc:sldMk cId="2564526456" sldId="792"/>
            <ac:cxnSpMk id="20" creationId="{61D74100-94D5-4FFB-B05B-BF6D02532C92}"/>
          </ac:cxnSpMkLst>
        </pc:cxnChg>
        <pc:cxnChg chg="mod">
          <ac:chgData name="Lauren Peck" userId="a9ffd8a0-e865-45c1-82ff-3b34bee25adf" providerId="ADAL" clId="{33034F32-1B3C-42ED-B953-BE62FBD766E6}" dt="2021-10-08T20:17:13.412" v="3423" actId="14100"/>
          <ac:cxnSpMkLst>
            <pc:docMk/>
            <pc:sldMk cId="2564526456" sldId="792"/>
            <ac:cxnSpMk id="41" creationId="{6AC82FE9-DE64-4E81-92E9-721A3B8B2415}"/>
          </ac:cxnSpMkLst>
        </pc:cxnChg>
        <pc:cxnChg chg="add mod">
          <ac:chgData name="Lauren Peck" userId="a9ffd8a0-e865-45c1-82ff-3b34bee25adf" providerId="ADAL" clId="{33034F32-1B3C-42ED-B953-BE62FBD766E6}" dt="2021-10-08T20:17:21.281" v="3427" actId="14100"/>
          <ac:cxnSpMkLst>
            <pc:docMk/>
            <pc:sldMk cId="2564526456" sldId="792"/>
            <ac:cxnSpMk id="53" creationId="{D9965C85-E211-491F-8CD4-51EF9FEED4F2}"/>
          </ac:cxnSpMkLst>
        </pc:cxnChg>
        <pc:cxnChg chg="add mod">
          <ac:chgData name="Lauren Peck" userId="a9ffd8a0-e865-45c1-82ff-3b34bee25adf" providerId="ADAL" clId="{33034F32-1B3C-42ED-B953-BE62FBD766E6}" dt="2021-10-08T20:23:58.116" v="3464" actId="14100"/>
          <ac:cxnSpMkLst>
            <pc:docMk/>
            <pc:sldMk cId="2564526456" sldId="792"/>
            <ac:cxnSpMk id="60" creationId="{A00F3566-87BB-4CEF-9AFC-D07B9BE8557F}"/>
          </ac:cxnSpMkLst>
        </pc:cxnChg>
        <pc:cxnChg chg="add mod">
          <ac:chgData name="Lauren Peck" userId="a9ffd8a0-e865-45c1-82ff-3b34bee25adf" providerId="ADAL" clId="{33034F32-1B3C-42ED-B953-BE62FBD766E6}" dt="2021-10-08T20:24:05.415" v="3467" actId="14100"/>
          <ac:cxnSpMkLst>
            <pc:docMk/>
            <pc:sldMk cId="2564526456" sldId="792"/>
            <ac:cxnSpMk id="63" creationId="{EDA7A596-0134-468B-9314-1EB9C6F00EFB}"/>
          </ac:cxnSpMkLst>
        </pc:cxnChg>
      </pc:sldChg>
      <pc:sldChg chg="add">
        <pc:chgData name="Lauren Peck" userId="a9ffd8a0-e865-45c1-82ff-3b34bee25adf" providerId="ADAL" clId="{33034F32-1B3C-42ED-B953-BE62FBD766E6}" dt="2021-10-08T20:26:10.562" v="3498"/>
        <pc:sldMkLst>
          <pc:docMk/>
          <pc:sldMk cId="240598818" sldId="793"/>
        </pc:sldMkLst>
      </pc:sldChg>
      <pc:sldChg chg="del">
        <pc:chgData name="Lauren Peck" userId="a9ffd8a0-e865-45c1-82ff-3b34bee25adf" providerId="ADAL" clId="{33034F32-1B3C-42ED-B953-BE62FBD766E6}" dt="2021-10-08T20:25:09.624" v="3491" actId="47"/>
        <pc:sldMkLst>
          <pc:docMk/>
          <pc:sldMk cId="1594709720" sldId="793"/>
        </pc:sldMkLst>
      </pc:sldChg>
      <pc:sldChg chg="addSp modSp add mod modNotesTx">
        <pc:chgData name="Lauren Peck" userId="a9ffd8a0-e865-45c1-82ff-3b34bee25adf" providerId="ADAL" clId="{33034F32-1B3C-42ED-B953-BE62FBD766E6}" dt="2021-10-11T12:54:38.516" v="5467" actId="20577"/>
        <pc:sldMkLst>
          <pc:docMk/>
          <pc:sldMk cId="465131308" sldId="794"/>
        </pc:sldMkLst>
        <pc:spChg chg="add mod">
          <ac:chgData name="Lauren Peck" userId="a9ffd8a0-e865-45c1-82ff-3b34bee25adf" providerId="ADAL" clId="{33034F32-1B3C-42ED-B953-BE62FBD766E6}" dt="2021-10-11T12:53:50.915" v="5321" actId="1076"/>
          <ac:spMkLst>
            <pc:docMk/>
            <pc:sldMk cId="465131308" sldId="794"/>
            <ac:spMk id="7" creationId="{E4C00EE8-FEF7-4893-9B8C-54EE94BBED39}"/>
          </ac:spMkLst>
        </pc:spChg>
      </pc:sldChg>
      <pc:sldChg chg="add del modNotesTx">
        <pc:chgData name="Lauren Peck" userId="a9ffd8a0-e865-45c1-82ff-3b34bee25adf" providerId="ADAL" clId="{33034F32-1B3C-42ED-B953-BE62FBD766E6}" dt="2021-10-08T20:25:26.874" v="3493" actId="47"/>
        <pc:sldMkLst>
          <pc:docMk/>
          <pc:sldMk cId="1331623439" sldId="794"/>
        </pc:sldMkLst>
      </pc:sldChg>
      <pc:sldChg chg="add del">
        <pc:chgData name="Lauren Peck" userId="a9ffd8a0-e865-45c1-82ff-3b34bee25adf" providerId="ADAL" clId="{33034F32-1B3C-42ED-B953-BE62FBD766E6}" dt="2021-10-11T12:44:27.399" v="4725"/>
        <pc:sldMkLst>
          <pc:docMk/>
          <pc:sldMk cId="1976402704" sldId="795"/>
        </pc:sldMkLst>
      </pc:sldChg>
    </pc:docChg>
  </pc:docChgLst>
  <pc:docChgLst>
    <pc:chgData name="Lauren Peck" userId="a9ffd8a0-e865-45c1-82ff-3b34bee25adf" providerId="ADAL" clId="{EE25A195-A3BA-4914-8B1F-4CF5E274ECA6}"/>
    <pc:docChg chg="custSel delSld modSld modSection">
      <pc:chgData name="Lauren Peck" userId="a9ffd8a0-e865-45c1-82ff-3b34bee25adf" providerId="ADAL" clId="{EE25A195-A3BA-4914-8B1F-4CF5E274ECA6}" dt="2021-03-29T20:47:34.242" v="70" actId="478"/>
      <pc:docMkLst>
        <pc:docMk/>
      </pc:docMkLst>
      <pc:sldChg chg="delSp modSp mod delAnim">
        <pc:chgData name="Lauren Peck" userId="a9ffd8a0-e865-45c1-82ff-3b34bee25adf" providerId="ADAL" clId="{EE25A195-A3BA-4914-8B1F-4CF5E274ECA6}" dt="2021-03-29T20:38:30.626" v="69" actId="14100"/>
        <pc:sldMkLst>
          <pc:docMk/>
          <pc:sldMk cId="2183259132" sldId="259"/>
        </pc:sldMkLst>
        <pc:spChg chg="mod">
          <ac:chgData name="Lauren Peck" userId="a9ffd8a0-e865-45c1-82ff-3b34bee25adf" providerId="ADAL" clId="{EE25A195-A3BA-4914-8B1F-4CF5E274ECA6}" dt="2021-03-29T20:34:53.119" v="55" actId="207"/>
          <ac:spMkLst>
            <pc:docMk/>
            <pc:sldMk cId="2183259132" sldId="259"/>
            <ac:spMk id="6" creationId="{F67B999C-661D-4487-B282-13EA5FF1C834}"/>
          </ac:spMkLst>
        </pc:spChg>
        <pc:spChg chg="mod">
          <ac:chgData name="Lauren Peck" userId="a9ffd8a0-e865-45c1-82ff-3b34bee25adf" providerId="ADAL" clId="{EE25A195-A3BA-4914-8B1F-4CF5E274ECA6}" dt="2021-03-29T20:38:30.626" v="69" actId="14100"/>
          <ac:spMkLst>
            <pc:docMk/>
            <pc:sldMk cId="2183259132" sldId="259"/>
            <ac:spMk id="85" creationId="{D88E9410-F4A4-4844-9807-792B82FD760E}"/>
          </ac:spMkLst>
        </pc:spChg>
        <pc:spChg chg="mod">
          <ac:chgData name="Lauren Peck" userId="a9ffd8a0-e865-45c1-82ff-3b34bee25adf" providerId="ADAL" clId="{EE25A195-A3BA-4914-8B1F-4CF5E274ECA6}" dt="2021-03-29T20:34:53.119" v="55" actId="207"/>
          <ac:spMkLst>
            <pc:docMk/>
            <pc:sldMk cId="2183259132" sldId="259"/>
            <ac:spMk id="122" creationId="{636830F1-BCA2-4977-A924-B40EF891E8E5}"/>
          </ac:spMkLst>
        </pc:spChg>
        <pc:spChg chg="mod">
          <ac:chgData name="Lauren Peck" userId="a9ffd8a0-e865-45c1-82ff-3b34bee25adf" providerId="ADAL" clId="{EE25A195-A3BA-4914-8B1F-4CF5E274ECA6}" dt="2021-03-29T20:34:53.119" v="55" actId="207"/>
          <ac:spMkLst>
            <pc:docMk/>
            <pc:sldMk cId="2183259132" sldId="259"/>
            <ac:spMk id="123" creationId="{C6F14DA0-C4F6-46F0-91B3-9F4808B0F8A8}"/>
          </ac:spMkLst>
        </pc:spChg>
        <pc:spChg chg="mod">
          <ac:chgData name="Lauren Peck" userId="a9ffd8a0-e865-45c1-82ff-3b34bee25adf" providerId="ADAL" clId="{EE25A195-A3BA-4914-8B1F-4CF5E274ECA6}" dt="2021-03-29T20:34:53.119" v="55" actId="207"/>
          <ac:spMkLst>
            <pc:docMk/>
            <pc:sldMk cId="2183259132" sldId="259"/>
            <ac:spMk id="124" creationId="{7B2EB697-C41B-4465-8447-E0C33E0A9836}"/>
          </ac:spMkLst>
        </pc:spChg>
        <pc:spChg chg="mod">
          <ac:chgData name="Lauren Peck" userId="a9ffd8a0-e865-45c1-82ff-3b34bee25adf" providerId="ADAL" clId="{EE25A195-A3BA-4914-8B1F-4CF5E274ECA6}" dt="2021-03-29T20:34:53.119" v="55" actId="207"/>
          <ac:spMkLst>
            <pc:docMk/>
            <pc:sldMk cId="2183259132" sldId="259"/>
            <ac:spMk id="125" creationId="{4B8C03A2-8989-4121-8B5B-5632CA3363BA}"/>
          </ac:spMkLst>
        </pc:spChg>
        <pc:picChg chg="del">
          <ac:chgData name="Lauren Peck" userId="a9ffd8a0-e865-45c1-82ff-3b34bee25adf" providerId="ADAL" clId="{EE25A195-A3BA-4914-8B1F-4CF5E274ECA6}" dt="2021-03-24T20:03:44.712" v="51" actId="478"/>
          <ac:picMkLst>
            <pc:docMk/>
            <pc:sldMk cId="2183259132" sldId="259"/>
            <ac:picMk id="2" creationId="{102A2DD7-95C7-45D2-B62C-D076F107FF0A}"/>
          </ac:picMkLst>
        </pc:picChg>
      </pc:sldChg>
      <pc:sldChg chg="delSp mod delAnim">
        <pc:chgData name="Lauren Peck" userId="a9ffd8a0-e865-45c1-82ff-3b34bee25adf" providerId="ADAL" clId="{EE25A195-A3BA-4914-8B1F-4CF5E274ECA6}" dt="2021-03-24T20:03:15.695" v="45" actId="478"/>
        <pc:sldMkLst>
          <pc:docMk/>
          <pc:sldMk cId="668316106" sldId="268"/>
        </pc:sldMkLst>
        <pc:picChg chg="del">
          <ac:chgData name="Lauren Peck" userId="a9ffd8a0-e865-45c1-82ff-3b34bee25adf" providerId="ADAL" clId="{EE25A195-A3BA-4914-8B1F-4CF5E274ECA6}" dt="2021-03-24T20:03:15.695" v="45" actId="478"/>
          <ac:picMkLst>
            <pc:docMk/>
            <pc:sldMk cId="668316106" sldId="268"/>
            <ac:picMk id="5" creationId="{A37AF5F6-135B-4328-9BC3-54D87528B2AB}"/>
          </ac:picMkLst>
        </pc:picChg>
      </pc:sldChg>
      <pc:sldChg chg="delSp mod delAnim">
        <pc:chgData name="Lauren Peck" userId="a9ffd8a0-e865-45c1-82ff-3b34bee25adf" providerId="ADAL" clId="{EE25A195-A3BA-4914-8B1F-4CF5E274ECA6}" dt="2021-03-24T20:03:59.380" v="52" actId="478"/>
        <pc:sldMkLst>
          <pc:docMk/>
          <pc:sldMk cId="2139940704" sldId="278"/>
        </pc:sldMkLst>
        <pc:picChg chg="del">
          <ac:chgData name="Lauren Peck" userId="a9ffd8a0-e865-45c1-82ff-3b34bee25adf" providerId="ADAL" clId="{EE25A195-A3BA-4914-8B1F-4CF5E274ECA6}" dt="2021-03-24T20:03:59.380" v="52" actId="478"/>
          <ac:picMkLst>
            <pc:docMk/>
            <pc:sldMk cId="2139940704" sldId="278"/>
            <ac:picMk id="6" creationId="{33580CD5-5B13-4748-8360-223E70806B2E}"/>
          </ac:picMkLst>
        </pc:picChg>
      </pc:sldChg>
      <pc:sldChg chg="delSp mod delAnim">
        <pc:chgData name="Lauren Peck" userId="a9ffd8a0-e865-45c1-82ff-3b34bee25adf" providerId="ADAL" clId="{EE25A195-A3BA-4914-8B1F-4CF5E274ECA6}" dt="2021-03-24T20:03:40.201" v="50" actId="478"/>
        <pc:sldMkLst>
          <pc:docMk/>
          <pc:sldMk cId="1045512246" sldId="323"/>
        </pc:sldMkLst>
        <pc:picChg chg="del">
          <ac:chgData name="Lauren Peck" userId="a9ffd8a0-e865-45c1-82ff-3b34bee25adf" providerId="ADAL" clId="{EE25A195-A3BA-4914-8B1F-4CF5E274ECA6}" dt="2021-03-24T20:03:40.201" v="50" actId="478"/>
          <ac:picMkLst>
            <pc:docMk/>
            <pc:sldMk cId="1045512246" sldId="323"/>
            <ac:picMk id="2" creationId="{C5C2E5C1-A91C-4B7D-8668-BDC17D9D03EB}"/>
          </ac:picMkLst>
        </pc:picChg>
      </pc:sldChg>
      <pc:sldChg chg="delSp mod delAnim">
        <pc:chgData name="Lauren Peck" userId="a9ffd8a0-e865-45c1-82ff-3b34bee25adf" providerId="ADAL" clId="{EE25A195-A3BA-4914-8B1F-4CF5E274ECA6}" dt="2021-03-24T20:03:24.798" v="47" actId="478"/>
        <pc:sldMkLst>
          <pc:docMk/>
          <pc:sldMk cId="2537730579" sldId="348"/>
        </pc:sldMkLst>
        <pc:picChg chg="del">
          <ac:chgData name="Lauren Peck" userId="a9ffd8a0-e865-45c1-82ff-3b34bee25adf" providerId="ADAL" clId="{EE25A195-A3BA-4914-8B1F-4CF5E274ECA6}" dt="2021-03-24T20:03:24.798" v="47" actId="478"/>
          <ac:picMkLst>
            <pc:docMk/>
            <pc:sldMk cId="2537730579" sldId="348"/>
            <ac:picMk id="6" creationId="{81C42CCC-5405-4336-994C-10EA463D9E94}"/>
          </ac:picMkLst>
        </pc:picChg>
      </pc:sldChg>
      <pc:sldChg chg="delSp mod delAnim">
        <pc:chgData name="Lauren Peck" userId="a9ffd8a0-e865-45c1-82ff-3b34bee25adf" providerId="ADAL" clId="{EE25A195-A3BA-4914-8B1F-4CF5E274ECA6}" dt="2021-03-24T20:02:00.834" v="44" actId="478"/>
        <pc:sldMkLst>
          <pc:docMk/>
          <pc:sldMk cId="3088894949" sldId="565"/>
        </pc:sldMkLst>
        <pc:picChg chg="del">
          <ac:chgData name="Lauren Peck" userId="a9ffd8a0-e865-45c1-82ff-3b34bee25adf" providerId="ADAL" clId="{EE25A195-A3BA-4914-8B1F-4CF5E274ECA6}" dt="2021-03-24T20:02:00.834" v="44" actId="478"/>
          <ac:picMkLst>
            <pc:docMk/>
            <pc:sldMk cId="3088894949" sldId="565"/>
            <ac:picMk id="5" creationId="{71F7ED71-F8BB-4815-9D41-44817DE84400}"/>
          </ac:picMkLst>
        </pc:picChg>
      </pc:sldChg>
      <pc:sldChg chg="delSp modSp mod delAnim">
        <pc:chgData name="Lauren Peck" userId="a9ffd8a0-e865-45c1-82ff-3b34bee25adf" providerId="ADAL" clId="{EE25A195-A3BA-4914-8B1F-4CF5E274ECA6}" dt="2021-03-29T20:47:34.242" v="70" actId="478"/>
        <pc:sldMkLst>
          <pc:docMk/>
          <pc:sldMk cId="2697165425" sldId="591"/>
        </pc:sldMkLst>
        <pc:spChg chg="mod">
          <ac:chgData name="Lauren Peck" userId="a9ffd8a0-e865-45c1-82ff-3b34bee25adf" providerId="ADAL" clId="{EE25A195-A3BA-4914-8B1F-4CF5E274ECA6}" dt="2021-03-24T19:36:06.736" v="41" actId="1076"/>
          <ac:spMkLst>
            <pc:docMk/>
            <pc:sldMk cId="2697165425" sldId="591"/>
            <ac:spMk id="101" creationId="{4D3E19D9-3E3B-494A-A51F-168D771FF6DB}"/>
          </ac:spMkLst>
        </pc:spChg>
        <pc:picChg chg="del">
          <ac:chgData name="Lauren Peck" userId="a9ffd8a0-e865-45c1-82ff-3b34bee25adf" providerId="ADAL" clId="{EE25A195-A3BA-4914-8B1F-4CF5E274ECA6}" dt="2021-03-29T20:47:34.242" v="70" actId="478"/>
          <ac:picMkLst>
            <pc:docMk/>
            <pc:sldMk cId="2697165425" sldId="591"/>
            <ac:picMk id="2" creationId="{E421D633-3536-424C-96AF-66FB4E10673A}"/>
          </ac:picMkLst>
        </pc:picChg>
      </pc:sldChg>
      <pc:sldChg chg="delSp mod delAnim">
        <pc:chgData name="Lauren Peck" userId="a9ffd8a0-e865-45c1-82ff-3b34bee25adf" providerId="ADAL" clId="{EE25A195-A3BA-4914-8B1F-4CF5E274ECA6}" dt="2021-03-24T20:04:50.565" v="54" actId="478"/>
        <pc:sldMkLst>
          <pc:docMk/>
          <pc:sldMk cId="3880905580" sldId="626"/>
        </pc:sldMkLst>
        <pc:picChg chg="del">
          <ac:chgData name="Lauren Peck" userId="a9ffd8a0-e865-45c1-82ff-3b34bee25adf" providerId="ADAL" clId="{EE25A195-A3BA-4914-8B1F-4CF5E274ECA6}" dt="2021-03-24T20:04:50.565" v="54" actId="478"/>
          <ac:picMkLst>
            <pc:docMk/>
            <pc:sldMk cId="3880905580" sldId="626"/>
            <ac:picMk id="2" creationId="{090EA618-62B4-4F06-8E0F-9AE36EE395FC}"/>
          </ac:picMkLst>
        </pc:picChg>
      </pc:sldChg>
      <pc:sldChg chg="del">
        <pc:chgData name="Lauren Peck" userId="a9ffd8a0-e865-45c1-82ff-3b34bee25adf" providerId="ADAL" clId="{EE25A195-A3BA-4914-8B1F-4CF5E274ECA6}" dt="2021-03-24T20:00:42.292" v="42" actId="47"/>
        <pc:sldMkLst>
          <pc:docMk/>
          <pc:sldMk cId="103953326" sldId="630"/>
        </pc:sldMkLst>
      </pc:sldChg>
      <pc:sldChg chg="delSp mod delAnim">
        <pc:chgData name="Lauren Peck" userId="a9ffd8a0-e865-45c1-82ff-3b34bee25adf" providerId="ADAL" clId="{EE25A195-A3BA-4914-8B1F-4CF5E274ECA6}" dt="2021-03-24T20:03:28.450" v="48" actId="478"/>
        <pc:sldMkLst>
          <pc:docMk/>
          <pc:sldMk cId="2565358678" sldId="637"/>
        </pc:sldMkLst>
        <pc:picChg chg="del">
          <ac:chgData name="Lauren Peck" userId="a9ffd8a0-e865-45c1-82ff-3b34bee25adf" providerId="ADAL" clId="{EE25A195-A3BA-4914-8B1F-4CF5E274ECA6}" dt="2021-03-24T20:03:28.450" v="48" actId="478"/>
          <ac:picMkLst>
            <pc:docMk/>
            <pc:sldMk cId="2565358678" sldId="637"/>
            <ac:picMk id="7" creationId="{D2D06DFE-554D-47BD-83B1-8CE4D052B979}"/>
          </ac:picMkLst>
        </pc:picChg>
      </pc:sldChg>
      <pc:sldChg chg="delSp mod delAnim">
        <pc:chgData name="Lauren Peck" userId="a9ffd8a0-e865-45c1-82ff-3b34bee25adf" providerId="ADAL" clId="{EE25A195-A3BA-4914-8B1F-4CF5E274ECA6}" dt="2021-03-24T20:03:19.731" v="46" actId="478"/>
        <pc:sldMkLst>
          <pc:docMk/>
          <pc:sldMk cId="1522375206" sldId="638"/>
        </pc:sldMkLst>
        <pc:picChg chg="del">
          <ac:chgData name="Lauren Peck" userId="a9ffd8a0-e865-45c1-82ff-3b34bee25adf" providerId="ADAL" clId="{EE25A195-A3BA-4914-8B1F-4CF5E274ECA6}" dt="2021-03-24T20:03:19.731" v="46" actId="478"/>
          <ac:picMkLst>
            <pc:docMk/>
            <pc:sldMk cId="1522375206" sldId="638"/>
            <ac:picMk id="2" creationId="{4FFC2728-6726-4E0B-AC1D-9DF87733C6D8}"/>
          </ac:picMkLst>
        </pc:picChg>
      </pc:sldChg>
      <pc:sldChg chg="delSp mod delAnim">
        <pc:chgData name="Lauren Peck" userId="a9ffd8a0-e865-45c1-82ff-3b34bee25adf" providerId="ADAL" clId="{EE25A195-A3BA-4914-8B1F-4CF5E274ECA6}" dt="2021-03-24T20:01:55.722" v="43" actId="478"/>
        <pc:sldMkLst>
          <pc:docMk/>
          <pc:sldMk cId="1857705125" sldId="642"/>
        </pc:sldMkLst>
        <pc:picChg chg="del">
          <ac:chgData name="Lauren Peck" userId="a9ffd8a0-e865-45c1-82ff-3b34bee25adf" providerId="ADAL" clId="{EE25A195-A3BA-4914-8B1F-4CF5E274ECA6}" dt="2021-03-24T20:01:55.722" v="43" actId="478"/>
          <ac:picMkLst>
            <pc:docMk/>
            <pc:sldMk cId="1857705125" sldId="642"/>
            <ac:picMk id="2" creationId="{4FFC2728-6726-4E0B-AC1D-9DF87733C6D8}"/>
          </ac:picMkLst>
        </pc:picChg>
      </pc:sldChg>
      <pc:sldChg chg="delSp mod delAnim">
        <pc:chgData name="Lauren Peck" userId="a9ffd8a0-e865-45c1-82ff-3b34bee25adf" providerId="ADAL" clId="{EE25A195-A3BA-4914-8B1F-4CF5E274ECA6}" dt="2021-03-24T20:03:35.638" v="49" actId="478"/>
        <pc:sldMkLst>
          <pc:docMk/>
          <pc:sldMk cId="3504972780" sldId="643"/>
        </pc:sldMkLst>
        <pc:picChg chg="del">
          <ac:chgData name="Lauren Peck" userId="a9ffd8a0-e865-45c1-82ff-3b34bee25adf" providerId="ADAL" clId="{EE25A195-A3BA-4914-8B1F-4CF5E274ECA6}" dt="2021-03-24T20:03:35.638" v="49" actId="478"/>
          <ac:picMkLst>
            <pc:docMk/>
            <pc:sldMk cId="3504972780" sldId="643"/>
            <ac:picMk id="2" creationId="{4FFC2728-6726-4E0B-AC1D-9DF87733C6D8}"/>
          </ac:picMkLst>
        </pc:picChg>
      </pc:sldChg>
      <pc:sldChg chg="delSp mod delAnim">
        <pc:chgData name="Lauren Peck" userId="a9ffd8a0-e865-45c1-82ff-3b34bee25adf" providerId="ADAL" clId="{EE25A195-A3BA-4914-8B1F-4CF5E274ECA6}" dt="2021-03-24T20:04:06.089" v="53" actId="478"/>
        <pc:sldMkLst>
          <pc:docMk/>
          <pc:sldMk cId="2994702809" sldId="645"/>
        </pc:sldMkLst>
        <pc:picChg chg="del">
          <ac:chgData name="Lauren Peck" userId="a9ffd8a0-e865-45c1-82ff-3b34bee25adf" providerId="ADAL" clId="{EE25A195-A3BA-4914-8B1F-4CF5E274ECA6}" dt="2021-03-24T20:04:06.089" v="53" actId="478"/>
          <ac:picMkLst>
            <pc:docMk/>
            <pc:sldMk cId="2994702809" sldId="645"/>
            <ac:picMk id="2" creationId="{4FFC2728-6726-4E0B-AC1D-9DF87733C6D8}"/>
          </ac:picMkLst>
        </pc:picChg>
      </pc:sldChg>
      <pc:sldChg chg="addSp modSp mod">
        <pc:chgData name="Lauren Peck" userId="a9ffd8a0-e865-45c1-82ff-3b34bee25adf" providerId="ADAL" clId="{EE25A195-A3BA-4914-8B1F-4CF5E274ECA6}" dt="2021-03-22T17:55:51.742" v="39" actId="403"/>
        <pc:sldMkLst>
          <pc:docMk/>
          <pc:sldMk cId="1737012936" sldId="648"/>
        </pc:sldMkLst>
        <pc:spChg chg="add mod">
          <ac:chgData name="Lauren Peck" userId="a9ffd8a0-e865-45c1-82ff-3b34bee25adf" providerId="ADAL" clId="{EE25A195-A3BA-4914-8B1F-4CF5E274ECA6}" dt="2021-03-22T17:55:51.742" v="39" actId="403"/>
          <ac:spMkLst>
            <pc:docMk/>
            <pc:sldMk cId="1737012936" sldId="648"/>
            <ac:spMk id="3" creationId="{2DCA872E-1375-44D5-956E-72E7817809A3}"/>
          </ac:spMkLst>
        </pc:spChg>
      </pc:sldChg>
    </pc:docChg>
  </pc:docChgLst>
  <pc:docChgLst>
    <pc:chgData name="Lauren Peck" userId="a9ffd8a0-e865-45c1-82ff-3b34bee25adf" providerId="ADAL" clId="{02EA5C3E-6B3C-443B-B335-647BE9816B1D}"/>
    <pc:docChg chg="modSld">
      <pc:chgData name="Lauren Peck" userId="a9ffd8a0-e865-45c1-82ff-3b34bee25adf" providerId="ADAL" clId="{02EA5C3E-6B3C-443B-B335-647BE9816B1D}" dt="2021-06-03T14:33:30.465" v="1" actId="6549"/>
      <pc:docMkLst>
        <pc:docMk/>
      </pc:docMkLst>
      <pc:sldChg chg="delSp modSp mod">
        <pc:chgData name="Lauren Peck" userId="a9ffd8a0-e865-45c1-82ff-3b34bee25adf" providerId="ADAL" clId="{02EA5C3E-6B3C-443B-B335-647BE9816B1D}" dt="2021-06-03T14:33:30.465" v="1" actId="6549"/>
        <pc:sldMkLst>
          <pc:docMk/>
          <pc:sldMk cId="2537730579" sldId="348"/>
        </pc:sldMkLst>
        <pc:spChg chg="mod">
          <ac:chgData name="Lauren Peck" userId="a9ffd8a0-e865-45c1-82ff-3b34bee25adf" providerId="ADAL" clId="{02EA5C3E-6B3C-443B-B335-647BE9816B1D}" dt="2021-06-03T14:33:30.465" v="1" actId="6549"/>
          <ac:spMkLst>
            <pc:docMk/>
            <pc:sldMk cId="2537730579" sldId="348"/>
            <ac:spMk id="4" creationId="{9FFC0DE2-4DBA-4256-8500-2698170D65F3}"/>
          </ac:spMkLst>
        </pc:spChg>
        <pc:picChg chg="del">
          <ac:chgData name="Lauren Peck" userId="a9ffd8a0-e865-45c1-82ff-3b34bee25adf" providerId="ADAL" clId="{02EA5C3E-6B3C-443B-B335-647BE9816B1D}" dt="2021-06-03T14:33:26.494" v="0" actId="478"/>
          <ac:picMkLst>
            <pc:docMk/>
            <pc:sldMk cId="2537730579" sldId="348"/>
            <ac:picMk id="1030" creationId="{1002BCB9-884A-43CE-B20E-98CB7B24FF76}"/>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HBA’s 111 CPs by Industry - 2016</a:t>
            </a:r>
          </a:p>
        </c:rich>
      </c:tx>
      <c:layout>
        <c:manualLayout>
          <c:xMode val="edge"/>
          <c:yMode val="edge"/>
          <c:x val="0.188291666666667"/>
          <c:y val="4.687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58595B"/>
                </a:solidFill>
                <a:latin typeface="+mn-lt"/>
                <a:ea typeface="+mn-ea"/>
                <a:cs typeface="+mn-cs"/>
              </a:defRPr>
            </a:pPr>
            <a:r>
              <a:rPr lang="en-US" b="0">
                <a:solidFill>
                  <a:srgbClr val="58595B"/>
                </a:solidFill>
                <a:latin typeface="Palatino Linotype" panose="02040502050505030304" pitchFamily="18" charset="0"/>
              </a:rPr>
              <a:t>2020 Corporate Partners by Industry</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58595B"/>
              </a:solidFill>
              <a:latin typeface="+mn-lt"/>
              <a:ea typeface="+mn-ea"/>
              <a:cs typeface="+mn-cs"/>
            </a:defRPr>
          </a:pPr>
          <a:endParaRPr lang="en-US"/>
        </a:p>
      </c:txPr>
    </c:title>
    <c:autoTitleDeleted val="0"/>
    <c:plotArea>
      <c:layout/>
      <c:pieChart>
        <c:varyColors val="1"/>
        <c:ser>
          <c:idx val="0"/>
          <c:order val="0"/>
          <c:tx>
            <c:strRef>
              <c:f>Sheet1!$B$1</c:f>
              <c:strCache>
                <c:ptCount val="1"/>
                <c:pt idx="0">
                  <c:v>#</c:v>
                </c:pt>
              </c:strCache>
            </c:strRef>
          </c:tx>
          <c:spPr>
            <a:ln>
              <a:solidFill>
                <a:schemeClr val="bg1"/>
              </a:solidFill>
            </a:ln>
          </c:spPr>
          <c:explosion val="1"/>
          <c:dPt>
            <c:idx val="0"/>
            <c:bubble3D val="0"/>
            <c:spPr>
              <a:solidFill>
                <a:srgbClr val="7757A1"/>
              </a:solidFill>
              <a:ln>
                <a:solidFill>
                  <a:schemeClr val="bg1"/>
                </a:solidFill>
              </a:ln>
              <a:effectLst/>
            </c:spPr>
            <c:extLst>
              <c:ext xmlns:c16="http://schemas.microsoft.com/office/drawing/2014/chart" uri="{C3380CC4-5D6E-409C-BE32-E72D297353CC}">
                <c16:uniqueId val="{00000001-F051-414D-8A42-EB2845AA563B}"/>
              </c:ext>
            </c:extLst>
          </c:dPt>
          <c:dPt>
            <c:idx val="1"/>
            <c:bubble3D val="0"/>
            <c:spPr>
              <a:solidFill>
                <a:srgbClr val="FB515B"/>
              </a:solidFill>
              <a:ln>
                <a:solidFill>
                  <a:schemeClr val="bg1"/>
                </a:solidFill>
              </a:ln>
              <a:effectLst/>
            </c:spPr>
            <c:extLst>
              <c:ext xmlns:c16="http://schemas.microsoft.com/office/drawing/2014/chart" uri="{C3380CC4-5D6E-409C-BE32-E72D297353CC}">
                <c16:uniqueId val="{00000003-F051-414D-8A42-EB2845AA563B}"/>
              </c:ext>
            </c:extLst>
          </c:dPt>
          <c:dPt>
            <c:idx val="2"/>
            <c:bubble3D val="0"/>
            <c:spPr>
              <a:solidFill>
                <a:srgbClr val="86D5C8"/>
              </a:solidFill>
              <a:ln>
                <a:solidFill>
                  <a:schemeClr val="bg1"/>
                </a:solidFill>
              </a:ln>
              <a:effectLst/>
            </c:spPr>
            <c:extLst>
              <c:ext xmlns:c16="http://schemas.microsoft.com/office/drawing/2014/chart" uri="{C3380CC4-5D6E-409C-BE32-E72D297353CC}">
                <c16:uniqueId val="{00000005-F051-414D-8A42-EB2845AA563B}"/>
              </c:ext>
            </c:extLst>
          </c:dPt>
          <c:dPt>
            <c:idx val="3"/>
            <c:bubble3D val="0"/>
            <c:spPr>
              <a:solidFill>
                <a:srgbClr val="F9EB3B"/>
              </a:solidFill>
              <a:ln>
                <a:solidFill>
                  <a:schemeClr val="bg1"/>
                </a:solidFill>
              </a:ln>
              <a:effectLst/>
            </c:spPr>
            <c:extLst>
              <c:ext xmlns:c16="http://schemas.microsoft.com/office/drawing/2014/chart" uri="{C3380CC4-5D6E-409C-BE32-E72D297353CC}">
                <c16:uniqueId val="{00000007-F051-414D-8A42-EB2845AA563B}"/>
              </c:ext>
            </c:extLst>
          </c:dPt>
          <c:dPt>
            <c:idx val="4"/>
            <c:bubble3D val="0"/>
            <c:spPr>
              <a:solidFill>
                <a:srgbClr val="58595B"/>
              </a:solidFill>
              <a:ln w="9525">
                <a:solidFill>
                  <a:schemeClr val="bg1"/>
                </a:solidFill>
              </a:ln>
              <a:effectLst/>
            </c:spPr>
            <c:extLst>
              <c:ext xmlns:c16="http://schemas.microsoft.com/office/drawing/2014/chart" uri="{C3380CC4-5D6E-409C-BE32-E72D297353CC}">
                <c16:uniqueId val="{00000009-F051-414D-8A42-EB2845AA563B}"/>
              </c:ext>
            </c:extLst>
          </c:dPt>
          <c:dPt>
            <c:idx val="5"/>
            <c:bubble3D val="0"/>
            <c:spPr>
              <a:solidFill>
                <a:schemeClr val="accent6"/>
              </a:solidFill>
              <a:ln>
                <a:solidFill>
                  <a:schemeClr val="bg1"/>
                </a:solidFill>
              </a:ln>
              <a:effectLst/>
            </c:spPr>
            <c:extLst>
              <c:ext xmlns:c16="http://schemas.microsoft.com/office/drawing/2014/chart" uri="{C3380CC4-5D6E-409C-BE32-E72D297353CC}">
                <c16:uniqueId val="{0000000B-F051-414D-8A42-EB2845AA563B}"/>
              </c:ext>
            </c:extLst>
          </c:dPt>
          <c:dPt>
            <c:idx val="6"/>
            <c:bubble3D val="0"/>
            <c:spPr>
              <a:solidFill>
                <a:srgbClr val="7030A0"/>
              </a:solidFill>
              <a:ln>
                <a:solidFill>
                  <a:schemeClr val="bg1"/>
                </a:solidFill>
              </a:ln>
              <a:effectLst/>
            </c:spPr>
            <c:extLst>
              <c:ext xmlns:c16="http://schemas.microsoft.com/office/drawing/2014/chart" uri="{C3380CC4-5D6E-409C-BE32-E72D297353CC}">
                <c16:uniqueId val="{0000000D-F051-414D-8A42-EB2845AA563B}"/>
              </c:ext>
            </c:extLst>
          </c:dPt>
          <c:dPt>
            <c:idx val="7"/>
            <c:bubble3D val="0"/>
            <c:spPr>
              <a:solidFill>
                <a:srgbClr val="FF0000"/>
              </a:solidFill>
              <a:ln>
                <a:solidFill>
                  <a:schemeClr val="bg1"/>
                </a:solidFill>
              </a:ln>
              <a:effectLst/>
            </c:spPr>
            <c:extLst>
              <c:ext xmlns:c16="http://schemas.microsoft.com/office/drawing/2014/chart" uri="{C3380CC4-5D6E-409C-BE32-E72D297353CC}">
                <c16:uniqueId val="{0000000F-F051-414D-8A42-EB2845AA563B}"/>
              </c:ext>
            </c:extLst>
          </c:dPt>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8"/>
                <c:pt idx="0">
                  <c:v>Pharma/Biotechnology</c:v>
                </c:pt>
                <c:pt idx="1">
                  <c:v>Marketing/Advertising/PR</c:v>
                </c:pt>
                <c:pt idx="2">
                  <c:v>Consulting</c:v>
                </c:pt>
                <c:pt idx="3">
                  <c:v>Medical Device/Diagnostic</c:v>
                </c:pt>
                <c:pt idx="4">
                  <c:v>Data/Market Research</c:v>
                </c:pt>
                <c:pt idx="5">
                  <c:v>Clinical Research Organization</c:v>
                </c:pt>
                <c:pt idx="6">
                  <c:v>Technology/Data Services</c:v>
                </c:pt>
                <c:pt idx="7">
                  <c:v>Other</c:v>
                </c:pt>
              </c:strCache>
              <c:extLst/>
            </c:strRef>
          </c:cat>
          <c:val>
            <c:numRef>
              <c:f>Sheet1!$B$2:$B$10</c:f>
              <c:numCache>
                <c:formatCode>General</c:formatCode>
                <c:ptCount val="8"/>
                <c:pt idx="0">
                  <c:v>65</c:v>
                </c:pt>
                <c:pt idx="1">
                  <c:v>14</c:v>
                </c:pt>
                <c:pt idx="2">
                  <c:v>17</c:v>
                </c:pt>
                <c:pt idx="3">
                  <c:v>17</c:v>
                </c:pt>
                <c:pt idx="4">
                  <c:v>2</c:v>
                </c:pt>
                <c:pt idx="5">
                  <c:v>4</c:v>
                </c:pt>
                <c:pt idx="6">
                  <c:v>7</c:v>
                </c:pt>
                <c:pt idx="7">
                  <c:v>11</c:v>
                </c:pt>
              </c:numCache>
              <c:extLst/>
            </c:numRef>
          </c:val>
          <c:extLst>
            <c:ext xmlns:c16="http://schemas.microsoft.com/office/drawing/2014/chart" uri="{C3380CC4-5D6E-409C-BE32-E72D297353CC}">
              <c16:uniqueId val="{00000010-F051-414D-8A42-EB2845AA563B}"/>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29C41D-D680-47E1-BED5-1B74D8D1BA01}"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8868C04E-26F2-4B39-A879-10CF04045722}">
      <dgm:prSet phldrT="[Text]"/>
      <dgm:spPr>
        <a:solidFill>
          <a:schemeClr val="accent1"/>
        </a:solidFill>
      </dgm:spPr>
      <dgm:t>
        <a:bodyPr/>
        <a:lstStyle/>
        <a:p>
          <a:r>
            <a:rPr lang="en-US" dirty="0"/>
            <a:t>Global Functional Chair</a:t>
          </a:r>
        </a:p>
      </dgm:t>
    </dgm:pt>
    <dgm:pt modelId="{2B153BFA-EE04-405E-B2F8-486A42DA8441}" type="parTrans" cxnId="{30C4FE56-679F-47BC-A44F-3A0CCA676377}">
      <dgm:prSet/>
      <dgm:spPr/>
      <dgm:t>
        <a:bodyPr/>
        <a:lstStyle/>
        <a:p>
          <a:endParaRPr lang="en-US"/>
        </a:p>
      </dgm:t>
    </dgm:pt>
    <dgm:pt modelId="{38BFFEB0-F65C-4CC9-9157-C46D2C10F1F1}" type="sibTrans" cxnId="{30C4FE56-679F-47BC-A44F-3A0CCA676377}">
      <dgm:prSet/>
      <dgm:spPr/>
      <dgm:t>
        <a:bodyPr/>
        <a:lstStyle/>
        <a:p>
          <a:endParaRPr lang="en-US"/>
        </a:p>
      </dgm:t>
    </dgm:pt>
    <dgm:pt modelId="{0F000340-B211-48AE-A8ED-66FD5C61089C}" type="asst">
      <dgm:prSet phldrT="[Text]"/>
      <dgm:spPr>
        <a:solidFill>
          <a:schemeClr val="tx1"/>
        </a:solidFill>
      </dgm:spPr>
      <dgm:t>
        <a:bodyPr/>
        <a:lstStyle/>
        <a:p>
          <a:r>
            <a:rPr lang="en-US" dirty="0"/>
            <a:t>Deputy </a:t>
          </a:r>
        </a:p>
      </dgm:t>
    </dgm:pt>
    <dgm:pt modelId="{0A89004F-0D64-4E71-84E1-7E7A957BFC38}" type="parTrans" cxnId="{A5E61199-241B-45B1-BEE9-85B714312E01}">
      <dgm:prSet/>
      <dgm:spPr/>
      <dgm:t>
        <a:bodyPr/>
        <a:lstStyle/>
        <a:p>
          <a:endParaRPr lang="en-US"/>
        </a:p>
      </dgm:t>
    </dgm:pt>
    <dgm:pt modelId="{291926F0-1313-4E54-BD45-3C845197CF5B}" type="sibTrans" cxnId="{A5E61199-241B-45B1-BEE9-85B714312E01}">
      <dgm:prSet/>
      <dgm:spPr/>
      <dgm:t>
        <a:bodyPr/>
        <a:lstStyle/>
        <a:p>
          <a:endParaRPr lang="en-US"/>
        </a:p>
      </dgm:t>
    </dgm:pt>
    <dgm:pt modelId="{C5578B1E-D2A2-4AB5-A139-512A5F844882}">
      <dgm:prSet phldrT="[Text]"/>
      <dgm:spPr>
        <a:solidFill>
          <a:schemeClr val="accent2"/>
        </a:solidFill>
      </dgm:spPr>
      <dgm:t>
        <a:bodyPr/>
        <a:lstStyle/>
        <a:p>
          <a:r>
            <a:rPr lang="en-US" dirty="0"/>
            <a:t>Focus area 3</a:t>
          </a:r>
        </a:p>
      </dgm:t>
    </dgm:pt>
    <dgm:pt modelId="{0D6793C0-0905-4835-A1BB-0AF122CF8B8E}" type="parTrans" cxnId="{71FF600E-413D-4DD3-9D40-A3D860A619D8}">
      <dgm:prSet/>
      <dgm:spPr/>
      <dgm:t>
        <a:bodyPr/>
        <a:lstStyle/>
        <a:p>
          <a:endParaRPr lang="en-US"/>
        </a:p>
      </dgm:t>
    </dgm:pt>
    <dgm:pt modelId="{711420FB-DA70-486F-A1EA-636F1FC6A5D2}" type="sibTrans" cxnId="{71FF600E-413D-4DD3-9D40-A3D860A619D8}">
      <dgm:prSet/>
      <dgm:spPr/>
      <dgm:t>
        <a:bodyPr/>
        <a:lstStyle/>
        <a:p>
          <a:endParaRPr lang="en-US"/>
        </a:p>
      </dgm:t>
    </dgm:pt>
    <dgm:pt modelId="{50505590-8319-4074-A5C9-765AB1E71FB0}">
      <dgm:prSet phldrT="[Text]"/>
      <dgm:spPr>
        <a:solidFill>
          <a:schemeClr val="accent2"/>
        </a:solidFill>
      </dgm:spPr>
      <dgm:t>
        <a:bodyPr/>
        <a:lstStyle/>
        <a:p>
          <a:r>
            <a:rPr lang="en-US" dirty="0"/>
            <a:t>Focus area 1</a:t>
          </a:r>
        </a:p>
      </dgm:t>
    </dgm:pt>
    <dgm:pt modelId="{1FBFA593-BDA6-4CF9-A11F-B16F9EE96EE9}" type="parTrans" cxnId="{F534D523-8C34-4EE1-8D73-46A0509FAB8D}">
      <dgm:prSet/>
      <dgm:spPr/>
      <dgm:t>
        <a:bodyPr/>
        <a:lstStyle/>
        <a:p>
          <a:endParaRPr lang="en-US"/>
        </a:p>
      </dgm:t>
    </dgm:pt>
    <dgm:pt modelId="{6FA93FD8-1FE3-4360-98ED-25E520857F7C}" type="sibTrans" cxnId="{F534D523-8C34-4EE1-8D73-46A0509FAB8D}">
      <dgm:prSet/>
      <dgm:spPr/>
      <dgm:t>
        <a:bodyPr/>
        <a:lstStyle/>
        <a:p>
          <a:endParaRPr lang="en-US"/>
        </a:p>
      </dgm:t>
    </dgm:pt>
    <dgm:pt modelId="{4BF6EB85-4B90-4B13-92EF-B3E6F6B55A4C}">
      <dgm:prSet phldrT="[Text]"/>
      <dgm:spPr>
        <a:solidFill>
          <a:schemeClr val="accent2"/>
        </a:solidFill>
      </dgm:spPr>
      <dgm:t>
        <a:bodyPr/>
        <a:lstStyle/>
        <a:p>
          <a:r>
            <a:rPr lang="en-US" dirty="0"/>
            <a:t>Focus area 2</a:t>
          </a:r>
        </a:p>
      </dgm:t>
    </dgm:pt>
    <dgm:pt modelId="{4B5CA0CF-CC55-4E2A-83C4-2B2032D8C0F3}" type="parTrans" cxnId="{D9CE94E5-498F-4714-A432-3FE8137D32E0}">
      <dgm:prSet/>
      <dgm:spPr/>
      <dgm:t>
        <a:bodyPr/>
        <a:lstStyle/>
        <a:p>
          <a:endParaRPr lang="en-US"/>
        </a:p>
      </dgm:t>
    </dgm:pt>
    <dgm:pt modelId="{606345B1-8F27-4527-8FCA-3CB0DB184F12}" type="sibTrans" cxnId="{D9CE94E5-498F-4714-A432-3FE8137D32E0}">
      <dgm:prSet/>
      <dgm:spPr/>
      <dgm:t>
        <a:bodyPr/>
        <a:lstStyle/>
        <a:p>
          <a:endParaRPr lang="en-US"/>
        </a:p>
      </dgm:t>
    </dgm:pt>
    <dgm:pt modelId="{3F636291-94FD-41A2-BDFE-4F44A830570B}" type="pres">
      <dgm:prSet presAssocID="{A629C41D-D680-47E1-BED5-1B74D8D1BA01}" presName="hierChild1" presStyleCnt="0">
        <dgm:presLayoutVars>
          <dgm:orgChart val="1"/>
          <dgm:chPref val="1"/>
          <dgm:dir/>
          <dgm:animOne val="branch"/>
          <dgm:animLvl val="lvl"/>
          <dgm:resizeHandles/>
        </dgm:presLayoutVars>
      </dgm:prSet>
      <dgm:spPr/>
    </dgm:pt>
    <dgm:pt modelId="{28330053-D3DB-4936-8836-9553757F0D49}" type="pres">
      <dgm:prSet presAssocID="{8868C04E-26F2-4B39-A879-10CF04045722}" presName="hierRoot1" presStyleCnt="0">
        <dgm:presLayoutVars>
          <dgm:hierBranch val="init"/>
        </dgm:presLayoutVars>
      </dgm:prSet>
      <dgm:spPr/>
    </dgm:pt>
    <dgm:pt modelId="{309457A6-48CE-4702-8CA4-BBFA018B892E}" type="pres">
      <dgm:prSet presAssocID="{8868C04E-26F2-4B39-A879-10CF04045722}" presName="rootComposite1" presStyleCnt="0"/>
      <dgm:spPr/>
    </dgm:pt>
    <dgm:pt modelId="{8B3AFC09-9DB2-448F-AB82-8C66F23C332A}" type="pres">
      <dgm:prSet presAssocID="{8868C04E-26F2-4B39-A879-10CF04045722}" presName="rootText1" presStyleLbl="node0" presStyleIdx="0" presStyleCnt="1">
        <dgm:presLayoutVars>
          <dgm:chPref val="3"/>
        </dgm:presLayoutVars>
      </dgm:prSet>
      <dgm:spPr/>
    </dgm:pt>
    <dgm:pt modelId="{76BE65E1-8DF6-4DEB-90F4-DA57716C0DC3}" type="pres">
      <dgm:prSet presAssocID="{8868C04E-26F2-4B39-A879-10CF04045722}" presName="rootConnector1" presStyleLbl="node1" presStyleIdx="0" presStyleCnt="0"/>
      <dgm:spPr/>
    </dgm:pt>
    <dgm:pt modelId="{5A72FB3F-2543-4B2F-84B7-4261283E96A3}" type="pres">
      <dgm:prSet presAssocID="{8868C04E-26F2-4B39-A879-10CF04045722}" presName="hierChild2" presStyleCnt="0"/>
      <dgm:spPr/>
    </dgm:pt>
    <dgm:pt modelId="{6ED0CA97-7089-408E-BC33-E6C8C0ECB0F8}" type="pres">
      <dgm:prSet presAssocID="{1FBFA593-BDA6-4CF9-A11F-B16F9EE96EE9}" presName="Name37" presStyleLbl="parChTrans1D2" presStyleIdx="0" presStyleCnt="4"/>
      <dgm:spPr/>
    </dgm:pt>
    <dgm:pt modelId="{711F158C-3640-4BE5-99B7-2F460B2F2C32}" type="pres">
      <dgm:prSet presAssocID="{50505590-8319-4074-A5C9-765AB1E71FB0}" presName="hierRoot2" presStyleCnt="0">
        <dgm:presLayoutVars>
          <dgm:hierBranch val="init"/>
        </dgm:presLayoutVars>
      </dgm:prSet>
      <dgm:spPr/>
    </dgm:pt>
    <dgm:pt modelId="{6EFBBB57-84C7-4989-9D2D-DBFCDC7E839A}" type="pres">
      <dgm:prSet presAssocID="{50505590-8319-4074-A5C9-765AB1E71FB0}" presName="rootComposite" presStyleCnt="0"/>
      <dgm:spPr/>
    </dgm:pt>
    <dgm:pt modelId="{704FDCD2-BF74-47B1-85BC-41CC79A47C37}" type="pres">
      <dgm:prSet presAssocID="{50505590-8319-4074-A5C9-765AB1E71FB0}" presName="rootText" presStyleLbl="node2" presStyleIdx="0" presStyleCnt="3">
        <dgm:presLayoutVars>
          <dgm:chPref val="3"/>
        </dgm:presLayoutVars>
      </dgm:prSet>
      <dgm:spPr/>
    </dgm:pt>
    <dgm:pt modelId="{962B1D7E-3CD2-4478-8C20-F73614A22869}" type="pres">
      <dgm:prSet presAssocID="{50505590-8319-4074-A5C9-765AB1E71FB0}" presName="rootConnector" presStyleLbl="node2" presStyleIdx="0" presStyleCnt="3"/>
      <dgm:spPr/>
    </dgm:pt>
    <dgm:pt modelId="{7C99A01A-C4E4-42D9-9D8A-290DC4119637}" type="pres">
      <dgm:prSet presAssocID="{50505590-8319-4074-A5C9-765AB1E71FB0}" presName="hierChild4" presStyleCnt="0"/>
      <dgm:spPr/>
    </dgm:pt>
    <dgm:pt modelId="{DA83A119-1B1E-48C1-9AEF-821147306E72}" type="pres">
      <dgm:prSet presAssocID="{50505590-8319-4074-A5C9-765AB1E71FB0}" presName="hierChild5" presStyleCnt="0"/>
      <dgm:spPr/>
    </dgm:pt>
    <dgm:pt modelId="{57EDD968-301D-4464-BE4A-1EC437C1FAB3}" type="pres">
      <dgm:prSet presAssocID="{4B5CA0CF-CC55-4E2A-83C4-2B2032D8C0F3}" presName="Name37" presStyleLbl="parChTrans1D2" presStyleIdx="1" presStyleCnt="4"/>
      <dgm:spPr/>
    </dgm:pt>
    <dgm:pt modelId="{2C104CEB-1062-4DF9-AC68-6CA5A01D4D76}" type="pres">
      <dgm:prSet presAssocID="{4BF6EB85-4B90-4B13-92EF-B3E6F6B55A4C}" presName="hierRoot2" presStyleCnt="0">
        <dgm:presLayoutVars>
          <dgm:hierBranch val="init"/>
        </dgm:presLayoutVars>
      </dgm:prSet>
      <dgm:spPr/>
    </dgm:pt>
    <dgm:pt modelId="{C8B54854-0DB9-45EE-B087-D677318DD972}" type="pres">
      <dgm:prSet presAssocID="{4BF6EB85-4B90-4B13-92EF-B3E6F6B55A4C}" presName="rootComposite" presStyleCnt="0"/>
      <dgm:spPr/>
    </dgm:pt>
    <dgm:pt modelId="{12E85152-4F6D-43C8-B3E3-2789EECAD3C5}" type="pres">
      <dgm:prSet presAssocID="{4BF6EB85-4B90-4B13-92EF-B3E6F6B55A4C}" presName="rootText" presStyleLbl="node2" presStyleIdx="1" presStyleCnt="3">
        <dgm:presLayoutVars>
          <dgm:chPref val="3"/>
        </dgm:presLayoutVars>
      </dgm:prSet>
      <dgm:spPr/>
    </dgm:pt>
    <dgm:pt modelId="{BEAD0DEE-CC91-43C7-81A3-2167551A1330}" type="pres">
      <dgm:prSet presAssocID="{4BF6EB85-4B90-4B13-92EF-B3E6F6B55A4C}" presName="rootConnector" presStyleLbl="node2" presStyleIdx="1" presStyleCnt="3"/>
      <dgm:spPr/>
    </dgm:pt>
    <dgm:pt modelId="{D0945E2A-82D0-40CE-95C7-BC26B9F40395}" type="pres">
      <dgm:prSet presAssocID="{4BF6EB85-4B90-4B13-92EF-B3E6F6B55A4C}" presName="hierChild4" presStyleCnt="0"/>
      <dgm:spPr/>
    </dgm:pt>
    <dgm:pt modelId="{5C26671E-B94A-456B-AD03-EAB82D66FE0C}" type="pres">
      <dgm:prSet presAssocID="{4BF6EB85-4B90-4B13-92EF-B3E6F6B55A4C}" presName="hierChild5" presStyleCnt="0"/>
      <dgm:spPr/>
    </dgm:pt>
    <dgm:pt modelId="{48F20940-C640-402A-A62F-0A4027E05D69}" type="pres">
      <dgm:prSet presAssocID="{0D6793C0-0905-4835-A1BB-0AF122CF8B8E}" presName="Name37" presStyleLbl="parChTrans1D2" presStyleIdx="2" presStyleCnt="4"/>
      <dgm:spPr/>
    </dgm:pt>
    <dgm:pt modelId="{83AA4471-3966-4FD7-A697-E9DE1B3E9BE7}" type="pres">
      <dgm:prSet presAssocID="{C5578B1E-D2A2-4AB5-A139-512A5F844882}" presName="hierRoot2" presStyleCnt="0">
        <dgm:presLayoutVars>
          <dgm:hierBranch val="init"/>
        </dgm:presLayoutVars>
      </dgm:prSet>
      <dgm:spPr/>
    </dgm:pt>
    <dgm:pt modelId="{DF368057-5A51-4C64-9C5F-64435DF2F89D}" type="pres">
      <dgm:prSet presAssocID="{C5578B1E-D2A2-4AB5-A139-512A5F844882}" presName="rootComposite" presStyleCnt="0"/>
      <dgm:spPr/>
    </dgm:pt>
    <dgm:pt modelId="{86CFB131-4DD3-4DE9-93A0-649DC85C4F45}" type="pres">
      <dgm:prSet presAssocID="{C5578B1E-D2A2-4AB5-A139-512A5F844882}" presName="rootText" presStyleLbl="node2" presStyleIdx="2" presStyleCnt="3">
        <dgm:presLayoutVars>
          <dgm:chPref val="3"/>
        </dgm:presLayoutVars>
      </dgm:prSet>
      <dgm:spPr/>
    </dgm:pt>
    <dgm:pt modelId="{2B81418B-F43C-40D7-97B5-8E1CE137F274}" type="pres">
      <dgm:prSet presAssocID="{C5578B1E-D2A2-4AB5-A139-512A5F844882}" presName="rootConnector" presStyleLbl="node2" presStyleIdx="2" presStyleCnt="3"/>
      <dgm:spPr/>
    </dgm:pt>
    <dgm:pt modelId="{D3CE158E-8C0E-4EA5-A05D-C450D0A8AE0A}" type="pres">
      <dgm:prSet presAssocID="{C5578B1E-D2A2-4AB5-A139-512A5F844882}" presName="hierChild4" presStyleCnt="0"/>
      <dgm:spPr/>
    </dgm:pt>
    <dgm:pt modelId="{E17E9F5C-F93A-42DB-993F-10E5746B6B3E}" type="pres">
      <dgm:prSet presAssocID="{C5578B1E-D2A2-4AB5-A139-512A5F844882}" presName="hierChild5" presStyleCnt="0"/>
      <dgm:spPr/>
    </dgm:pt>
    <dgm:pt modelId="{A7AD6E12-C34D-473B-A839-8254539BFB37}" type="pres">
      <dgm:prSet presAssocID="{8868C04E-26F2-4B39-A879-10CF04045722}" presName="hierChild3" presStyleCnt="0"/>
      <dgm:spPr/>
    </dgm:pt>
    <dgm:pt modelId="{8E1E2632-76A4-48A8-9CF8-CB8561A28C6C}" type="pres">
      <dgm:prSet presAssocID="{0A89004F-0D64-4E71-84E1-7E7A957BFC38}" presName="Name111" presStyleLbl="parChTrans1D2" presStyleIdx="3" presStyleCnt="4"/>
      <dgm:spPr/>
    </dgm:pt>
    <dgm:pt modelId="{D3207102-97E6-4115-81A9-7E0E13B9472A}" type="pres">
      <dgm:prSet presAssocID="{0F000340-B211-48AE-A8ED-66FD5C61089C}" presName="hierRoot3" presStyleCnt="0">
        <dgm:presLayoutVars>
          <dgm:hierBranch val="init"/>
        </dgm:presLayoutVars>
      </dgm:prSet>
      <dgm:spPr/>
    </dgm:pt>
    <dgm:pt modelId="{EE47CCFD-3C1F-47BA-A036-714520A5E66C}" type="pres">
      <dgm:prSet presAssocID="{0F000340-B211-48AE-A8ED-66FD5C61089C}" presName="rootComposite3" presStyleCnt="0"/>
      <dgm:spPr/>
    </dgm:pt>
    <dgm:pt modelId="{0BEC0180-43D5-4355-927A-F93742B4153A}" type="pres">
      <dgm:prSet presAssocID="{0F000340-B211-48AE-A8ED-66FD5C61089C}" presName="rootText3" presStyleLbl="asst1" presStyleIdx="0" presStyleCnt="1">
        <dgm:presLayoutVars>
          <dgm:chPref val="3"/>
        </dgm:presLayoutVars>
      </dgm:prSet>
      <dgm:spPr/>
    </dgm:pt>
    <dgm:pt modelId="{F5770121-01A9-46C5-BE18-5D98FDFA7975}" type="pres">
      <dgm:prSet presAssocID="{0F000340-B211-48AE-A8ED-66FD5C61089C}" presName="rootConnector3" presStyleLbl="asst1" presStyleIdx="0" presStyleCnt="1"/>
      <dgm:spPr/>
    </dgm:pt>
    <dgm:pt modelId="{E7FFAE7A-F3F2-48C2-AFF6-7E2317CCBA9D}" type="pres">
      <dgm:prSet presAssocID="{0F000340-B211-48AE-A8ED-66FD5C61089C}" presName="hierChild6" presStyleCnt="0"/>
      <dgm:spPr/>
    </dgm:pt>
    <dgm:pt modelId="{1F02CE81-BDE4-4297-9C7B-4686E8354A57}" type="pres">
      <dgm:prSet presAssocID="{0F000340-B211-48AE-A8ED-66FD5C61089C}" presName="hierChild7" presStyleCnt="0"/>
      <dgm:spPr/>
    </dgm:pt>
  </dgm:ptLst>
  <dgm:cxnLst>
    <dgm:cxn modelId="{39B9710C-61F4-41E0-B9C9-EEFC816F6EA2}" type="presOf" srcId="{1FBFA593-BDA6-4CF9-A11F-B16F9EE96EE9}" destId="{6ED0CA97-7089-408E-BC33-E6C8C0ECB0F8}" srcOrd="0" destOrd="0" presId="urn:microsoft.com/office/officeart/2005/8/layout/orgChart1"/>
    <dgm:cxn modelId="{71FF600E-413D-4DD3-9D40-A3D860A619D8}" srcId="{8868C04E-26F2-4B39-A879-10CF04045722}" destId="{C5578B1E-D2A2-4AB5-A139-512A5F844882}" srcOrd="3" destOrd="0" parTransId="{0D6793C0-0905-4835-A1BB-0AF122CF8B8E}" sibTransId="{711420FB-DA70-486F-A1EA-636F1FC6A5D2}"/>
    <dgm:cxn modelId="{404DED1E-5FD5-4EFA-89E8-600028BEF2AA}" type="presOf" srcId="{8868C04E-26F2-4B39-A879-10CF04045722}" destId="{8B3AFC09-9DB2-448F-AB82-8C66F23C332A}" srcOrd="0" destOrd="0" presId="urn:microsoft.com/office/officeart/2005/8/layout/orgChart1"/>
    <dgm:cxn modelId="{F534D523-8C34-4EE1-8D73-46A0509FAB8D}" srcId="{8868C04E-26F2-4B39-A879-10CF04045722}" destId="{50505590-8319-4074-A5C9-765AB1E71FB0}" srcOrd="1" destOrd="0" parTransId="{1FBFA593-BDA6-4CF9-A11F-B16F9EE96EE9}" sibTransId="{6FA93FD8-1FE3-4360-98ED-25E520857F7C}"/>
    <dgm:cxn modelId="{BED7D532-D25D-4767-B658-0AE29515EEBB}" type="presOf" srcId="{A629C41D-D680-47E1-BED5-1B74D8D1BA01}" destId="{3F636291-94FD-41A2-BDFE-4F44A830570B}" srcOrd="0" destOrd="0" presId="urn:microsoft.com/office/officeart/2005/8/layout/orgChart1"/>
    <dgm:cxn modelId="{DD81B643-34D4-4A02-9F96-0AA80C4B2271}" type="presOf" srcId="{C5578B1E-D2A2-4AB5-A139-512A5F844882}" destId="{86CFB131-4DD3-4DE9-93A0-649DC85C4F45}" srcOrd="0" destOrd="0" presId="urn:microsoft.com/office/officeart/2005/8/layout/orgChart1"/>
    <dgm:cxn modelId="{FDA9A646-52A5-4CD3-865A-FB040703538D}" type="presOf" srcId="{8868C04E-26F2-4B39-A879-10CF04045722}" destId="{76BE65E1-8DF6-4DEB-90F4-DA57716C0DC3}" srcOrd="1" destOrd="0" presId="urn:microsoft.com/office/officeart/2005/8/layout/orgChart1"/>
    <dgm:cxn modelId="{037F6967-F03A-4B5F-AEFF-C23FF0FBC628}" type="presOf" srcId="{0A89004F-0D64-4E71-84E1-7E7A957BFC38}" destId="{8E1E2632-76A4-48A8-9CF8-CB8561A28C6C}" srcOrd="0" destOrd="0" presId="urn:microsoft.com/office/officeart/2005/8/layout/orgChart1"/>
    <dgm:cxn modelId="{EFA72754-33C3-47B4-9AB0-CF8E967EC700}" type="presOf" srcId="{0F000340-B211-48AE-A8ED-66FD5C61089C}" destId="{F5770121-01A9-46C5-BE18-5D98FDFA7975}" srcOrd="1" destOrd="0" presId="urn:microsoft.com/office/officeart/2005/8/layout/orgChart1"/>
    <dgm:cxn modelId="{30C4FE56-679F-47BC-A44F-3A0CCA676377}" srcId="{A629C41D-D680-47E1-BED5-1B74D8D1BA01}" destId="{8868C04E-26F2-4B39-A879-10CF04045722}" srcOrd="0" destOrd="0" parTransId="{2B153BFA-EE04-405E-B2F8-486A42DA8441}" sibTransId="{38BFFEB0-F65C-4CC9-9157-C46D2C10F1F1}"/>
    <dgm:cxn modelId="{3D17E15A-7238-4A9A-862B-8CE97C45C718}" type="presOf" srcId="{0D6793C0-0905-4835-A1BB-0AF122CF8B8E}" destId="{48F20940-C640-402A-A62F-0A4027E05D69}" srcOrd="0" destOrd="0" presId="urn:microsoft.com/office/officeart/2005/8/layout/orgChart1"/>
    <dgm:cxn modelId="{17969F7D-A550-4927-8C0D-75ED11FF82CD}" type="presOf" srcId="{50505590-8319-4074-A5C9-765AB1E71FB0}" destId="{704FDCD2-BF74-47B1-85BC-41CC79A47C37}" srcOrd="0" destOrd="0" presId="urn:microsoft.com/office/officeart/2005/8/layout/orgChart1"/>
    <dgm:cxn modelId="{56056D8F-981D-4B9B-BAC5-A756778F1EF1}" type="presOf" srcId="{4B5CA0CF-CC55-4E2A-83C4-2B2032D8C0F3}" destId="{57EDD968-301D-4464-BE4A-1EC437C1FAB3}" srcOrd="0" destOrd="0" presId="urn:microsoft.com/office/officeart/2005/8/layout/orgChart1"/>
    <dgm:cxn modelId="{A5E61199-241B-45B1-BEE9-85B714312E01}" srcId="{8868C04E-26F2-4B39-A879-10CF04045722}" destId="{0F000340-B211-48AE-A8ED-66FD5C61089C}" srcOrd="0" destOrd="0" parTransId="{0A89004F-0D64-4E71-84E1-7E7A957BFC38}" sibTransId="{291926F0-1313-4E54-BD45-3C845197CF5B}"/>
    <dgm:cxn modelId="{E1ECE199-6454-4055-896D-893A8E688E9D}" type="presOf" srcId="{C5578B1E-D2A2-4AB5-A139-512A5F844882}" destId="{2B81418B-F43C-40D7-97B5-8E1CE137F274}" srcOrd="1" destOrd="0" presId="urn:microsoft.com/office/officeart/2005/8/layout/orgChart1"/>
    <dgm:cxn modelId="{E9BC53DD-4DB4-4996-BDCE-D6AA9FADBE9C}" type="presOf" srcId="{50505590-8319-4074-A5C9-765AB1E71FB0}" destId="{962B1D7E-3CD2-4478-8C20-F73614A22869}" srcOrd="1" destOrd="0" presId="urn:microsoft.com/office/officeart/2005/8/layout/orgChart1"/>
    <dgm:cxn modelId="{C86B5ADF-2B30-4B55-BFCE-FA383F03CEA6}" type="presOf" srcId="{4BF6EB85-4B90-4B13-92EF-B3E6F6B55A4C}" destId="{12E85152-4F6D-43C8-B3E3-2789EECAD3C5}" srcOrd="0" destOrd="0" presId="urn:microsoft.com/office/officeart/2005/8/layout/orgChart1"/>
    <dgm:cxn modelId="{D9CE94E5-498F-4714-A432-3FE8137D32E0}" srcId="{8868C04E-26F2-4B39-A879-10CF04045722}" destId="{4BF6EB85-4B90-4B13-92EF-B3E6F6B55A4C}" srcOrd="2" destOrd="0" parTransId="{4B5CA0CF-CC55-4E2A-83C4-2B2032D8C0F3}" sibTransId="{606345B1-8F27-4527-8FCA-3CB0DB184F12}"/>
    <dgm:cxn modelId="{E94D4FEC-F30B-4325-A095-C3E89F24FB1F}" type="presOf" srcId="{4BF6EB85-4B90-4B13-92EF-B3E6F6B55A4C}" destId="{BEAD0DEE-CC91-43C7-81A3-2167551A1330}" srcOrd="1" destOrd="0" presId="urn:microsoft.com/office/officeart/2005/8/layout/orgChart1"/>
    <dgm:cxn modelId="{BC20DDF8-3C7D-4557-AE31-EF34922ED32A}" type="presOf" srcId="{0F000340-B211-48AE-A8ED-66FD5C61089C}" destId="{0BEC0180-43D5-4355-927A-F93742B4153A}" srcOrd="0" destOrd="0" presId="urn:microsoft.com/office/officeart/2005/8/layout/orgChart1"/>
    <dgm:cxn modelId="{53569525-51C2-4A33-99A8-3E7ECFAA4AC2}" type="presParOf" srcId="{3F636291-94FD-41A2-BDFE-4F44A830570B}" destId="{28330053-D3DB-4936-8836-9553757F0D49}" srcOrd="0" destOrd="0" presId="urn:microsoft.com/office/officeart/2005/8/layout/orgChart1"/>
    <dgm:cxn modelId="{BF25540F-30FC-43A5-A8CD-4FCA8F3F3A8C}" type="presParOf" srcId="{28330053-D3DB-4936-8836-9553757F0D49}" destId="{309457A6-48CE-4702-8CA4-BBFA018B892E}" srcOrd="0" destOrd="0" presId="urn:microsoft.com/office/officeart/2005/8/layout/orgChart1"/>
    <dgm:cxn modelId="{C33A6906-4C2F-4799-B4EC-EB6E74E402E3}" type="presParOf" srcId="{309457A6-48CE-4702-8CA4-BBFA018B892E}" destId="{8B3AFC09-9DB2-448F-AB82-8C66F23C332A}" srcOrd="0" destOrd="0" presId="urn:microsoft.com/office/officeart/2005/8/layout/orgChart1"/>
    <dgm:cxn modelId="{B599ABA7-3057-4D63-A771-C54EC3020C66}" type="presParOf" srcId="{309457A6-48CE-4702-8CA4-BBFA018B892E}" destId="{76BE65E1-8DF6-4DEB-90F4-DA57716C0DC3}" srcOrd="1" destOrd="0" presId="urn:microsoft.com/office/officeart/2005/8/layout/orgChart1"/>
    <dgm:cxn modelId="{35283495-039F-4E82-8B61-EE40FB9AFCB5}" type="presParOf" srcId="{28330053-D3DB-4936-8836-9553757F0D49}" destId="{5A72FB3F-2543-4B2F-84B7-4261283E96A3}" srcOrd="1" destOrd="0" presId="urn:microsoft.com/office/officeart/2005/8/layout/orgChart1"/>
    <dgm:cxn modelId="{2E19F762-F5EE-43CE-83D3-7E821E634C26}" type="presParOf" srcId="{5A72FB3F-2543-4B2F-84B7-4261283E96A3}" destId="{6ED0CA97-7089-408E-BC33-E6C8C0ECB0F8}" srcOrd="0" destOrd="0" presId="urn:microsoft.com/office/officeart/2005/8/layout/orgChart1"/>
    <dgm:cxn modelId="{E850D7A4-5981-4C6A-B34F-F7838911E112}" type="presParOf" srcId="{5A72FB3F-2543-4B2F-84B7-4261283E96A3}" destId="{711F158C-3640-4BE5-99B7-2F460B2F2C32}" srcOrd="1" destOrd="0" presId="urn:microsoft.com/office/officeart/2005/8/layout/orgChart1"/>
    <dgm:cxn modelId="{86507512-340E-49ED-935E-C2FA6982289E}" type="presParOf" srcId="{711F158C-3640-4BE5-99B7-2F460B2F2C32}" destId="{6EFBBB57-84C7-4989-9D2D-DBFCDC7E839A}" srcOrd="0" destOrd="0" presId="urn:microsoft.com/office/officeart/2005/8/layout/orgChart1"/>
    <dgm:cxn modelId="{D36F7B9F-4B3E-41C9-98F9-BADC1A8EA2D4}" type="presParOf" srcId="{6EFBBB57-84C7-4989-9D2D-DBFCDC7E839A}" destId="{704FDCD2-BF74-47B1-85BC-41CC79A47C37}" srcOrd="0" destOrd="0" presId="urn:microsoft.com/office/officeart/2005/8/layout/orgChart1"/>
    <dgm:cxn modelId="{7143A839-E2FE-4475-9755-945B55D95C4A}" type="presParOf" srcId="{6EFBBB57-84C7-4989-9D2D-DBFCDC7E839A}" destId="{962B1D7E-3CD2-4478-8C20-F73614A22869}" srcOrd="1" destOrd="0" presId="urn:microsoft.com/office/officeart/2005/8/layout/orgChart1"/>
    <dgm:cxn modelId="{5D234602-4B57-4E1E-9114-C645B0C50243}" type="presParOf" srcId="{711F158C-3640-4BE5-99B7-2F460B2F2C32}" destId="{7C99A01A-C4E4-42D9-9D8A-290DC4119637}" srcOrd="1" destOrd="0" presId="urn:microsoft.com/office/officeart/2005/8/layout/orgChart1"/>
    <dgm:cxn modelId="{23CCB045-F983-49EF-A8E3-78C9910592A0}" type="presParOf" srcId="{711F158C-3640-4BE5-99B7-2F460B2F2C32}" destId="{DA83A119-1B1E-48C1-9AEF-821147306E72}" srcOrd="2" destOrd="0" presId="urn:microsoft.com/office/officeart/2005/8/layout/orgChart1"/>
    <dgm:cxn modelId="{67FAF12F-44DF-4FDD-9D28-8DD45BDAECE0}" type="presParOf" srcId="{5A72FB3F-2543-4B2F-84B7-4261283E96A3}" destId="{57EDD968-301D-4464-BE4A-1EC437C1FAB3}" srcOrd="2" destOrd="0" presId="urn:microsoft.com/office/officeart/2005/8/layout/orgChart1"/>
    <dgm:cxn modelId="{70B89E55-95FB-4BCC-8552-4FB861B3CDEC}" type="presParOf" srcId="{5A72FB3F-2543-4B2F-84B7-4261283E96A3}" destId="{2C104CEB-1062-4DF9-AC68-6CA5A01D4D76}" srcOrd="3" destOrd="0" presId="urn:microsoft.com/office/officeart/2005/8/layout/orgChart1"/>
    <dgm:cxn modelId="{E4D5E4B1-EF5E-494B-9D65-40D991AE8D04}" type="presParOf" srcId="{2C104CEB-1062-4DF9-AC68-6CA5A01D4D76}" destId="{C8B54854-0DB9-45EE-B087-D677318DD972}" srcOrd="0" destOrd="0" presId="urn:microsoft.com/office/officeart/2005/8/layout/orgChart1"/>
    <dgm:cxn modelId="{CE8A3F40-6153-4B8B-BC5B-58787058C09A}" type="presParOf" srcId="{C8B54854-0DB9-45EE-B087-D677318DD972}" destId="{12E85152-4F6D-43C8-B3E3-2789EECAD3C5}" srcOrd="0" destOrd="0" presId="urn:microsoft.com/office/officeart/2005/8/layout/orgChart1"/>
    <dgm:cxn modelId="{B044BE58-02D3-4892-B022-1D8282F6196C}" type="presParOf" srcId="{C8B54854-0DB9-45EE-B087-D677318DD972}" destId="{BEAD0DEE-CC91-43C7-81A3-2167551A1330}" srcOrd="1" destOrd="0" presId="urn:microsoft.com/office/officeart/2005/8/layout/orgChart1"/>
    <dgm:cxn modelId="{3382A8EB-4B8D-44A1-BC3B-154F7BE64B59}" type="presParOf" srcId="{2C104CEB-1062-4DF9-AC68-6CA5A01D4D76}" destId="{D0945E2A-82D0-40CE-95C7-BC26B9F40395}" srcOrd="1" destOrd="0" presId="urn:microsoft.com/office/officeart/2005/8/layout/orgChart1"/>
    <dgm:cxn modelId="{2ECDD9B8-5D0F-4DD3-8A88-D6AB5973497B}" type="presParOf" srcId="{2C104CEB-1062-4DF9-AC68-6CA5A01D4D76}" destId="{5C26671E-B94A-456B-AD03-EAB82D66FE0C}" srcOrd="2" destOrd="0" presId="urn:microsoft.com/office/officeart/2005/8/layout/orgChart1"/>
    <dgm:cxn modelId="{F78572B8-1A1A-4D53-8FB3-B0A7020B1F85}" type="presParOf" srcId="{5A72FB3F-2543-4B2F-84B7-4261283E96A3}" destId="{48F20940-C640-402A-A62F-0A4027E05D69}" srcOrd="4" destOrd="0" presId="urn:microsoft.com/office/officeart/2005/8/layout/orgChart1"/>
    <dgm:cxn modelId="{E7061499-4957-45E8-A68B-D66FE71D78C3}" type="presParOf" srcId="{5A72FB3F-2543-4B2F-84B7-4261283E96A3}" destId="{83AA4471-3966-4FD7-A697-E9DE1B3E9BE7}" srcOrd="5" destOrd="0" presId="urn:microsoft.com/office/officeart/2005/8/layout/orgChart1"/>
    <dgm:cxn modelId="{9603D7C4-7B84-4E68-ABA2-5401F4D1C982}" type="presParOf" srcId="{83AA4471-3966-4FD7-A697-E9DE1B3E9BE7}" destId="{DF368057-5A51-4C64-9C5F-64435DF2F89D}" srcOrd="0" destOrd="0" presId="urn:microsoft.com/office/officeart/2005/8/layout/orgChart1"/>
    <dgm:cxn modelId="{600E9D71-20FA-4BDE-AD0F-EC96738964CC}" type="presParOf" srcId="{DF368057-5A51-4C64-9C5F-64435DF2F89D}" destId="{86CFB131-4DD3-4DE9-93A0-649DC85C4F45}" srcOrd="0" destOrd="0" presId="urn:microsoft.com/office/officeart/2005/8/layout/orgChart1"/>
    <dgm:cxn modelId="{5F70C2A9-A1F9-4C25-8E81-83D1B22CEB8C}" type="presParOf" srcId="{DF368057-5A51-4C64-9C5F-64435DF2F89D}" destId="{2B81418B-F43C-40D7-97B5-8E1CE137F274}" srcOrd="1" destOrd="0" presId="urn:microsoft.com/office/officeart/2005/8/layout/orgChart1"/>
    <dgm:cxn modelId="{5024BB45-17D7-492A-AD67-E540E9A324E7}" type="presParOf" srcId="{83AA4471-3966-4FD7-A697-E9DE1B3E9BE7}" destId="{D3CE158E-8C0E-4EA5-A05D-C450D0A8AE0A}" srcOrd="1" destOrd="0" presId="urn:microsoft.com/office/officeart/2005/8/layout/orgChart1"/>
    <dgm:cxn modelId="{5B75BAF9-8301-4CF3-99A7-1DBC5111457C}" type="presParOf" srcId="{83AA4471-3966-4FD7-A697-E9DE1B3E9BE7}" destId="{E17E9F5C-F93A-42DB-993F-10E5746B6B3E}" srcOrd="2" destOrd="0" presId="urn:microsoft.com/office/officeart/2005/8/layout/orgChart1"/>
    <dgm:cxn modelId="{CF549328-9188-40D8-BBF5-E70195C6F3BB}" type="presParOf" srcId="{28330053-D3DB-4936-8836-9553757F0D49}" destId="{A7AD6E12-C34D-473B-A839-8254539BFB37}" srcOrd="2" destOrd="0" presId="urn:microsoft.com/office/officeart/2005/8/layout/orgChart1"/>
    <dgm:cxn modelId="{7164255B-BB8E-40DF-BE61-BB99B19AED47}" type="presParOf" srcId="{A7AD6E12-C34D-473B-A839-8254539BFB37}" destId="{8E1E2632-76A4-48A8-9CF8-CB8561A28C6C}" srcOrd="0" destOrd="0" presId="urn:microsoft.com/office/officeart/2005/8/layout/orgChart1"/>
    <dgm:cxn modelId="{22A41514-4192-4FDB-8415-61A3CA07DB5C}" type="presParOf" srcId="{A7AD6E12-C34D-473B-A839-8254539BFB37}" destId="{D3207102-97E6-4115-81A9-7E0E13B9472A}" srcOrd="1" destOrd="0" presId="urn:microsoft.com/office/officeart/2005/8/layout/orgChart1"/>
    <dgm:cxn modelId="{96766FAC-2A1D-4DC0-9B89-4544B9CCCFC0}" type="presParOf" srcId="{D3207102-97E6-4115-81A9-7E0E13B9472A}" destId="{EE47CCFD-3C1F-47BA-A036-714520A5E66C}" srcOrd="0" destOrd="0" presId="urn:microsoft.com/office/officeart/2005/8/layout/orgChart1"/>
    <dgm:cxn modelId="{93F14E0E-0198-460A-81AE-96D614151F54}" type="presParOf" srcId="{EE47CCFD-3C1F-47BA-A036-714520A5E66C}" destId="{0BEC0180-43D5-4355-927A-F93742B4153A}" srcOrd="0" destOrd="0" presId="urn:microsoft.com/office/officeart/2005/8/layout/orgChart1"/>
    <dgm:cxn modelId="{2EE6CE82-0AAE-4736-A714-EA55294F2B4B}" type="presParOf" srcId="{EE47CCFD-3C1F-47BA-A036-714520A5E66C}" destId="{F5770121-01A9-46C5-BE18-5D98FDFA7975}" srcOrd="1" destOrd="0" presId="urn:microsoft.com/office/officeart/2005/8/layout/orgChart1"/>
    <dgm:cxn modelId="{E25C6E36-7AD6-45B1-AD7B-AC63F9567DBE}" type="presParOf" srcId="{D3207102-97E6-4115-81A9-7E0E13B9472A}" destId="{E7FFAE7A-F3F2-48C2-AFF6-7E2317CCBA9D}" srcOrd="1" destOrd="0" presId="urn:microsoft.com/office/officeart/2005/8/layout/orgChart1"/>
    <dgm:cxn modelId="{277484F6-E540-4E5F-9C5B-6CF268CFB946}" type="presParOf" srcId="{D3207102-97E6-4115-81A9-7E0E13B9472A}" destId="{1F02CE81-BDE4-4297-9C7B-4686E8354A5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E2424F-D3C6-499A-A9C8-EDB8C9E0AD4B}" type="doc">
      <dgm:prSet loTypeId="urn:microsoft.com/office/officeart/2005/8/layout/orgChart1" loCatId="hierarchy" qsTypeId="urn:microsoft.com/office/officeart/2005/8/quickstyle/3d1" qsCatId="3D" csTypeId="urn:microsoft.com/office/officeart/2005/8/colors/colorful4" csCatId="colorful" phldr="1"/>
      <dgm:spPr/>
      <dgm:t>
        <a:bodyPr/>
        <a:lstStyle/>
        <a:p>
          <a:endParaRPr lang="en-US"/>
        </a:p>
      </dgm:t>
    </dgm:pt>
    <dgm:pt modelId="{070A287F-2B85-4E88-853E-B7DFC696D543}">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1050" b="0" dirty="0">
              <a:solidFill>
                <a:schemeClr val="bg1"/>
              </a:solidFill>
              <a:latin typeface="Tahoma" panose="020B0604030504040204" pitchFamily="34" charset="0"/>
              <a:ea typeface="Tahoma" panose="020B0604030504040204" pitchFamily="34" charset="0"/>
              <a:cs typeface="Tahoma" panose="020B0604030504040204" pitchFamily="34" charset="0"/>
            </a:rPr>
            <a:t>Regional Council Chair </a:t>
          </a:r>
        </a:p>
      </dgm:t>
    </dgm:pt>
    <dgm:pt modelId="{60A5F9FB-475B-4164-BEA5-784806DF9327}" type="parTrans" cxnId="{59B88AA1-F320-4953-BD7B-8AEAC10E3DFB}">
      <dgm:prSet/>
      <dgm:spPr/>
      <dgm:t>
        <a:bodyPr/>
        <a:lstStyle/>
        <a:p>
          <a:endParaRPr lang="en-US" sz="3600" b="0">
            <a:latin typeface="Tahoma" panose="020B0604030504040204" pitchFamily="34" charset="0"/>
            <a:ea typeface="Tahoma" panose="020B0604030504040204" pitchFamily="34" charset="0"/>
            <a:cs typeface="Tahoma" panose="020B0604030504040204" pitchFamily="34" charset="0"/>
          </a:endParaRPr>
        </a:p>
      </dgm:t>
    </dgm:pt>
    <dgm:pt modelId="{FF3BEC2A-1A5C-4D09-9D56-0C96917B9EAC}" type="sibTrans" cxnId="{59B88AA1-F320-4953-BD7B-8AEAC10E3DFB}">
      <dgm:prSet/>
      <dgm:spPr/>
      <dgm:t>
        <a:bodyPr/>
        <a:lstStyle/>
        <a:p>
          <a:endParaRPr lang="en-US" sz="3600" b="0">
            <a:latin typeface="Tahoma" panose="020B0604030504040204" pitchFamily="34" charset="0"/>
            <a:ea typeface="Tahoma" panose="020B0604030504040204" pitchFamily="34" charset="0"/>
            <a:cs typeface="Tahoma" panose="020B0604030504040204" pitchFamily="34" charset="0"/>
          </a:endParaRPr>
        </a:p>
      </dgm:t>
    </dgm:pt>
    <dgm:pt modelId="{18D79823-3C62-4945-8524-D4DF428D25C4}" type="asst">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1050" b="0" dirty="0">
              <a:solidFill>
                <a:schemeClr val="bg1"/>
              </a:solidFill>
              <a:latin typeface="Tahoma" panose="020B0604030504040204" pitchFamily="34" charset="0"/>
              <a:ea typeface="Tahoma" panose="020B0604030504040204" pitchFamily="34" charset="0"/>
              <a:cs typeface="Tahoma" panose="020B0604030504040204" pitchFamily="34" charset="0"/>
            </a:rPr>
            <a:t>Regional Council </a:t>
          </a:r>
        </a:p>
        <a:p>
          <a:r>
            <a:rPr lang="en-US" sz="1050" b="0" dirty="0">
              <a:solidFill>
                <a:schemeClr val="bg1"/>
              </a:solidFill>
              <a:latin typeface="Tahoma" panose="020B0604030504040204" pitchFamily="34" charset="0"/>
              <a:ea typeface="Tahoma" panose="020B0604030504040204" pitchFamily="34" charset="0"/>
              <a:cs typeface="Tahoma" panose="020B0604030504040204" pitchFamily="34" charset="0"/>
            </a:rPr>
            <a:t>Deputy Chair</a:t>
          </a:r>
        </a:p>
      </dgm:t>
    </dgm:pt>
    <dgm:pt modelId="{DA5F8F38-0A0C-42E5-AB10-1368E4118430}" type="parTrans" cxnId="{CF0AA252-B2F8-4240-9366-6F0EF3290F31}">
      <dgm:prSet/>
      <dgm:spPr/>
      <dgm:t>
        <a:bodyPr/>
        <a:lstStyle/>
        <a:p>
          <a:endParaRPr lang="en-US" sz="3600" b="0">
            <a:latin typeface="Tahoma" panose="020B0604030504040204" pitchFamily="34" charset="0"/>
            <a:ea typeface="Tahoma" panose="020B0604030504040204" pitchFamily="34" charset="0"/>
            <a:cs typeface="Tahoma" panose="020B0604030504040204" pitchFamily="34" charset="0"/>
          </a:endParaRPr>
        </a:p>
      </dgm:t>
    </dgm:pt>
    <dgm:pt modelId="{84A4359E-74F5-45FC-AF8A-BB8690CDF780}" type="sibTrans" cxnId="{CF0AA252-B2F8-4240-9366-6F0EF3290F31}">
      <dgm:prSet/>
      <dgm:spPr/>
      <dgm:t>
        <a:bodyPr/>
        <a:lstStyle/>
        <a:p>
          <a:endParaRPr lang="en-US" sz="3600" b="0">
            <a:latin typeface="Tahoma" panose="020B0604030504040204" pitchFamily="34" charset="0"/>
            <a:ea typeface="Tahoma" panose="020B0604030504040204" pitchFamily="34" charset="0"/>
            <a:cs typeface="Tahoma" panose="020B0604030504040204" pitchFamily="34" charset="0"/>
          </a:endParaRPr>
        </a:p>
      </dgm:t>
    </dgm:pt>
    <dgm:pt modelId="{40693033-4B79-4559-8A2E-6317989C4505}" type="asst">
      <dgm:prSe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1050" b="0" dirty="0">
              <a:solidFill>
                <a:schemeClr val="bg1"/>
              </a:solidFill>
              <a:latin typeface="Tahoma" panose="020B0604030504040204" pitchFamily="34" charset="0"/>
              <a:ea typeface="Tahoma" panose="020B0604030504040204" pitchFamily="34" charset="0"/>
              <a:cs typeface="Tahoma" panose="020B0604030504040204" pitchFamily="34" charset="0"/>
            </a:rPr>
            <a:t>Treasurer </a:t>
          </a:r>
        </a:p>
      </dgm:t>
    </dgm:pt>
    <dgm:pt modelId="{3772CEAE-7A95-42B0-A36E-1B33A0ECF333}" type="parTrans" cxnId="{A4805E73-1D58-4C13-8FE1-B8AA0EC82FD3}">
      <dgm:prSet/>
      <dgm:spPr/>
      <dgm:t>
        <a:bodyPr/>
        <a:lstStyle/>
        <a:p>
          <a:endParaRPr lang="en-US" sz="2000" b="0">
            <a:latin typeface="Tahoma" panose="020B0604030504040204" pitchFamily="34" charset="0"/>
            <a:ea typeface="Tahoma" panose="020B0604030504040204" pitchFamily="34" charset="0"/>
            <a:cs typeface="Tahoma" panose="020B0604030504040204" pitchFamily="34" charset="0"/>
          </a:endParaRPr>
        </a:p>
      </dgm:t>
    </dgm:pt>
    <dgm:pt modelId="{F7460ADF-B4F0-43C1-B7A4-298F8DBA9CC0}" type="sibTrans" cxnId="{A4805E73-1D58-4C13-8FE1-B8AA0EC82FD3}">
      <dgm:prSet/>
      <dgm:spPr/>
      <dgm:t>
        <a:bodyPr/>
        <a:lstStyle/>
        <a:p>
          <a:endParaRPr lang="en-US" sz="2000" b="0">
            <a:latin typeface="Tahoma" panose="020B0604030504040204" pitchFamily="34" charset="0"/>
            <a:ea typeface="Tahoma" panose="020B0604030504040204" pitchFamily="34" charset="0"/>
            <a:cs typeface="Tahoma" panose="020B0604030504040204" pitchFamily="34" charset="0"/>
          </a:endParaRPr>
        </a:p>
      </dgm:t>
    </dgm:pt>
    <dgm:pt modelId="{E9E5EC56-2D18-401F-840B-D0153362BE58}" type="pres">
      <dgm:prSet presAssocID="{75E2424F-D3C6-499A-A9C8-EDB8C9E0AD4B}" presName="hierChild1" presStyleCnt="0">
        <dgm:presLayoutVars>
          <dgm:orgChart val="1"/>
          <dgm:chPref val="1"/>
          <dgm:dir/>
          <dgm:animOne val="branch"/>
          <dgm:animLvl val="lvl"/>
          <dgm:resizeHandles/>
        </dgm:presLayoutVars>
      </dgm:prSet>
      <dgm:spPr/>
    </dgm:pt>
    <dgm:pt modelId="{71EF2E34-361F-41BA-8FED-FAB4333B0AD8}" type="pres">
      <dgm:prSet presAssocID="{070A287F-2B85-4E88-853E-B7DFC696D543}" presName="hierRoot1" presStyleCnt="0">
        <dgm:presLayoutVars>
          <dgm:hierBranch val="init"/>
        </dgm:presLayoutVars>
      </dgm:prSet>
      <dgm:spPr/>
    </dgm:pt>
    <dgm:pt modelId="{78887DD7-9CEF-41B2-84FA-21CD8C54E56B}" type="pres">
      <dgm:prSet presAssocID="{070A287F-2B85-4E88-853E-B7DFC696D543}" presName="rootComposite1" presStyleCnt="0"/>
      <dgm:spPr/>
    </dgm:pt>
    <dgm:pt modelId="{011B9736-0D79-46AE-A0C6-84D96E6F4F25}" type="pres">
      <dgm:prSet presAssocID="{070A287F-2B85-4E88-853E-B7DFC696D543}" presName="rootText1" presStyleLbl="node0" presStyleIdx="0" presStyleCnt="1" custScaleX="178739" custScaleY="81331" custLinFactNeighborY="18584">
        <dgm:presLayoutVars>
          <dgm:chPref val="3"/>
        </dgm:presLayoutVars>
      </dgm:prSet>
      <dgm:spPr/>
    </dgm:pt>
    <dgm:pt modelId="{343E8E92-ADA8-403B-AD66-367D72894A29}" type="pres">
      <dgm:prSet presAssocID="{070A287F-2B85-4E88-853E-B7DFC696D543}" presName="rootConnector1" presStyleLbl="node1" presStyleIdx="0" presStyleCnt="0"/>
      <dgm:spPr/>
    </dgm:pt>
    <dgm:pt modelId="{E637B102-6E81-4266-9834-06EFC7B4BCDB}" type="pres">
      <dgm:prSet presAssocID="{070A287F-2B85-4E88-853E-B7DFC696D543}" presName="hierChild2" presStyleCnt="0"/>
      <dgm:spPr/>
    </dgm:pt>
    <dgm:pt modelId="{2941A65B-5D4A-4EFE-99C2-68F6A6DDC8AB}" type="pres">
      <dgm:prSet presAssocID="{070A287F-2B85-4E88-853E-B7DFC696D543}" presName="hierChild3" presStyleCnt="0"/>
      <dgm:spPr/>
    </dgm:pt>
    <dgm:pt modelId="{3AFCD39C-2FBC-4BF8-8174-F33A8F2AB7CB}" type="pres">
      <dgm:prSet presAssocID="{DA5F8F38-0A0C-42E5-AB10-1368E4118430}" presName="Name111" presStyleLbl="parChTrans1D2" presStyleIdx="0" presStyleCnt="2"/>
      <dgm:spPr/>
    </dgm:pt>
    <dgm:pt modelId="{C1AC4BA4-4700-4893-811D-B9AA6A673656}" type="pres">
      <dgm:prSet presAssocID="{18D79823-3C62-4945-8524-D4DF428D25C4}" presName="hierRoot3" presStyleCnt="0">
        <dgm:presLayoutVars>
          <dgm:hierBranch val="init"/>
        </dgm:presLayoutVars>
      </dgm:prSet>
      <dgm:spPr/>
    </dgm:pt>
    <dgm:pt modelId="{56E3F762-77D0-483B-B19C-74200F5F3B5A}" type="pres">
      <dgm:prSet presAssocID="{18D79823-3C62-4945-8524-D4DF428D25C4}" presName="rootComposite3" presStyleCnt="0"/>
      <dgm:spPr/>
    </dgm:pt>
    <dgm:pt modelId="{C2E4DE64-1B4A-4BB2-94A4-C94CAA0F020E}" type="pres">
      <dgm:prSet presAssocID="{18D79823-3C62-4945-8524-D4DF428D25C4}" presName="rootText3" presStyleLbl="asst1" presStyleIdx="0" presStyleCnt="2" custScaleX="133355" custScaleY="160026">
        <dgm:presLayoutVars>
          <dgm:chPref val="3"/>
        </dgm:presLayoutVars>
      </dgm:prSet>
      <dgm:spPr/>
    </dgm:pt>
    <dgm:pt modelId="{3D44C4B4-B349-458D-A486-F7C8FFF73BB3}" type="pres">
      <dgm:prSet presAssocID="{18D79823-3C62-4945-8524-D4DF428D25C4}" presName="rootConnector3" presStyleLbl="asst1" presStyleIdx="0" presStyleCnt="2"/>
      <dgm:spPr/>
    </dgm:pt>
    <dgm:pt modelId="{1D03F4DB-0D3F-4D00-8229-8D1EA26452BD}" type="pres">
      <dgm:prSet presAssocID="{18D79823-3C62-4945-8524-D4DF428D25C4}" presName="hierChild6" presStyleCnt="0"/>
      <dgm:spPr/>
    </dgm:pt>
    <dgm:pt modelId="{9F93B4FD-FE94-410C-9543-02001406318A}" type="pres">
      <dgm:prSet presAssocID="{18D79823-3C62-4945-8524-D4DF428D25C4}" presName="hierChild7" presStyleCnt="0"/>
      <dgm:spPr/>
    </dgm:pt>
    <dgm:pt modelId="{64A187E8-9F8C-4814-9615-3DDE49FA2C3D}" type="pres">
      <dgm:prSet presAssocID="{3772CEAE-7A95-42B0-A36E-1B33A0ECF333}" presName="Name111" presStyleLbl="parChTrans1D2" presStyleIdx="1" presStyleCnt="2"/>
      <dgm:spPr/>
    </dgm:pt>
    <dgm:pt modelId="{3405766D-BE55-411C-A956-AC4F0C834E33}" type="pres">
      <dgm:prSet presAssocID="{40693033-4B79-4559-8A2E-6317989C4505}" presName="hierRoot3" presStyleCnt="0">
        <dgm:presLayoutVars>
          <dgm:hierBranch val="init"/>
        </dgm:presLayoutVars>
      </dgm:prSet>
      <dgm:spPr/>
    </dgm:pt>
    <dgm:pt modelId="{D3E47D5F-2C0D-4D35-8AC8-54919ED1CA1C}" type="pres">
      <dgm:prSet presAssocID="{40693033-4B79-4559-8A2E-6317989C4505}" presName="rootComposite3" presStyleCnt="0"/>
      <dgm:spPr/>
    </dgm:pt>
    <dgm:pt modelId="{0C4BDB0E-E20C-487C-9753-1030A0B72641}" type="pres">
      <dgm:prSet presAssocID="{40693033-4B79-4559-8A2E-6317989C4505}" presName="rootText3" presStyleLbl="asst1" presStyleIdx="1" presStyleCnt="2" custScaleX="133355" custScaleY="160026">
        <dgm:presLayoutVars>
          <dgm:chPref val="3"/>
        </dgm:presLayoutVars>
      </dgm:prSet>
      <dgm:spPr/>
    </dgm:pt>
    <dgm:pt modelId="{5226B070-0B84-4D02-8381-076E270957FD}" type="pres">
      <dgm:prSet presAssocID="{40693033-4B79-4559-8A2E-6317989C4505}" presName="rootConnector3" presStyleLbl="asst1" presStyleIdx="1" presStyleCnt="2"/>
      <dgm:spPr/>
    </dgm:pt>
    <dgm:pt modelId="{7D9F53C5-06D4-4EDF-9E97-211A7FDCD15C}" type="pres">
      <dgm:prSet presAssocID="{40693033-4B79-4559-8A2E-6317989C4505}" presName="hierChild6" presStyleCnt="0"/>
      <dgm:spPr/>
    </dgm:pt>
    <dgm:pt modelId="{74901F1C-A5B7-4DA0-AB3D-6CE959CABD6E}" type="pres">
      <dgm:prSet presAssocID="{40693033-4B79-4559-8A2E-6317989C4505}" presName="hierChild7" presStyleCnt="0"/>
      <dgm:spPr/>
    </dgm:pt>
  </dgm:ptLst>
  <dgm:cxnLst>
    <dgm:cxn modelId="{372B3234-22A7-4AAD-91F1-25CC4C0AE36E}" type="presOf" srcId="{75E2424F-D3C6-499A-A9C8-EDB8C9E0AD4B}" destId="{E9E5EC56-2D18-401F-840B-D0153362BE58}" srcOrd="0" destOrd="0" presId="urn:microsoft.com/office/officeart/2005/8/layout/orgChart1"/>
    <dgm:cxn modelId="{63C7DB3A-E5B3-4CA9-B92B-04979301417C}" type="presOf" srcId="{3772CEAE-7A95-42B0-A36E-1B33A0ECF333}" destId="{64A187E8-9F8C-4814-9615-3DDE49FA2C3D}" srcOrd="0" destOrd="0" presId="urn:microsoft.com/office/officeart/2005/8/layout/orgChart1"/>
    <dgm:cxn modelId="{95DA0460-998C-45FF-AF0A-4583D8045990}" type="presOf" srcId="{40693033-4B79-4559-8A2E-6317989C4505}" destId="{0C4BDB0E-E20C-487C-9753-1030A0B72641}" srcOrd="0" destOrd="0" presId="urn:microsoft.com/office/officeart/2005/8/layout/orgChart1"/>
    <dgm:cxn modelId="{A6CDAC42-452A-45E5-9C43-D635360E4F92}" type="presOf" srcId="{DA5F8F38-0A0C-42E5-AB10-1368E4118430}" destId="{3AFCD39C-2FBC-4BF8-8174-F33A8F2AB7CB}" srcOrd="0" destOrd="0" presId="urn:microsoft.com/office/officeart/2005/8/layout/orgChart1"/>
    <dgm:cxn modelId="{83D94F4A-D340-4BF7-9E8C-6A5DBFAFAAA5}" type="presOf" srcId="{18D79823-3C62-4945-8524-D4DF428D25C4}" destId="{C2E4DE64-1B4A-4BB2-94A4-C94CAA0F020E}" srcOrd="0" destOrd="0" presId="urn:microsoft.com/office/officeart/2005/8/layout/orgChart1"/>
    <dgm:cxn modelId="{58A8854A-2B19-4F03-97FE-70D88FD0529C}" type="presOf" srcId="{18D79823-3C62-4945-8524-D4DF428D25C4}" destId="{3D44C4B4-B349-458D-A486-F7C8FFF73BB3}" srcOrd="1" destOrd="0" presId="urn:microsoft.com/office/officeart/2005/8/layout/orgChart1"/>
    <dgm:cxn modelId="{CF0AA252-B2F8-4240-9366-6F0EF3290F31}" srcId="{070A287F-2B85-4E88-853E-B7DFC696D543}" destId="{18D79823-3C62-4945-8524-D4DF428D25C4}" srcOrd="0" destOrd="0" parTransId="{DA5F8F38-0A0C-42E5-AB10-1368E4118430}" sibTransId="{84A4359E-74F5-45FC-AF8A-BB8690CDF780}"/>
    <dgm:cxn modelId="{A4805E73-1D58-4C13-8FE1-B8AA0EC82FD3}" srcId="{070A287F-2B85-4E88-853E-B7DFC696D543}" destId="{40693033-4B79-4559-8A2E-6317989C4505}" srcOrd="1" destOrd="0" parTransId="{3772CEAE-7A95-42B0-A36E-1B33A0ECF333}" sibTransId="{F7460ADF-B4F0-43C1-B7A4-298F8DBA9CC0}"/>
    <dgm:cxn modelId="{E3E75481-CEF5-408A-B993-4E76527CB894}" type="presOf" srcId="{070A287F-2B85-4E88-853E-B7DFC696D543}" destId="{343E8E92-ADA8-403B-AD66-367D72894A29}" srcOrd="1" destOrd="0" presId="urn:microsoft.com/office/officeart/2005/8/layout/orgChart1"/>
    <dgm:cxn modelId="{F0C80A84-3A07-4D58-B1BE-5204C7061BF1}" type="presOf" srcId="{070A287F-2B85-4E88-853E-B7DFC696D543}" destId="{011B9736-0D79-46AE-A0C6-84D96E6F4F25}" srcOrd="0" destOrd="0" presId="urn:microsoft.com/office/officeart/2005/8/layout/orgChart1"/>
    <dgm:cxn modelId="{59B88AA1-F320-4953-BD7B-8AEAC10E3DFB}" srcId="{75E2424F-D3C6-499A-A9C8-EDB8C9E0AD4B}" destId="{070A287F-2B85-4E88-853E-B7DFC696D543}" srcOrd="0" destOrd="0" parTransId="{60A5F9FB-475B-4164-BEA5-784806DF9327}" sibTransId="{FF3BEC2A-1A5C-4D09-9D56-0C96917B9EAC}"/>
    <dgm:cxn modelId="{52CFB6F2-7652-468C-BDC5-83681EC4E21F}" type="presOf" srcId="{40693033-4B79-4559-8A2E-6317989C4505}" destId="{5226B070-0B84-4D02-8381-076E270957FD}" srcOrd="1" destOrd="0" presId="urn:microsoft.com/office/officeart/2005/8/layout/orgChart1"/>
    <dgm:cxn modelId="{ABC7EAEE-B197-4673-9903-D4E69E951264}" type="presParOf" srcId="{E9E5EC56-2D18-401F-840B-D0153362BE58}" destId="{71EF2E34-361F-41BA-8FED-FAB4333B0AD8}" srcOrd="0" destOrd="0" presId="urn:microsoft.com/office/officeart/2005/8/layout/orgChart1"/>
    <dgm:cxn modelId="{887CF876-3524-46D2-B58E-503131C49E57}" type="presParOf" srcId="{71EF2E34-361F-41BA-8FED-FAB4333B0AD8}" destId="{78887DD7-9CEF-41B2-84FA-21CD8C54E56B}" srcOrd="0" destOrd="0" presId="urn:microsoft.com/office/officeart/2005/8/layout/orgChart1"/>
    <dgm:cxn modelId="{DDB95D16-34DC-4E3C-8FFF-BE58839AFA37}" type="presParOf" srcId="{78887DD7-9CEF-41B2-84FA-21CD8C54E56B}" destId="{011B9736-0D79-46AE-A0C6-84D96E6F4F25}" srcOrd="0" destOrd="0" presId="urn:microsoft.com/office/officeart/2005/8/layout/orgChart1"/>
    <dgm:cxn modelId="{D07FF172-FF94-4B35-A612-DAB07A1F15AD}" type="presParOf" srcId="{78887DD7-9CEF-41B2-84FA-21CD8C54E56B}" destId="{343E8E92-ADA8-403B-AD66-367D72894A29}" srcOrd="1" destOrd="0" presId="urn:microsoft.com/office/officeart/2005/8/layout/orgChart1"/>
    <dgm:cxn modelId="{C3D32391-AF37-4E5C-9E50-1633A571A4A5}" type="presParOf" srcId="{71EF2E34-361F-41BA-8FED-FAB4333B0AD8}" destId="{E637B102-6E81-4266-9834-06EFC7B4BCDB}" srcOrd="1" destOrd="0" presId="urn:microsoft.com/office/officeart/2005/8/layout/orgChart1"/>
    <dgm:cxn modelId="{B95469B2-6375-4415-88B6-94046A9AED5B}" type="presParOf" srcId="{71EF2E34-361F-41BA-8FED-FAB4333B0AD8}" destId="{2941A65B-5D4A-4EFE-99C2-68F6A6DDC8AB}" srcOrd="2" destOrd="0" presId="urn:microsoft.com/office/officeart/2005/8/layout/orgChart1"/>
    <dgm:cxn modelId="{A49B61F4-0163-4BF8-97C9-5B10E31DB937}" type="presParOf" srcId="{2941A65B-5D4A-4EFE-99C2-68F6A6DDC8AB}" destId="{3AFCD39C-2FBC-4BF8-8174-F33A8F2AB7CB}" srcOrd="0" destOrd="0" presId="urn:microsoft.com/office/officeart/2005/8/layout/orgChart1"/>
    <dgm:cxn modelId="{345C0EF4-2235-4DBF-B321-18A6A3EE052B}" type="presParOf" srcId="{2941A65B-5D4A-4EFE-99C2-68F6A6DDC8AB}" destId="{C1AC4BA4-4700-4893-811D-B9AA6A673656}" srcOrd="1" destOrd="0" presId="urn:microsoft.com/office/officeart/2005/8/layout/orgChart1"/>
    <dgm:cxn modelId="{06B6E0A9-F19E-47F0-8A5C-41B360904001}" type="presParOf" srcId="{C1AC4BA4-4700-4893-811D-B9AA6A673656}" destId="{56E3F762-77D0-483B-B19C-74200F5F3B5A}" srcOrd="0" destOrd="0" presId="urn:microsoft.com/office/officeart/2005/8/layout/orgChart1"/>
    <dgm:cxn modelId="{87E96A2E-2F31-41D1-B6E6-93EBA6F91994}" type="presParOf" srcId="{56E3F762-77D0-483B-B19C-74200F5F3B5A}" destId="{C2E4DE64-1B4A-4BB2-94A4-C94CAA0F020E}" srcOrd="0" destOrd="0" presId="urn:microsoft.com/office/officeart/2005/8/layout/orgChart1"/>
    <dgm:cxn modelId="{0E329EE2-44CF-41C6-A595-3B492CFBCBF1}" type="presParOf" srcId="{56E3F762-77D0-483B-B19C-74200F5F3B5A}" destId="{3D44C4B4-B349-458D-A486-F7C8FFF73BB3}" srcOrd="1" destOrd="0" presId="urn:microsoft.com/office/officeart/2005/8/layout/orgChart1"/>
    <dgm:cxn modelId="{23A99FC3-B0CC-4BA1-BFCE-5F6FAA685B00}" type="presParOf" srcId="{C1AC4BA4-4700-4893-811D-B9AA6A673656}" destId="{1D03F4DB-0D3F-4D00-8229-8D1EA26452BD}" srcOrd="1" destOrd="0" presId="urn:microsoft.com/office/officeart/2005/8/layout/orgChart1"/>
    <dgm:cxn modelId="{1C76AA41-A28C-4F33-B6CE-1304413D3B48}" type="presParOf" srcId="{C1AC4BA4-4700-4893-811D-B9AA6A673656}" destId="{9F93B4FD-FE94-410C-9543-02001406318A}" srcOrd="2" destOrd="0" presId="urn:microsoft.com/office/officeart/2005/8/layout/orgChart1"/>
    <dgm:cxn modelId="{1C02C259-9275-41CA-B8D6-720F35C9B35F}" type="presParOf" srcId="{2941A65B-5D4A-4EFE-99C2-68F6A6DDC8AB}" destId="{64A187E8-9F8C-4814-9615-3DDE49FA2C3D}" srcOrd="2" destOrd="0" presId="urn:microsoft.com/office/officeart/2005/8/layout/orgChart1"/>
    <dgm:cxn modelId="{7B2B1521-48F6-47AB-8E2F-27519E3EFC8F}" type="presParOf" srcId="{2941A65B-5D4A-4EFE-99C2-68F6A6DDC8AB}" destId="{3405766D-BE55-411C-A956-AC4F0C834E33}" srcOrd="3" destOrd="0" presId="urn:microsoft.com/office/officeart/2005/8/layout/orgChart1"/>
    <dgm:cxn modelId="{B917D8C3-EEE1-46F4-906A-6A77582F34BE}" type="presParOf" srcId="{3405766D-BE55-411C-A956-AC4F0C834E33}" destId="{D3E47D5F-2C0D-4D35-8AC8-54919ED1CA1C}" srcOrd="0" destOrd="0" presId="urn:microsoft.com/office/officeart/2005/8/layout/orgChart1"/>
    <dgm:cxn modelId="{BB34F651-6B10-4EAD-BF7D-AC34F26F0E04}" type="presParOf" srcId="{D3E47D5F-2C0D-4D35-8AC8-54919ED1CA1C}" destId="{0C4BDB0E-E20C-487C-9753-1030A0B72641}" srcOrd="0" destOrd="0" presId="urn:microsoft.com/office/officeart/2005/8/layout/orgChart1"/>
    <dgm:cxn modelId="{E87EAC17-81BD-4759-A841-D2B4D4F32E27}" type="presParOf" srcId="{D3E47D5F-2C0D-4D35-8AC8-54919ED1CA1C}" destId="{5226B070-0B84-4D02-8381-076E270957FD}" srcOrd="1" destOrd="0" presId="urn:microsoft.com/office/officeart/2005/8/layout/orgChart1"/>
    <dgm:cxn modelId="{B6197F3B-D6E2-4869-BFF0-A485771A8BBF}" type="presParOf" srcId="{3405766D-BE55-411C-A956-AC4F0C834E33}" destId="{7D9F53C5-06D4-4EDF-9E97-211A7FDCD15C}" srcOrd="1" destOrd="0" presId="urn:microsoft.com/office/officeart/2005/8/layout/orgChart1"/>
    <dgm:cxn modelId="{F89C4709-0FFC-4BC3-88A7-3B44BE492817}" type="presParOf" srcId="{3405766D-BE55-411C-A956-AC4F0C834E33}" destId="{74901F1C-A5B7-4DA0-AB3D-6CE959CABD6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F71DAB-1CFB-41C8-9B2D-D746051BC1E0}" type="doc">
      <dgm:prSet loTypeId="urn:microsoft.com/office/officeart/2005/8/layout/orgChart1" loCatId="hierarchy" qsTypeId="urn:microsoft.com/office/officeart/2005/8/quickstyle/simple5" qsCatId="simple" csTypeId="urn:microsoft.com/office/officeart/2005/8/colors/colorful1" csCatId="colorful" phldr="1"/>
      <dgm:spPr/>
      <dgm:t>
        <a:bodyPr/>
        <a:lstStyle/>
        <a:p>
          <a:endParaRPr lang="en-US"/>
        </a:p>
      </dgm:t>
    </dgm:pt>
    <dgm:pt modelId="{B4A20081-A18F-4A9E-B8BB-4A8340AD6E3F}">
      <dgm:prSet phldrT="[Text]"/>
      <dgm:spPr>
        <a:solidFill>
          <a:schemeClr val="accent1"/>
        </a:solidFill>
      </dgm:spPr>
      <dgm:t>
        <a:bodyPr/>
        <a:lstStyle/>
        <a:p>
          <a:r>
            <a:rPr lang="en-US" b="0" dirty="0">
              <a:solidFill>
                <a:schemeClr val="bg1"/>
              </a:solidFill>
            </a:rPr>
            <a:t>Global Committee Chair</a:t>
          </a:r>
        </a:p>
        <a:p>
          <a:r>
            <a:rPr lang="en-US" b="1" dirty="0">
              <a:solidFill>
                <a:schemeClr val="bg1"/>
              </a:solidFill>
            </a:rPr>
            <a:t>Berna Demiray</a:t>
          </a:r>
        </a:p>
      </dgm:t>
    </dgm:pt>
    <dgm:pt modelId="{46C654DA-A1E2-401F-8A82-6B5DD4AE2059}" type="parTrans" cxnId="{79A631DF-2225-4CAF-829D-93E69C966862}">
      <dgm:prSet/>
      <dgm:spPr/>
      <dgm:t>
        <a:bodyPr/>
        <a:lstStyle/>
        <a:p>
          <a:endParaRPr lang="en-US" b="1"/>
        </a:p>
      </dgm:t>
    </dgm:pt>
    <dgm:pt modelId="{EB28A883-310C-41D7-8399-4752BFE64303}" type="sibTrans" cxnId="{79A631DF-2225-4CAF-829D-93E69C966862}">
      <dgm:prSet/>
      <dgm:spPr/>
      <dgm:t>
        <a:bodyPr/>
        <a:lstStyle/>
        <a:p>
          <a:endParaRPr lang="en-US" b="1"/>
        </a:p>
      </dgm:t>
    </dgm:pt>
    <dgm:pt modelId="{BA6F54F0-5829-47D3-A611-6F8E8B924F8A}">
      <dgm:prSet phldrT="[Text]" custT="1"/>
      <dgm:spPr/>
      <dgm:t>
        <a:bodyPr/>
        <a:lstStyle/>
        <a:p>
          <a:pPr>
            <a:lnSpc>
              <a:spcPct val="100000"/>
            </a:lnSpc>
            <a:spcAft>
              <a:spcPts val="0"/>
            </a:spcAft>
          </a:pPr>
          <a:r>
            <a:rPr lang="en-US" sz="1200" b="1" dirty="0">
              <a:latin typeface="DIN Next LT Pro" panose="020B0503020203050203" pitchFamily="34" charset="0"/>
            </a:rPr>
            <a:t>Pacific</a:t>
          </a:r>
        </a:p>
      </dgm:t>
    </dgm:pt>
    <dgm:pt modelId="{D1B3BFFB-4881-4976-BC7A-24FF6950E27B}" type="parTrans" cxnId="{4F4067FA-ED59-4DA2-AF5E-CD691AF1EF83}">
      <dgm:prSet/>
      <dgm:spPr/>
      <dgm:t>
        <a:bodyPr/>
        <a:lstStyle/>
        <a:p>
          <a:endParaRPr lang="en-US" b="1"/>
        </a:p>
      </dgm:t>
    </dgm:pt>
    <dgm:pt modelId="{B3D5CDFE-1603-4DCD-A051-5093EBB47E7A}" type="sibTrans" cxnId="{4F4067FA-ED59-4DA2-AF5E-CD691AF1EF83}">
      <dgm:prSet/>
      <dgm:spPr/>
      <dgm:t>
        <a:bodyPr/>
        <a:lstStyle/>
        <a:p>
          <a:endParaRPr lang="en-US" b="1"/>
        </a:p>
      </dgm:t>
    </dgm:pt>
    <dgm:pt modelId="{20174298-F81A-4972-A67E-056D1E2F968E}">
      <dgm:prSet phldrT="[Text]" custT="1"/>
      <dgm:spPr/>
      <dgm:t>
        <a:bodyPr/>
        <a:lstStyle/>
        <a:p>
          <a:pPr>
            <a:lnSpc>
              <a:spcPct val="100000"/>
            </a:lnSpc>
            <a:spcAft>
              <a:spcPts val="0"/>
            </a:spcAft>
          </a:pPr>
          <a:r>
            <a:rPr lang="en-US" sz="1200" b="1" dirty="0">
              <a:latin typeface="DIN Next LT Pro" panose="020B0503020203050203" pitchFamily="34" charset="0"/>
            </a:rPr>
            <a:t>Southwest </a:t>
          </a:r>
        </a:p>
      </dgm:t>
    </dgm:pt>
    <dgm:pt modelId="{C49ABCF8-A6A0-473F-B745-B1C9B2BF9331}" type="parTrans" cxnId="{FD50EEEB-E321-49FF-8E7C-B2079F7FBFCB}">
      <dgm:prSet/>
      <dgm:spPr/>
      <dgm:t>
        <a:bodyPr/>
        <a:lstStyle/>
        <a:p>
          <a:endParaRPr lang="en-US" b="1"/>
        </a:p>
      </dgm:t>
    </dgm:pt>
    <dgm:pt modelId="{8AC08884-FF7F-4B84-B568-F21DD1FE67BA}" type="sibTrans" cxnId="{FD50EEEB-E321-49FF-8E7C-B2079F7FBFCB}">
      <dgm:prSet/>
      <dgm:spPr/>
      <dgm:t>
        <a:bodyPr/>
        <a:lstStyle/>
        <a:p>
          <a:endParaRPr lang="en-US" b="1"/>
        </a:p>
      </dgm:t>
    </dgm:pt>
    <dgm:pt modelId="{9E7BB080-A852-49BC-8D60-EA373AAA73B6}">
      <dgm:prSet phldrT="[Text]" custT="1"/>
      <dgm:spPr/>
      <dgm:t>
        <a:bodyPr/>
        <a:lstStyle/>
        <a:p>
          <a:pPr>
            <a:lnSpc>
              <a:spcPct val="100000"/>
            </a:lnSpc>
            <a:spcAft>
              <a:spcPts val="0"/>
            </a:spcAft>
          </a:pPr>
          <a:r>
            <a:rPr lang="en-US" sz="1200" b="1" dirty="0">
              <a:latin typeface="DIN Next LT Pro" panose="020B0503020203050203" pitchFamily="34" charset="0"/>
            </a:rPr>
            <a:t>Midwest </a:t>
          </a:r>
        </a:p>
      </dgm:t>
    </dgm:pt>
    <dgm:pt modelId="{E54E0E77-EBCE-4535-8DE2-6539BC51B95E}" type="parTrans" cxnId="{E116440E-C11D-4F32-BB25-4766A56EB486}">
      <dgm:prSet/>
      <dgm:spPr/>
      <dgm:t>
        <a:bodyPr/>
        <a:lstStyle/>
        <a:p>
          <a:endParaRPr lang="en-US" b="1"/>
        </a:p>
      </dgm:t>
    </dgm:pt>
    <dgm:pt modelId="{7773195A-A31F-4C49-9725-9BF278784D97}" type="sibTrans" cxnId="{E116440E-C11D-4F32-BB25-4766A56EB486}">
      <dgm:prSet/>
      <dgm:spPr/>
      <dgm:t>
        <a:bodyPr/>
        <a:lstStyle/>
        <a:p>
          <a:endParaRPr lang="en-US" b="1"/>
        </a:p>
      </dgm:t>
    </dgm:pt>
    <dgm:pt modelId="{09F87B6F-BF69-4F1B-B149-2894A9AD3A26}">
      <dgm:prSet phldrT="[Text]" custT="1"/>
      <dgm:spPr/>
      <dgm:t>
        <a:bodyPr/>
        <a:lstStyle/>
        <a:p>
          <a:pPr>
            <a:lnSpc>
              <a:spcPct val="100000"/>
            </a:lnSpc>
            <a:spcAft>
              <a:spcPts val="0"/>
            </a:spcAft>
          </a:pPr>
          <a:r>
            <a:rPr lang="en-US" sz="1200" b="1" dirty="0">
              <a:latin typeface="DIN Next LT Pro" panose="020B0503020203050203" pitchFamily="34" charset="0"/>
            </a:rPr>
            <a:t>Southeast </a:t>
          </a:r>
        </a:p>
      </dgm:t>
    </dgm:pt>
    <dgm:pt modelId="{796978CC-FD11-4221-B525-187B37637D44}" type="parTrans" cxnId="{B9823A9F-211F-408F-8DED-5D4ED3F3926E}">
      <dgm:prSet/>
      <dgm:spPr/>
      <dgm:t>
        <a:bodyPr/>
        <a:lstStyle/>
        <a:p>
          <a:endParaRPr lang="en-US" b="1"/>
        </a:p>
      </dgm:t>
    </dgm:pt>
    <dgm:pt modelId="{35BF0EDC-B4F6-4405-A151-659339553BC7}" type="sibTrans" cxnId="{B9823A9F-211F-408F-8DED-5D4ED3F3926E}">
      <dgm:prSet/>
      <dgm:spPr/>
      <dgm:t>
        <a:bodyPr/>
        <a:lstStyle/>
        <a:p>
          <a:endParaRPr lang="en-US" b="1"/>
        </a:p>
      </dgm:t>
    </dgm:pt>
    <dgm:pt modelId="{E7A829BD-2C69-4D1E-87FB-E9D451EC37EF}">
      <dgm:prSet phldrT="[Text]" custT="1"/>
      <dgm:spPr/>
      <dgm:t>
        <a:bodyPr/>
        <a:lstStyle/>
        <a:p>
          <a:pPr>
            <a:lnSpc>
              <a:spcPct val="100000"/>
            </a:lnSpc>
            <a:spcAft>
              <a:spcPts val="0"/>
            </a:spcAft>
          </a:pPr>
          <a:r>
            <a:rPr lang="en-US" sz="1200" b="1" dirty="0">
              <a:latin typeface="DIN Next LT Pro" panose="020B0503020203050203" pitchFamily="34" charset="0"/>
            </a:rPr>
            <a:t>Mid-Atlantic</a:t>
          </a:r>
        </a:p>
      </dgm:t>
    </dgm:pt>
    <dgm:pt modelId="{09D893C5-6675-4373-97BC-A097535B136E}" type="parTrans" cxnId="{132BD5BD-40EE-42C3-B64C-6CA62B3C3C3D}">
      <dgm:prSet/>
      <dgm:spPr/>
      <dgm:t>
        <a:bodyPr/>
        <a:lstStyle/>
        <a:p>
          <a:endParaRPr lang="en-US" b="1"/>
        </a:p>
      </dgm:t>
    </dgm:pt>
    <dgm:pt modelId="{115976E4-0CBE-45C1-A9A8-2D792CC525F3}" type="sibTrans" cxnId="{132BD5BD-40EE-42C3-B64C-6CA62B3C3C3D}">
      <dgm:prSet/>
      <dgm:spPr/>
      <dgm:t>
        <a:bodyPr/>
        <a:lstStyle/>
        <a:p>
          <a:endParaRPr lang="en-US" b="1"/>
        </a:p>
      </dgm:t>
    </dgm:pt>
    <dgm:pt modelId="{3149BFF1-4921-4B68-9947-4127DEACFA4F}">
      <dgm:prSet phldrT="[Text]" custT="1"/>
      <dgm:spPr/>
      <dgm:t>
        <a:bodyPr/>
        <a:lstStyle/>
        <a:p>
          <a:pPr>
            <a:lnSpc>
              <a:spcPct val="100000"/>
            </a:lnSpc>
            <a:spcAft>
              <a:spcPts val="0"/>
            </a:spcAft>
          </a:pPr>
          <a:r>
            <a:rPr lang="en-US" sz="1200" b="1" dirty="0">
              <a:latin typeface="DIN Next LT Pro" panose="020B0503020203050203" pitchFamily="34" charset="0"/>
            </a:rPr>
            <a:t>NY/NJ </a:t>
          </a:r>
        </a:p>
      </dgm:t>
    </dgm:pt>
    <dgm:pt modelId="{CE175C3F-600C-40ED-BC85-80A3FCD003A3}" type="parTrans" cxnId="{67073915-4AD5-48CD-8705-98868AF1291D}">
      <dgm:prSet/>
      <dgm:spPr/>
      <dgm:t>
        <a:bodyPr/>
        <a:lstStyle/>
        <a:p>
          <a:endParaRPr lang="en-US" b="1"/>
        </a:p>
      </dgm:t>
    </dgm:pt>
    <dgm:pt modelId="{20F3540A-F494-4A4A-9D35-935DE7E3243C}" type="sibTrans" cxnId="{67073915-4AD5-48CD-8705-98868AF1291D}">
      <dgm:prSet/>
      <dgm:spPr/>
      <dgm:t>
        <a:bodyPr/>
        <a:lstStyle/>
        <a:p>
          <a:endParaRPr lang="en-US" b="1"/>
        </a:p>
      </dgm:t>
    </dgm:pt>
    <dgm:pt modelId="{F3034F1C-D4A6-41EE-A149-F65F9735BD5A}">
      <dgm:prSet phldrT="[Text]" custT="1"/>
      <dgm:spPr/>
      <dgm:t>
        <a:bodyPr/>
        <a:lstStyle/>
        <a:p>
          <a:pPr>
            <a:lnSpc>
              <a:spcPct val="100000"/>
            </a:lnSpc>
            <a:spcAft>
              <a:spcPts val="0"/>
            </a:spcAft>
          </a:pPr>
          <a:r>
            <a:rPr lang="en-US" sz="1200" b="1" dirty="0">
              <a:latin typeface="DIN Next LT Pro" panose="020B0503020203050203" pitchFamily="34" charset="0"/>
            </a:rPr>
            <a:t>New England</a:t>
          </a:r>
        </a:p>
      </dgm:t>
    </dgm:pt>
    <dgm:pt modelId="{3EBD3DA6-64C2-479A-A5AC-94851E2A68AE}" type="parTrans" cxnId="{62F330DD-DE81-4B67-A307-1D644F17DB6B}">
      <dgm:prSet/>
      <dgm:spPr/>
      <dgm:t>
        <a:bodyPr/>
        <a:lstStyle/>
        <a:p>
          <a:endParaRPr lang="en-US" b="1"/>
        </a:p>
      </dgm:t>
    </dgm:pt>
    <dgm:pt modelId="{6A771FAB-7494-4728-B985-CEDC2794D075}" type="sibTrans" cxnId="{62F330DD-DE81-4B67-A307-1D644F17DB6B}">
      <dgm:prSet/>
      <dgm:spPr/>
      <dgm:t>
        <a:bodyPr/>
        <a:lstStyle/>
        <a:p>
          <a:endParaRPr lang="en-US" b="1"/>
        </a:p>
      </dgm:t>
    </dgm:pt>
    <dgm:pt modelId="{3AEB7F92-A0A2-4AA2-A0BB-67B859281575}">
      <dgm:prSet phldrT="[Text]" custT="1"/>
      <dgm:spPr/>
      <dgm:t>
        <a:bodyPr/>
        <a:lstStyle/>
        <a:p>
          <a:pPr>
            <a:lnSpc>
              <a:spcPct val="100000"/>
            </a:lnSpc>
            <a:spcAft>
              <a:spcPts val="0"/>
            </a:spcAft>
          </a:pPr>
          <a:r>
            <a:rPr lang="en-US" sz="1200" b="1" dirty="0">
              <a:latin typeface="DIN Next LT Pro" panose="020B0503020203050203" pitchFamily="34" charset="0"/>
            </a:rPr>
            <a:t>Europe </a:t>
          </a:r>
        </a:p>
      </dgm:t>
    </dgm:pt>
    <dgm:pt modelId="{06A98CEB-1DA0-4604-8728-CA5F901C6F84}" type="parTrans" cxnId="{5DD50860-075B-45B5-AB7B-71497457B104}">
      <dgm:prSet/>
      <dgm:spPr/>
      <dgm:t>
        <a:bodyPr/>
        <a:lstStyle/>
        <a:p>
          <a:endParaRPr lang="en-US" b="1"/>
        </a:p>
      </dgm:t>
    </dgm:pt>
    <dgm:pt modelId="{226DF86F-9482-4649-9503-2F7B5888E029}" type="sibTrans" cxnId="{5DD50860-075B-45B5-AB7B-71497457B104}">
      <dgm:prSet/>
      <dgm:spPr/>
      <dgm:t>
        <a:bodyPr/>
        <a:lstStyle/>
        <a:p>
          <a:endParaRPr lang="en-US" b="1"/>
        </a:p>
      </dgm:t>
    </dgm:pt>
    <dgm:pt modelId="{433898DD-7DA8-4C2E-9C72-B458A6A961BC}">
      <dgm:prSet phldrT="[Text]"/>
      <dgm:spPr>
        <a:solidFill>
          <a:schemeClr val="accent1"/>
        </a:solidFill>
      </dgm:spPr>
      <dgm:t>
        <a:bodyPr/>
        <a:lstStyle/>
        <a:p>
          <a:r>
            <a:rPr lang="en-US" b="1" dirty="0">
              <a:solidFill>
                <a:schemeClr val="bg1"/>
              </a:solidFill>
            </a:rPr>
            <a:t>Stacie Coates</a:t>
          </a:r>
        </a:p>
      </dgm:t>
    </dgm:pt>
    <dgm:pt modelId="{5B97AB4D-726B-4B63-A04F-180EF29BD90A}" type="parTrans" cxnId="{7C534E85-3E42-4E8D-9877-232FAE31D275}">
      <dgm:prSet/>
      <dgm:spPr/>
      <dgm:t>
        <a:bodyPr/>
        <a:lstStyle/>
        <a:p>
          <a:endParaRPr lang="en-US" b="1"/>
        </a:p>
      </dgm:t>
    </dgm:pt>
    <dgm:pt modelId="{A79BDA1C-1B23-4CE3-AAFE-E18D12874C69}" type="sibTrans" cxnId="{7C534E85-3E42-4E8D-9877-232FAE31D275}">
      <dgm:prSet/>
      <dgm:spPr/>
      <dgm:t>
        <a:bodyPr/>
        <a:lstStyle/>
        <a:p>
          <a:endParaRPr lang="en-US" b="1"/>
        </a:p>
      </dgm:t>
    </dgm:pt>
    <dgm:pt modelId="{61744EF9-0D72-4EE1-99C1-BF7E6C524966}">
      <dgm:prSet phldrT="[Text]"/>
      <dgm:spPr/>
      <dgm:t>
        <a:bodyPr/>
        <a:lstStyle/>
        <a:p>
          <a:r>
            <a:rPr lang="en-US" b="1" dirty="0"/>
            <a:t>Andrea Wilkinson</a:t>
          </a:r>
        </a:p>
      </dgm:t>
    </dgm:pt>
    <dgm:pt modelId="{28FA9087-D623-4753-87AF-0E4736BC4C57}" type="parTrans" cxnId="{ED86AEE3-7625-47C3-8534-8FB47A6CCF08}">
      <dgm:prSet/>
      <dgm:spPr/>
      <dgm:t>
        <a:bodyPr/>
        <a:lstStyle/>
        <a:p>
          <a:endParaRPr lang="en-US" b="1"/>
        </a:p>
      </dgm:t>
    </dgm:pt>
    <dgm:pt modelId="{31062987-22F2-47BA-ADA4-4A69EC3FEF46}" type="sibTrans" cxnId="{ED86AEE3-7625-47C3-8534-8FB47A6CCF08}">
      <dgm:prSet/>
      <dgm:spPr/>
      <dgm:t>
        <a:bodyPr/>
        <a:lstStyle/>
        <a:p>
          <a:endParaRPr lang="en-US" b="1"/>
        </a:p>
      </dgm:t>
    </dgm:pt>
    <dgm:pt modelId="{994E7636-3E39-467C-B12F-AA1EE9DB0A8F}">
      <dgm:prSet phldrT="[Text]"/>
      <dgm:spPr/>
      <dgm:t>
        <a:bodyPr/>
        <a:lstStyle/>
        <a:p>
          <a:r>
            <a:rPr lang="en-US" b="1" dirty="0"/>
            <a:t>Amy Hewitt</a:t>
          </a:r>
        </a:p>
      </dgm:t>
    </dgm:pt>
    <dgm:pt modelId="{90C64A51-83F1-4AFE-8893-9A31A56EC130}" type="parTrans" cxnId="{9BF841E1-8559-4291-9C09-F462318108A4}">
      <dgm:prSet/>
      <dgm:spPr/>
      <dgm:t>
        <a:bodyPr/>
        <a:lstStyle/>
        <a:p>
          <a:endParaRPr lang="en-US" b="1"/>
        </a:p>
      </dgm:t>
    </dgm:pt>
    <dgm:pt modelId="{973B44F2-7281-409E-B033-873C7E25460F}" type="sibTrans" cxnId="{9BF841E1-8559-4291-9C09-F462318108A4}">
      <dgm:prSet/>
      <dgm:spPr/>
      <dgm:t>
        <a:bodyPr/>
        <a:lstStyle/>
        <a:p>
          <a:endParaRPr lang="en-US" b="1"/>
        </a:p>
      </dgm:t>
    </dgm:pt>
    <dgm:pt modelId="{FBDB2BF7-BC9F-471A-93F3-08D8EF386B29}">
      <dgm:prSet phldrT="[Text]"/>
      <dgm:spPr>
        <a:solidFill>
          <a:schemeClr val="accent1"/>
        </a:solidFill>
      </dgm:spPr>
      <dgm:t>
        <a:bodyPr/>
        <a:lstStyle/>
        <a:p>
          <a:r>
            <a:rPr lang="en-US" b="1" dirty="0"/>
            <a:t>Juny Simpson</a:t>
          </a:r>
        </a:p>
      </dgm:t>
    </dgm:pt>
    <dgm:pt modelId="{9D651C95-457B-4C48-8EB5-0FDEFA99942F}" type="parTrans" cxnId="{4D8C7EAE-86D0-4797-9127-6B2680A09036}">
      <dgm:prSet/>
      <dgm:spPr/>
      <dgm:t>
        <a:bodyPr/>
        <a:lstStyle/>
        <a:p>
          <a:endParaRPr lang="en-US" b="1"/>
        </a:p>
      </dgm:t>
    </dgm:pt>
    <dgm:pt modelId="{4AF897BF-DD22-4389-9903-EE623781B259}" type="sibTrans" cxnId="{4D8C7EAE-86D0-4797-9127-6B2680A09036}">
      <dgm:prSet/>
      <dgm:spPr/>
      <dgm:t>
        <a:bodyPr/>
        <a:lstStyle/>
        <a:p>
          <a:endParaRPr lang="en-US" b="1"/>
        </a:p>
      </dgm:t>
    </dgm:pt>
    <dgm:pt modelId="{CB0F0C6F-5600-4858-9592-8CC2B072584C}">
      <dgm:prSet phldrT="[Text]"/>
      <dgm:spPr/>
      <dgm:t>
        <a:bodyPr/>
        <a:lstStyle/>
        <a:p>
          <a:r>
            <a:rPr lang="en-US" b="1" i="0" dirty="0"/>
            <a:t>Eric Turbiville</a:t>
          </a:r>
        </a:p>
      </dgm:t>
    </dgm:pt>
    <dgm:pt modelId="{36C2916D-31A3-40DE-A10A-DC595B6CB0D2}" type="parTrans" cxnId="{4C0D0804-9B5E-4BF6-93BA-CEAD56C97710}">
      <dgm:prSet/>
      <dgm:spPr/>
      <dgm:t>
        <a:bodyPr/>
        <a:lstStyle/>
        <a:p>
          <a:endParaRPr lang="en-US" b="1"/>
        </a:p>
      </dgm:t>
    </dgm:pt>
    <dgm:pt modelId="{33C0CB07-188C-4907-A08C-48406779A5EA}" type="sibTrans" cxnId="{4C0D0804-9B5E-4BF6-93BA-CEAD56C97710}">
      <dgm:prSet/>
      <dgm:spPr/>
      <dgm:t>
        <a:bodyPr/>
        <a:lstStyle/>
        <a:p>
          <a:endParaRPr lang="en-US" b="1"/>
        </a:p>
      </dgm:t>
    </dgm:pt>
    <dgm:pt modelId="{FB2E8064-17A1-4487-950F-97A3AE3346CF}">
      <dgm:prSet phldrT="[Text]"/>
      <dgm:spPr>
        <a:solidFill>
          <a:schemeClr val="accent1"/>
        </a:solidFill>
      </dgm:spPr>
      <dgm:t>
        <a:bodyPr/>
        <a:lstStyle/>
        <a:p>
          <a:r>
            <a:rPr lang="en-US" b="1" dirty="0"/>
            <a:t>Patricia Jassak</a:t>
          </a:r>
        </a:p>
      </dgm:t>
    </dgm:pt>
    <dgm:pt modelId="{7979EF20-E519-47BE-827B-25AD97350A83}" type="parTrans" cxnId="{A4D6EE12-736E-4649-BB13-EFD1282AF411}">
      <dgm:prSet/>
      <dgm:spPr/>
      <dgm:t>
        <a:bodyPr/>
        <a:lstStyle/>
        <a:p>
          <a:endParaRPr lang="en-US" b="1"/>
        </a:p>
      </dgm:t>
    </dgm:pt>
    <dgm:pt modelId="{B8D47448-CEA4-4003-A439-C576E15E258D}" type="sibTrans" cxnId="{A4D6EE12-736E-4649-BB13-EFD1282AF411}">
      <dgm:prSet/>
      <dgm:spPr/>
      <dgm:t>
        <a:bodyPr/>
        <a:lstStyle/>
        <a:p>
          <a:endParaRPr lang="en-US" b="1"/>
        </a:p>
      </dgm:t>
    </dgm:pt>
    <dgm:pt modelId="{EA30CB11-5822-40A9-8165-ED0BFAF9730D}">
      <dgm:prSet phldrT="[Text]"/>
      <dgm:spPr/>
      <dgm:t>
        <a:bodyPr/>
        <a:lstStyle/>
        <a:p>
          <a:r>
            <a:rPr lang="en-US" b="1" dirty="0"/>
            <a:t>Stephanie Eitel</a:t>
          </a:r>
        </a:p>
      </dgm:t>
    </dgm:pt>
    <dgm:pt modelId="{0F49D11B-4E8E-4037-A04F-88F51C10463C}" type="parTrans" cxnId="{7F48BACC-CAD4-4121-A712-B161556F2082}">
      <dgm:prSet/>
      <dgm:spPr/>
      <dgm:t>
        <a:bodyPr/>
        <a:lstStyle/>
        <a:p>
          <a:endParaRPr lang="en-US" b="1"/>
        </a:p>
      </dgm:t>
    </dgm:pt>
    <dgm:pt modelId="{F9A0A548-A72B-4E1D-8CBF-43F2CB7B85BA}" type="sibTrans" cxnId="{7F48BACC-CAD4-4121-A712-B161556F2082}">
      <dgm:prSet/>
      <dgm:spPr/>
      <dgm:t>
        <a:bodyPr/>
        <a:lstStyle/>
        <a:p>
          <a:endParaRPr lang="en-US" b="1"/>
        </a:p>
      </dgm:t>
    </dgm:pt>
    <dgm:pt modelId="{2BA7DA94-27EC-4EEB-A6CA-90FD34B94EDF}">
      <dgm:prSet phldrT="[Text]"/>
      <dgm:spPr/>
      <dgm:t>
        <a:bodyPr/>
        <a:lstStyle/>
        <a:p>
          <a:r>
            <a:rPr lang="en-US" b="1" i="0" dirty="0"/>
            <a:t>Emily Huebener</a:t>
          </a:r>
        </a:p>
      </dgm:t>
    </dgm:pt>
    <dgm:pt modelId="{7C5B427D-7A0F-43D5-9F55-CB9E48CE368A}" type="parTrans" cxnId="{73FE2813-6D08-4B64-B3CA-E60C1A45C4EB}">
      <dgm:prSet/>
      <dgm:spPr/>
      <dgm:t>
        <a:bodyPr/>
        <a:lstStyle/>
        <a:p>
          <a:endParaRPr lang="en-US" b="1"/>
        </a:p>
      </dgm:t>
    </dgm:pt>
    <dgm:pt modelId="{8EF304AE-A8E8-445F-8F60-3D1D8D77FFE8}" type="sibTrans" cxnId="{73FE2813-6D08-4B64-B3CA-E60C1A45C4EB}">
      <dgm:prSet/>
      <dgm:spPr/>
      <dgm:t>
        <a:bodyPr/>
        <a:lstStyle/>
        <a:p>
          <a:endParaRPr lang="en-US" b="1"/>
        </a:p>
      </dgm:t>
    </dgm:pt>
    <dgm:pt modelId="{27308B37-471E-42D7-B3FC-67DFB4835FBD}">
      <dgm:prSet phldrT="[Text]"/>
      <dgm:spPr>
        <a:solidFill>
          <a:schemeClr val="accent1"/>
        </a:solidFill>
      </dgm:spPr>
      <dgm:t>
        <a:bodyPr/>
        <a:lstStyle/>
        <a:p>
          <a:r>
            <a:rPr lang="en-US" b="1" i="0" dirty="0"/>
            <a:t>Wendy Heckelman</a:t>
          </a:r>
        </a:p>
      </dgm:t>
    </dgm:pt>
    <dgm:pt modelId="{5112B89C-0FF9-4EE8-BF1A-929A4B48007B}" type="parTrans" cxnId="{2015DA94-B6D6-4572-801E-F2F53876FBCB}">
      <dgm:prSet/>
      <dgm:spPr/>
      <dgm:t>
        <a:bodyPr/>
        <a:lstStyle/>
        <a:p>
          <a:endParaRPr lang="en-US" b="1"/>
        </a:p>
      </dgm:t>
    </dgm:pt>
    <dgm:pt modelId="{408F6A17-91CE-41A5-BB9D-AFF986778FD4}" type="sibTrans" cxnId="{2015DA94-B6D6-4572-801E-F2F53876FBCB}">
      <dgm:prSet/>
      <dgm:spPr/>
      <dgm:t>
        <a:bodyPr/>
        <a:lstStyle/>
        <a:p>
          <a:endParaRPr lang="en-US" b="1"/>
        </a:p>
      </dgm:t>
    </dgm:pt>
    <dgm:pt modelId="{EA7D2919-FDE1-4EBF-BC29-9C1E31AA02F3}">
      <dgm:prSet phldrT="[Text]"/>
      <dgm:spPr>
        <a:noFill/>
      </dgm:spPr>
      <dgm:t>
        <a:bodyPr/>
        <a:lstStyle/>
        <a:p>
          <a:endParaRPr lang="en-US" b="1" dirty="0"/>
        </a:p>
      </dgm:t>
    </dgm:pt>
    <dgm:pt modelId="{4FDBBE95-DCC8-492D-A0A5-E83BA02DBD19}" type="parTrans" cxnId="{080AA8AC-BB64-49B2-85B4-67A5A8200104}">
      <dgm:prSet/>
      <dgm:spPr/>
      <dgm:t>
        <a:bodyPr/>
        <a:lstStyle/>
        <a:p>
          <a:endParaRPr lang="en-US" b="1"/>
        </a:p>
      </dgm:t>
    </dgm:pt>
    <dgm:pt modelId="{A30BA24F-A496-43B3-A7BD-642C96265B20}" type="sibTrans" cxnId="{080AA8AC-BB64-49B2-85B4-67A5A8200104}">
      <dgm:prSet/>
      <dgm:spPr/>
      <dgm:t>
        <a:bodyPr/>
        <a:lstStyle/>
        <a:p>
          <a:endParaRPr lang="en-US" b="1"/>
        </a:p>
      </dgm:t>
    </dgm:pt>
    <dgm:pt modelId="{C832D82C-E60C-4DD1-867E-82CC7DD7DFA0}">
      <dgm:prSet phldrT="[Text]"/>
      <dgm:spPr/>
      <dgm:t>
        <a:bodyPr/>
        <a:lstStyle/>
        <a:p>
          <a:r>
            <a:rPr lang="en-US" b="1" dirty="0"/>
            <a:t>Diane </a:t>
          </a:r>
          <a:r>
            <a:rPr lang="en-US" b="1" dirty="0" err="1"/>
            <a:t>Kostyshyn</a:t>
          </a:r>
          <a:endParaRPr lang="en-US" b="1" dirty="0"/>
        </a:p>
      </dgm:t>
    </dgm:pt>
    <dgm:pt modelId="{1FB69B8F-729D-4F08-9F05-8EB3BF7DA14A}" type="parTrans" cxnId="{8376B8DF-ADA3-43B9-85F7-EC1E1A2A0689}">
      <dgm:prSet/>
      <dgm:spPr/>
      <dgm:t>
        <a:bodyPr/>
        <a:lstStyle/>
        <a:p>
          <a:endParaRPr lang="en-US" b="1"/>
        </a:p>
      </dgm:t>
    </dgm:pt>
    <dgm:pt modelId="{C961C771-C594-4CB3-A1FD-56833A80D91A}" type="sibTrans" cxnId="{8376B8DF-ADA3-43B9-85F7-EC1E1A2A0689}">
      <dgm:prSet/>
      <dgm:spPr/>
      <dgm:t>
        <a:bodyPr/>
        <a:lstStyle/>
        <a:p>
          <a:endParaRPr lang="en-US" b="1"/>
        </a:p>
      </dgm:t>
    </dgm:pt>
    <dgm:pt modelId="{E48FA8B3-18AA-498E-A70E-A4EEC08F12A8}">
      <dgm:prSet phldrT="[Text]"/>
      <dgm:spPr>
        <a:solidFill>
          <a:schemeClr val="accent1"/>
        </a:solidFill>
      </dgm:spPr>
      <dgm:t>
        <a:bodyPr/>
        <a:lstStyle/>
        <a:p>
          <a:r>
            <a:rPr lang="en-US" b="1" dirty="0"/>
            <a:t>Cris Toner</a:t>
          </a:r>
        </a:p>
      </dgm:t>
    </dgm:pt>
    <dgm:pt modelId="{2C56B0EE-477E-4C77-85B6-65AF6D73EA1B}" type="parTrans" cxnId="{0C61D94C-6C6B-455C-BF08-0E747BD53F7D}">
      <dgm:prSet/>
      <dgm:spPr/>
      <dgm:t>
        <a:bodyPr/>
        <a:lstStyle/>
        <a:p>
          <a:endParaRPr lang="en-US" b="1"/>
        </a:p>
      </dgm:t>
    </dgm:pt>
    <dgm:pt modelId="{48BB9478-BEEE-47B9-9CA0-BD5D3D015310}" type="sibTrans" cxnId="{0C61D94C-6C6B-455C-BF08-0E747BD53F7D}">
      <dgm:prSet/>
      <dgm:spPr/>
      <dgm:t>
        <a:bodyPr/>
        <a:lstStyle/>
        <a:p>
          <a:endParaRPr lang="en-US" b="1"/>
        </a:p>
      </dgm:t>
    </dgm:pt>
    <dgm:pt modelId="{67CE08E0-A0C7-4094-936F-03BA46E556CD}">
      <dgm:prSet phldrT="[Text]"/>
      <dgm:spPr/>
      <dgm:t>
        <a:bodyPr/>
        <a:lstStyle/>
        <a:p>
          <a:r>
            <a:rPr lang="en-US" b="1" dirty="0"/>
            <a:t>Louise Tramonte</a:t>
          </a:r>
        </a:p>
      </dgm:t>
    </dgm:pt>
    <dgm:pt modelId="{940549BC-759E-475D-8E6D-8DBE7BD987B9}" type="parTrans" cxnId="{4E5C42E4-0E5E-442E-8A11-01CABFBDADA9}">
      <dgm:prSet/>
      <dgm:spPr/>
      <dgm:t>
        <a:bodyPr/>
        <a:lstStyle/>
        <a:p>
          <a:endParaRPr lang="en-US" b="1"/>
        </a:p>
      </dgm:t>
    </dgm:pt>
    <dgm:pt modelId="{22081DF6-4B82-4533-AD6F-2226FCB7F2F8}" type="sibTrans" cxnId="{4E5C42E4-0E5E-442E-8A11-01CABFBDADA9}">
      <dgm:prSet/>
      <dgm:spPr/>
      <dgm:t>
        <a:bodyPr/>
        <a:lstStyle/>
        <a:p>
          <a:endParaRPr lang="en-US" b="1"/>
        </a:p>
      </dgm:t>
    </dgm:pt>
    <dgm:pt modelId="{6332EB0D-0732-4A08-8DA1-A26EDDBC0BDD}">
      <dgm:prSet phldrT="[Text]"/>
      <dgm:spPr/>
      <dgm:t>
        <a:bodyPr/>
        <a:lstStyle/>
        <a:p>
          <a:r>
            <a:rPr lang="en-US" b="1" dirty="0"/>
            <a:t>Nishtha Jain</a:t>
          </a:r>
        </a:p>
      </dgm:t>
    </dgm:pt>
    <dgm:pt modelId="{E78CAF1F-D85C-4B45-9A74-BB14C0083AA7}" type="parTrans" cxnId="{C87EEAC7-8CD7-4864-BE43-D5C1BF919661}">
      <dgm:prSet/>
      <dgm:spPr/>
      <dgm:t>
        <a:bodyPr/>
        <a:lstStyle/>
        <a:p>
          <a:endParaRPr lang="en-US" b="1"/>
        </a:p>
      </dgm:t>
    </dgm:pt>
    <dgm:pt modelId="{3FA31D6A-AD99-4259-8CA9-1F69CDE3A6CA}" type="sibTrans" cxnId="{C87EEAC7-8CD7-4864-BE43-D5C1BF919661}">
      <dgm:prSet/>
      <dgm:spPr/>
      <dgm:t>
        <a:bodyPr/>
        <a:lstStyle/>
        <a:p>
          <a:endParaRPr lang="en-US" b="1"/>
        </a:p>
      </dgm:t>
    </dgm:pt>
    <dgm:pt modelId="{3C59C0C0-442A-45F3-9809-6EF80E3152C4}">
      <dgm:prSet phldrT="[Text]"/>
      <dgm:spPr/>
      <dgm:t>
        <a:bodyPr/>
        <a:lstStyle/>
        <a:p>
          <a:r>
            <a:rPr lang="en-US" b="1" dirty="0"/>
            <a:t>Monica Darling</a:t>
          </a:r>
        </a:p>
      </dgm:t>
    </dgm:pt>
    <dgm:pt modelId="{C4BF799B-7EDE-4749-8236-17FD250F8247}" type="parTrans" cxnId="{E52B3D6C-C972-4099-8086-CC577B4C1231}">
      <dgm:prSet/>
      <dgm:spPr/>
      <dgm:t>
        <a:bodyPr/>
        <a:lstStyle/>
        <a:p>
          <a:endParaRPr lang="en-US" b="1"/>
        </a:p>
      </dgm:t>
    </dgm:pt>
    <dgm:pt modelId="{71A41536-EB05-4E9A-A2B7-9C47205D0BF3}" type="sibTrans" cxnId="{E52B3D6C-C972-4099-8086-CC577B4C1231}">
      <dgm:prSet/>
      <dgm:spPr/>
      <dgm:t>
        <a:bodyPr/>
        <a:lstStyle/>
        <a:p>
          <a:endParaRPr lang="en-US" b="1"/>
        </a:p>
      </dgm:t>
    </dgm:pt>
    <dgm:pt modelId="{0AB3BA6E-DFFF-4783-8705-8CB19A2266A7}">
      <dgm:prSet phldrT="[Text]"/>
      <dgm:spPr>
        <a:solidFill>
          <a:schemeClr val="accent1"/>
        </a:solidFill>
      </dgm:spPr>
      <dgm:t>
        <a:bodyPr/>
        <a:lstStyle/>
        <a:p>
          <a:r>
            <a:rPr lang="en-US" b="1" dirty="0"/>
            <a:t>Lisa Pilla</a:t>
          </a:r>
        </a:p>
      </dgm:t>
    </dgm:pt>
    <dgm:pt modelId="{A5C352A6-3CF9-4CF3-9D63-9447773076CB}" type="parTrans" cxnId="{6717807D-5E75-43AB-9BDC-AE985846D8CA}">
      <dgm:prSet/>
      <dgm:spPr/>
      <dgm:t>
        <a:bodyPr/>
        <a:lstStyle/>
        <a:p>
          <a:endParaRPr lang="en-US" b="1"/>
        </a:p>
      </dgm:t>
    </dgm:pt>
    <dgm:pt modelId="{277165FF-25EA-41CB-9315-8BD3F580CE41}" type="sibTrans" cxnId="{6717807D-5E75-43AB-9BDC-AE985846D8CA}">
      <dgm:prSet/>
      <dgm:spPr/>
      <dgm:t>
        <a:bodyPr/>
        <a:lstStyle/>
        <a:p>
          <a:endParaRPr lang="en-US" b="1"/>
        </a:p>
      </dgm:t>
    </dgm:pt>
    <dgm:pt modelId="{E320A34A-30D7-4BDB-A0D9-B718836A3D96}">
      <dgm:prSet phldrT="[Text]"/>
      <dgm:spPr>
        <a:noFill/>
      </dgm:spPr>
      <dgm:t>
        <a:bodyPr/>
        <a:lstStyle/>
        <a:p>
          <a:endParaRPr lang="en-US" b="1" dirty="0"/>
        </a:p>
      </dgm:t>
    </dgm:pt>
    <dgm:pt modelId="{4A04CD11-9CE5-4662-BF81-C8C6337EF671}" type="parTrans" cxnId="{A0C9C9EC-167F-40AF-A6B4-9689892B56AC}">
      <dgm:prSet/>
      <dgm:spPr/>
      <dgm:t>
        <a:bodyPr/>
        <a:lstStyle/>
        <a:p>
          <a:endParaRPr lang="en-US" b="1"/>
        </a:p>
      </dgm:t>
    </dgm:pt>
    <dgm:pt modelId="{D95EB055-28E9-4255-BA05-66C35672696A}" type="sibTrans" cxnId="{A0C9C9EC-167F-40AF-A6B4-9689892B56AC}">
      <dgm:prSet/>
      <dgm:spPr/>
      <dgm:t>
        <a:bodyPr/>
        <a:lstStyle/>
        <a:p>
          <a:endParaRPr lang="en-US" b="1"/>
        </a:p>
      </dgm:t>
    </dgm:pt>
    <dgm:pt modelId="{C3709FB9-9FDC-4E17-9CAB-2149280FF5F9}">
      <dgm:prSet phldrT="[Text]"/>
      <dgm:spPr/>
      <dgm:t>
        <a:bodyPr/>
        <a:lstStyle/>
        <a:p>
          <a:r>
            <a:rPr lang="en-US" b="1" i="0" dirty="0"/>
            <a:t>Kent Davis</a:t>
          </a:r>
        </a:p>
      </dgm:t>
    </dgm:pt>
    <dgm:pt modelId="{FB7358E4-E72A-4B6A-86BD-C73CFE518D9F}" type="parTrans" cxnId="{D20E51EF-9140-4A1F-AF83-5CB15FC5890E}">
      <dgm:prSet/>
      <dgm:spPr/>
      <dgm:t>
        <a:bodyPr/>
        <a:lstStyle/>
        <a:p>
          <a:endParaRPr lang="en-US" b="1"/>
        </a:p>
      </dgm:t>
    </dgm:pt>
    <dgm:pt modelId="{3AF5426A-471D-4F6C-8388-2DC8DDA5D46B}" type="sibTrans" cxnId="{D20E51EF-9140-4A1F-AF83-5CB15FC5890E}">
      <dgm:prSet/>
      <dgm:spPr/>
      <dgm:t>
        <a:bodyPr/>
        <a:lstStyle/>
        <a:p>
          <a:endParaRPr lang="en-US" b="1"/>
        </a:p>
      </dgm:t>
    </dgm:pt>
    <dgm:pt modelId="{29950F53-D471-445B-8ACA-01948212762D}">
      <dgm:prSet phldrT="[Text]"/>
      <dgm:spPr>
        <a:solidFill>
          <a:schemeClr val="accent1"/>
        </a:solidFill>
      </dgm:spPr>
      <dgm:t>
        <a:bodyPr/>
        <a:lstStyle/>
        <a:p>
          <a:r>
            <a:rPr lang="en-US" b="1" dirty="0"/>
            <a:t>Sarah Dykstra</a:t>
          </a:r>
        </a:p>
      </dgm:t>
    </dgm:pt>
    <dgm:pt modelId="{E7210082-737C-4106-AD21-ACA3009170D7}" type="parTrans" cxnId="{59436A2D-0FE9-46F1-8543-21121EFACBA0}">
      <dgm:prSet/>
      <dgm:spPr/>
      <dgm:t>
        <a:bodyPr/>
        <a:lstStyle/>
        <a:p>
          <a:endParaRPr lang="en-US" b="1"/>
        </a:p>
      </dgm:t>
    </dgm:pt>
    <dgm:pt modelId="{09196E78-F67E-4B41-9045-BF563612DF3D}" type="sibTrans" cxnId="{59436A2D-0FE9-46F1-8543-21121EFACBA0}">
      <dgm:prSet/>
      <dgm:spPr/>
      <dgm:t>
        <a:bodyPr/>
        <a:lstStyle/>
        <a:p>
          <a:endParaRPr lang="en-US" b="1"/>
        </a:p>
      </dgm:t>
    </dgm:pt>
    <dgm:pt modelId="{43515F20-7E6D-4179-BE42-51A95341A841}">
      <dgm:prSet phldrT="[Text]"/>
      <dgm:spPr/>
      <dgm:t>
        <a:bodyPr/>
        <a:lstStyle/>
        <a:p>
          <a:r>
            <a:rPr lang="en-US" b="1" dirty="0"/>
            <a:t>Grace Yu</a:t>
          </a:r>
        </a:p>
      </dgm:t>
    </dgm:pt>
    <dgm:pt modelId="{5A7FF8EE-457C-48DC-A6DF-6C99BB3D8B26}" type="parTrans" cxnId="{C18A0942-4FE3-49F4-83D5-4A3FB75D0ACE}">
      <dgm:prSet/>
      <dgm:spPr/>
      <dgm:t>
        <a:bodyPr/>
        <a:lstStyle/>
        <a:p>
          <a:endParaRPr lang="en-US" b="1"/>
        </a:p>
      </dgm:t>
    </dgm:pt>
    <dgm:pt modelId="{FC19E721-4480-40D9-AD1F-F5B4661D2020}" type="sibTrans" cxnId="{C18A0942-4FE3-49F4-83D5-4A3FB75D0ACE}">
      <dgm:prSet/>
      <dgm:spPr/>
      <dgm:t>
        <a:bodyPr/>
        <a:lstStyle/>
        <a:p>
          <a:endParaRPr lang="en-US" b="1"/>
        </a:p>
      </dgm:t>
    </dgm:pt>
    <dgm:pt modelId="{34E62B90-8789-4C96-9DE7-A3C35631F701}">
      <dgm:prSet phldrT="[Text]"/>
      <dgm:spPr/>
      <dgm:t>
        <a:bodyPr/>
        <a:lstStyle/>
        <a:p>
          <a:r>
            <a:rPr lang="en-US" b="1" i="0" dirty="0"/>
            <a:t>Zita Schneider</a:t>
          </a:r>
        </a:p>
      </dgm:t>
    </dgm:pt>
    <dgm:pt modelId="{B4938FAE-4504-4030-9610-A3C830A6C0EC}" type="parTrans" cxnId="{7C13DCD1-E869-4582-99D8-11E28B3A3976}">
      <dgm:prSet/>
      <dgm:spPr/>
      <dgm:t>
        <a:bodyPr/>
        <a:lstStyle/>
        <a:p>
          <a:endParaRPr lang="en-US" b="1"/>
        </a:p>
      </dgm:t>
    </dgm:pt>
    <dgm:pt modelId="{DE6A007B-39D1-484E-8815-6D9B9D12130D}" type="sibTrans" cxnId="{7C13DCD1-E869-4582-99D8-11E28B3A3976}">
      <dgm:prSet/>
      <dgm:spPr/>
      <dgm:t>
        <a:bodyPr/>
        <a:lstStyle/>
        <a:p>
          <a:endParaRPr lang="en-US" b="1"/>
        </a:p>
      </dgm:t>
    </dgm:pt>
    <dgm:pt modelId="{4A1D87DE-CB3C-412C-95CF-2A6E0BF95F3A}">
      <dgm:prSet phldrT="[Text]"/>
      <dgm:spPr>
        <a:solidFill>
          <a:schemeClr val="accent1"/>
        </a:solidFill>
      </dgm:spPr>
      <dgm:t>
        <a:bodyPr/>
        <a:lstStyle/>
        <a:p>
          <a:r>
            <a:rPr lang="en-US" b="1" dirty="0"/>
            <a:t>Marie-Caroline Chauvet</a:t>
          </a:r>
        </a:p>
      </dgm:t>
    </dgm:pt>
    <dgm:pt modelId="{F7EF70F5-AEAD-4FCF-B432-4906ED884FB4}" type="parTrans" cxnId="{74C08E29-D108-4CA6-996D-F4D523A2E411}">
      <dgm:prSet/>
      <dgm:spPr/>
      <dgm:t>
        <a:bodyPr/>
        <a:lstStyle/>
        <a:p>
          <a:endParaRPr lang="en-US" b="1"/>
        </a:p>
      </dgm:t>
    </dgm:pt>
    <dgm:pt modelId="{03D8599E-442E-4756-A996-DDABCC9C0BDF}" type="sibTrans" cxnId="{74C08E29-D108-4CA6-996D-F4D523A2E411}">
      <dgm:prSet/>
      <dgm:spPr/>
      <dgm:t>
        <a:bodyPr/>
        <a:lstStyle/>
        <a:p>
          <a:endParaRPr lang="en-US" b="1"/>
        </a:p>
      </dgm:t>
    </dgm:pt>
    <dgm:pt modelId="{ECFD44A6-FBC7-476C-9E08-1BCF74B3995D}">
      <dgm:prSet phldrT="[Text]"/>
      <dgm:spPr/>
      <dgm:t>
        <a:bodyPr/>
        <a:lstStyle/>
        <a:p>
          <a:r>
            <a:rPr lang="en-US" b="1" dirty="0"/>
            <a:t>Isabelle Lonjon-Domanec</a:t>
          </a:r>
        </a:p>
      </dgm:t>
    </dgm:pt>
    <dgm:pt modelId="{E4ED3275-77A5-48C7-BA29-01724446D06B}" type="parTrans" cxnId="{B092436D-47EB-43E6-AD3D-1DAA2A57C8F2}">
      <dgm:prSet/>
      <dgm:spPr/>
      <dgm:t>
        <a:bodyPr/>
        <a:lstStyle/>
        <a:p>
          <a:endParaRPr lang="en-US" b="1"/>
        </a:p>
      </dgm:t>
    </dgm:pt>
    <dgm:pt modelId="{5114BD35-3581-445B-928C-81334C6A528E}" type="sibTrans" cxnId="{B092436D-47EB-43E6-AD3D-1DAA2A57C8F2}">
      <dgm:prSet/>
      <dgm:spPr/>
      <dgm:t>
        <a:bodyPr/>
        <a:lstStyle/>
        <a:p>
          <a:endParaRPr lang="en-US" b="1"/>
        </a:p>
      </dgm:t>
    </dgm:pt>
    <dgm:pt modelId="{E2A3A8CC-3B86-4C8B-A8A0-14A2D22A083D}">
      <dgm:prSet phldrT="[Text]"/>
      <dgm:spPr/>
      <dgm:t>
        <a:bodyPr/>
        <a:lstStyle/>
        <a:p>
          <a:r>
            <a:rPr lang="en-US" b="1" dirty="0"/>
            <a:t>Ines Huebner</a:t>
          </a:r>
        </a:p>
      </dgm:t>
    </dgm:pt>
    <dgm:pt modelId="{851DA84B-1678-4632-A034-A878BA41BBA2}" type="parTrans" cxnId="{34900589-BEAD-4316-BE08-4C6E42EA4492}">
      <dgm:prSet/>
      <dgm:spPr/>
      <dgm:t>
        <a:bodyPr/>
        <a:lstStyle/>
        <a:p>
          <a:endParaRPr lang="en-US" b="1"/>
        </a:p>
      </dgm:t>
    </dgm:pt>
    <dgm:pt modelId="{200F2590-5073-4A3C-8D27-4EEFD33F6181}" type="sibTrans" cxnId="{34900589-BEAD-4316-BE08-4C6E42EA4492}">
      <dgm:prSet/>
      <dgm:spPr/>
      <dgm:t>
        <a:bodyPr/>
        <a:lstStyle/>
        <a:p>
          <a:endParaRPr lang="en-US" b="1"/>
        </a:p>
      </dgm:t>
    </dgm:pt>
    <dgm:pt modelId="{E9B331D9-AC6D-4B2A-83C6-C22155FE8BE9}">
      <dgm:prSet phldrT="[Text]"/>
      <dgm:spPr/>
      <dgm:t>
        <a:bodyPr/>
        <a:lstStyle/>
        <a:p>
          <a:r>
            <a:rPr lang="en-US" b="1" dirty="0"/>
            <a:t>Daniela Richiusa</a:t>
          </a:r>
        </a:p>
      </dgm:t>
    </dgm:pt>
    <dgm:pt modelId="{9683B092-2123-4143-8EFE-85308DE48726}" type="parTrans" cxnId="{A8D6B21C-02DF-42AA-8C5F-36A9DB26B28F}">
      <dgm:prSet/>
      <dgm:spPr/>
      <dgm:t>
        <a:bodyPr/>
        <a:lstStyle/>
        <a:p>
          <a:endParaRPr lang="en-US" b="1"/>
        </a:p>
      </dgm:t>
    </dgm:pt>
    <dgm:pt modelId="{A912DA31-1C21-4E3B-9C58-A39FE9F7EF6D}" type="sibTrans" cxnId="{A8D6B21C-02DF-42AA-8C5F-36A9DB26B28F}">
      <dgm:prSet/>
      <dgm:spPr/>
      <dgm:t>
        <a:bodyPr/>
        <a:lstStyle/>
        <a:p>
          <a:endParaRPr lang="en-US" b="1"/>
        </a:p>
      </dgm:t>
    </dgm:pt>
    <dgm:pt modelId="{16288934-3C5E-4322-ABD3-9F1BB8EAF8C4}">
      <dgm:prSet phldrT="[Text]"/>
      <dgm:spPr>
        <a:solidFill>
          <a:schemeClr val="accent3"/>
        </a:solidFill>
        <a:ln>
          <a:noFill/>
        </a:ln>
      </dgm:spPr>
      <dgm:t>
        <a:bodyPr/>
        <a:lstStyle/>
        <a:p>
          <a:r>
            <a:rPr lang="en-US" b="1" dirty="0"/>
            <a:t>Dorthee Fuller</a:t>
          </a:r>
        </a:p>
      </dgm:t>
    </dgm:pt>
    <dgm:pt modelId="{5C0783F6-3939-48A1-AA3B-AE02B3C5EBCC}" type="sibTrans" cxnId="{4CEB56DC-0616-4ACC-994D-8ED9384507F2}">
      <dgm:prSet/>
      <dgm:spPr/>
      <dgm:t>
        <a:bodyPr/>
        <a:lstStyle/>
        <a:p>
          <a:endParaRPr lang="en-US"/>
        </a:p>
      </dgm:t>
    </dgm:pt>
    <dgm:pt modelId="{37ABCE60-2A70-4C10-8896-D3CF1802DC13}" type="parTrans" cxnId="{4CEB56DC-0616-4ACC-994D-8ED9384507F2}">
      <dgm:prSet/>
      <dgm:spPr/>
      <dgm:t>
        <a:bodyPr/>
        <a:lstStyle/>
        <a:p>
          <a:endParaRPr lang="en-US"/>
        </a:p>
      </dgm:t>
    </dgm:pt>
    <dgm:pt modelId="{AE7912F1-0A2D-4C9E-A4AA-1804DAD57E72}">
      <dgm:prSet phldrT="[Text]"/>
      <dgm:spPr/>
      <dgm:t>
        <a:bodyPr/>
        <a:lstStyle/>
        <a:p>
          <a:r>
            <a:rPr lang="en-US" b="1" dirty="0"/>
            <a:t>Carol Preisig</a:t>
          </a:r>
        </a:p>
      </dgm:t>
    </dgm:pt>
    <dgm:pt modelId="{56720751-D398-48C9-A81C-6EB29B41E74B}" type="sibTrans" cxnId="{10C57375-E903-4C99-9EF8-FB89319D9694}">
      <dgm:prSet/>
      <dgm:spPr/>
      <dgm:t>
        <a:bodyPr/>
        <a:lstStyle/>
        <a:p>
          <a:endParaRPr lang="en-US"/>
        </a:p>
      </dgm:t>
    </dgm:pt>
    <dgm:pt modelId="{1BFF7441-B2FA-4202-96BF-A5473A33983E}" type="parTrans" cxnId="{10C57375-E903-4C99-9EF8-FB89319D9694}">
      <dgm:prSet/>
      <dgm:spPr/>
      <dgm:t>
        <a:bodyPr/>
        <a:lstStyle/>
        <a:p>
          <a:endParaRPr lang="en-US"/>
        </a:p>
      </dgm:t>
    </dgm:pt>
    <dgm:pt modelId="{B33D6406-84FF-41BB-9101-C17D8116AA38}">
      <dgm:prSet phldrT="[Text]"/>
      <dgm:spPr/>
      <dgm:t>
        <a:bodyPr/>
        <a:lstStyle/>
        <a:p>
          <a:r>
            <a:rPr lang="en-US" b="1" i="0" dirty="0"/>
            <a:t>Mona Gupta</a:t>
          </a:r>
        </a:p>
      </dgm:t>
    </dgm:pt>
    <dgm:pt modelId="{C454515F-DBD9-4C71-9049-5C9C58B0067A}" type="parTrans" cxnId="{11D6A3EF-123D-437E-80EB-AD5921A59317}">
      <dgm:prSet/>
      <dgm:spPr/>
      <dgm:t>
        <a:bodyPr/>
        <a:lstStyle/>
        <a:p>
          <a:endParaRPr lang="en-US"/>
        </a:p>
      </dgm:t>
    </dgm:pt>
    <dgm:pt modelId="{A89CBC73-0754-4DBE-A9BC-5CDB894079D4}" type="sibTrans" cxnId="{11D6A3EF-123D-437E-80EB-AD5921A59317}">
      <dgm:prSet/>
      <dgm:spPr/>
      <dgm:t>
        <a:bodyPr/>
        <a:lstStyle/>
        <a:p>
          <a:endParaRPr lang="en-US"/>
        </a:p>
      </dgm:t>
    </dgm:pt>
    <dgm:pt modelId="{3BA0B204-FBEF-4FC6-9107-5DE2953D205A}">
      <dgm:prSet phldrT="[Text]"/>
      <dgm:spPr/>
      <dgm:t>
        <a:bodyPr/>
        <a:lstStyle/>
        <a:p>
          <a:r>
            <a:rPr lang="en-US" b="1" dirty="0"/>
            <a:t>Kelsey Johnson</a:t>
          </a:r>
        </a:p>
      </dgm:t>
    </dgm:pt>
    <dgm:pt modelId="{ACCB49CE-AB62-450B-AAF3-0FF9C61702F1}" type="parTrans" cxnId="{3C1A14D5-1DE1-4DBC-9272-38DC0BF1913B}">
      <dgm:prSet/>
      <dgm:spPr/>
      <dgm:t>
        <a:bodyPr/>
        <a:lstStyle/>
        <a:p>
          <a:endParaRPr lang="en-US"/>
        </a:p>
      </dgm:t>
    </dgm:pt>
    <dgm:pt modelId="{D315EBF1-8F60-4D4F-8D65-AFE0397EB35A}" type="sibTrans" cxnId="{3C1A14D5-1DE1-4DBC-9272-38DC0BF1913B}">
      <dgm:prSet/>
      <dgm:spPr/>
      <dgm:t>
        <a:bodyPr/>
        <a:lstStyle/>
        <a:p>
          <a:endParaRPr lang="en-US"/>
        </a:p>
      </dgm:t>
    </dgm:pt>
    <dgm:pt modelId="{0CE4A811-8CF7-41FC-929F-2BB327A31A91}">
      <dgm:prSet phldrT="[Text]"/>
      <dgm:spPr>
        <a:noFill/>
      </dgm:spPr>
      <dgm:t>
        <a:bodyPr/>
        <a:lstStyle/>
        <a:p>
          <a:endParaRPr lang="en-US" b="1" dirty="0"/>
        </a:p>
      </dgm:t>
    </dgm:pt>
    <dgm:pt modelId="{5E8AB5E9-4CC6-4C25-BBF2-2C960B03D025}" type="parTrans" cxnId="{6BEBE93C-8CDF-42F5-B58B-5890DFF418DA}">
      <dgm:prSet/>
      <dgm:spPr/>
      <dgm:t>
        <a:bodyPr/>
        <a:lstStyle/>
        <a:p>
          <a:endParaRPr lang="en-US"/>
        </a:p>
      </dgm:t>
    </dgm:pt>
    <dgm:pt modelId="{973010AB-E1DB-463A-ABC1-261907D5D5F1}" type="sibTrans" cxnId="{6BEBE93C-8CDF-42F5-B58B-5890DFF418DA}">
      <dgm:prSet/>
      <dgm:spPr/>
      <dgm:t>
        <a:bodyPr/>
        <a:lstStyle/>
        <a:p>
          <a:endParaRPr lang="en-US"/>
        </a:p>
      </dgm:t>
    </dgm:pt>
    <dgm:pt modelId="{9C9BE624-29C1-41DF-AC1D-D909FA005D62}">
      <dgm:prSet phldrT="[Text]"/>
      <dgm:spPr/>
      <dgm:t>
        <a:bodyPr/>
        <a:lstStyle/>
        <a:p>
          <a:r>
            <a:rPr lang="en-US" b="1" dirty="0"/>
            <a:t>Helen McBride</a:t>
          </a:r>
        </a:p>
      </dgm:t>
    </dgm:pt>
    <dgm:pt modelId="{9E16B17F-9BA7-440A-BE01-AEC7923FE7B8}" type="parTrans" cxnId="{A6B2480E-FB73-4E1B-AB3C-54EBA73DBB9A}">
      <dgm:prSet/>
      <dgm:spPr/>
      <dgm:t>
        <a:bodyPr/>
        <a:lstStyle/>
        <a:p>
          <a:endParaRPr lang="en-US"/>
        </a:p>
      </dgm:t>
    </dgm:pt>
    <dgm:pt modelId="{9D65FE4D-358F-4282-881F-4DA59331ED24}" type="sibTrans" cxnId="{A6B2480E-FB73-4E1B-AB3C-54EBA73DBB9A}">
      <dgm:prSet/>
      <dgm:spPr/>
      <dgm:t>
        <a:bodyPr/>
        <a:lstStyle/>
        <a:p>
          <a:endParaRPr lang="en-US"/>
        </a:p>
      </dgm:t>
    </dgm:pt>
    <dgm:pt modelId="{79E39F7C-EED7-45E2-9307-7752BF100D05}" type="pres">
      <dgm:prSet presAssocID="{05F71DAB-1CFB-41C8-9B2D-D746051BC1E0}" presName="hierChild1" presStyleCnt="0">
        <dgm:presLayoutVars>
          <dgm:orgChart val="1"/>
          <dgm:chPref val="1"/>
          <dgm:dir/>
          <dgm:animOne val="branch"/>
          <dgm:animLvl val="lvl"/>
          <dgm:resizeHandles/>
        </dgm:presLayoutVars>
      </dgm:prSet>
      <dgm:spPr/>
    </dgm:pt>
    <dgm:pt modelId="{A559AE45-4B1E-40CC-B4F7-BECBB047BBE3}" type="pres">
      <dgm:prSet presAssocID="{B4A20081-A18F-4A9E-B8BB-4A8340AD6E3F}" presName="hierRoot1" presStyleCnt="0">
        <dgm:presLayoutVars>
          <dgm:hierBranch val="init"/>
        </dgm:presLayoutVars>
      </dgm:prSet>
      <dgm:spPr/>
    </dgm:pt>
    <dgm:pt modelId="{F3550F09-21CC-4D75-BA04-52D561DA21C9}" type="pres">
      <dgm:prSet presAssocID="{B4A20081-A18F-4A9E-B8BB-4A8340AD6E3F}" presName="rootComposite1" presStyleCnt="0"/>
      <dgm:spPr/>
    </dgm:pt>
    <dgm:pt modelId="{01EBDC0B-FD00-419B-8DA4-9BAC4A13EE87}" type="pres">
      <dgm:prSet presAssocID="{B4A20081-A18F-4A9E-B8BB-4A8340AD6E3F}" presName="rootText1" presStyleLbl="node0" presStyleIdx="0" presStyleCnt="1" custScaleX="160929" custScaleY="141374" custLinFactNeighborY="-20765">
        <dgm:presLayoutVars>
          <dgm:chPref val="3"/>
        </dgm:presLayoutVars>
      </dgm:prSet>
      <dgm:spPr/>
    </dgm:pt>
    <dgm:pt modelId="{55D72DF5-6C79-4CEC-8CD6-36C9F0238239}" type="pres">
      <dgm:prSet presAssocID="{B4A20081-A18F-4A9E-B8BB-4A8340AD6E3F}" presName="rootConnector1" presStyleLbl="node1" presStyleIdx="0" presStyleCnt="0"/>
      <dgm:spPr/>
    </dgm:pt>
    <dgm:pt modelId="{6E576DEB-7D01-4A83-81A5-550346385613}" type="pres">
      <dgm:prSet presAssocID="{B4A20081-A18F-4A9E-B8BB-4A8340AD6E3F}" presName="hierChild2" presStyleCnt="0"/>
      <dgm:spPr/>
    </dgm:pt>
    <dgm:pt modelId="{85F94DB6-F788-45D5-80C8-85B6967ACC2B}" type="pres">
      <dgm:prSet presAssocID="{D1B3BFFB-4881-4976-BC7A-24FF6950E27B}" presName="Name37" presStyleLbl="parChTrans1D2" presStyleIdx="0" presStyleCnt="8"/>
      <dgm:spPr/>
    </dgm:pt>
    <dgm:pt modelId="{FADC8C1E-8333-4790-8CF1-CBD2907DBB09}" type="pres">
      <dgm:prSet presAssocID="{BA6F54F0-5829-47D3-A611-6F8E8B924F8A}" presName="hierRoot2" presStyleCnt="0">
        <dgm:presLayoutVars>
          <dgm:hierBranch val="init"/>
        </dgm:presLayoutVars>
      </dgm:prSet>
      <dgm:spPr/>
    </dgm:pt>
    <dgm:pt modelId="{6AA6289B-9A31-48A0-B971-234D97DD866F}" type="pres">
      <dgm:prSet presAssocID="{BA6F54F0-5829-47D3-A611-6F8E8B924F8A}" presName="rootComposite" presStyleCnt="0"/>
      <dgm:spPr/>
    </dgm:pt>
    <dgm:pt modelId="{83F6F977-3072-4B91-BDFB-30FDCD06614E}" type="pres">
      <dgm:prSet presAssocID="{BA6F54F0-5829-47D3-A611-6F8E8B924F8A}" presName="rootText" presStyleLbl="node2" presStyleIdx="0" presStyleCnt="8" custScaleY="45586">
        <dgm:presLayoutVars>
          <dgm:chPref val="3"/>
        </dgm:presLayoutVars>
      </dgm:prSet>
      <dgm:spPr/>
    </dgm:pt>
    <dgm:pt modelId="{55C17151-B710-42FB-9559-4C1953F7C920}" type="pres">
      <dgm:prSet presAssocID="{BA6F54F0-5829-47D3-A611-6F8E8B924F8A}" presName="rootConnector" presStyleLbl="node2" presStyleIdx="0" presStyleCnt="8"/>
      <dgm:spPr/>
    </dgm:pt>
    <dgm:pt modelId="{FA7612C2-FDAB-4D03-AB58-24B0F86FD411}" type="pres">
      <dgm:prSet presAssocID="{BA6F54F0-5829-47D3-A611-6F8E8B924F8A}" presName="hierChild4" presStyleCnt="0"/>
      <dgm:spPr/>
    </dgm:pt>
    <dgm:pt modelId="{ED57D8F7-4473-4469-85CD-2F6FE0BDE92E}" type="pres">
      <dgm:prSet presAssocID="{5B97AB4D-726B-4B63-A04F-180EF29BD90A}" presName="Name37" presStyleLbl="parChTrans1D3" presStyleIdx="0" presStyleCnt="31"/>
      <dgm:spPr/>
    </dgm:pt>
    <dgm:pt modelId="{BB1A0782-D3CC-4714-9D30-F3202855E73C}" type="pres">
      <dgm:prSet presAssocID="{433898DD-7DA8-4C2E-9C72-B458A6A961BC}" presName="hierRoot2" presStyleCnt="0">
        <dgm:presLayoutVars>
          <dgm:hierBranch val="init"/>
        </dgm:presLayoutVars>
      </dgm:prSet>
      <dgm:spPr/>
    </dgm:pt>
    <dgm:pt modelId="{A92CE6A8-DA1B-45AC-BA66-F567D71CCE1A}" type="pres">
      <dgm:prSet presAssocID="{433898DD-7DA8-4C2E-9C72-B458A6A961BC}" presName="rootComposite" presStyleCnt="0"/>
      <dgm:spPr/>
    </dgm:pt>
    <dgm:pt modelId="{BAED0F4A-17BF-4050-9E70-EE1C623319AE}" type="pres">
      <dgm:prSet presAssocID="{433898DD-7DA8-4C2E-9C72-B458A6A961BC}" presName="rootText" presStyleLbl="node3" presStyleIdx="0" presStyleCnt="31">
        <dgm:presLayoutVars>
          <dgm:chPref val="3"/>
        </dgm:presLayoutVars>
      </dgm:prSet>
      <dgm:spPr/>
    </dgm:pt>
    <dgm:pt modelId="{D9D7ACE4-2946-4FC0-ACDD-2EFCD2094784}" type="pres">
      <dgm:prSet presAssocID="{433898DD-7DA8-4C2E-9C72-B458A6A961BC}" presName="rootConnector" presStyleLbl="node3" presStyleIdx="0" presStyleCnt="31"/>
      <dgm:spPr/>
    </dgm:pt>
    <dgm:pt modelId="{726A16B5-13EE-47A4-8AD6-51AB870F8F79}" type="pres">
      <dgm:prSet presAssocID="{433898DD-7DA8-4C2E-9C72-B458A6A961BC}" presName="hierChild4" presStyleCnt="0"/>
      <dgm:spPr/>
    </dgm:pt>
    <dgm:pt modelId="{344346B2-259B-4685-B7C0-1F8C70787338}" type="pres">
      <dgm:prSet presAssocID="{433898DD-7DA8-4C2E-9C72-B458A6A961BC}" presName="hierChild5" presStyleCnt="0"/>
      <dgm:spPr/>
    </dgm:pt>
    <dgm:pt modelId="{A2A28F63-2FC7-4BE9-B8E4-DEDEA7E91D35}" type="pres">
      <dgm:prSet presAssocID="{28FA9087-D623-4753-87AF-0E4736BC4C57}" presName="Name37" presStyleLbl="parChTrans1D3" presStyleIdx="1" presStyleCnt="31"/>
      <dgm:spPr/>
    </dgm:pt>
    <dgm:pt modelId="{093300E1-6529-47D6-B525-FFC08166CCCD}" type="pres">
      <dgm:prSet presAssocID="{61744EF9-0D72-4EE1-99C1-BF7E6C524966}" presName="hierRoot2" presStyleCnt="0">
        <dgm:presLayoutVars>
          <dgm:hierBranch val="init"/>
        </dgm:presLayoutVars>
      </dgm:prSet>
      <dgm:spPr/>
    </dgm:pt>
    <dgm:pt modelId="{59A82911-EE71-4873-9718-4C6E44E5FC4D}" type="pres">
      <dgm:prSet presAssocID="{61744EF9-0D72-4EE1-99C1-BF7E6C524966}" presName="rootComposite" presStyleCnt="0"/>
      <dgm:spPr/>
    </dgm:pt>
    <dgm:pt modelId="{01DBAAAD-D3CE-40E1-9AB0-49A9EE0653A9}" type="pres">
      <dgm:prSet presAssocID="{61744EF9-0D72-4EE1-99C1-BF7E6C524966}" presName="rootText" presStyleLbl="node3" presStyleIdx="1" presStyleCnt="31">
        <dgm:presLayoutVars>
          <dgm:chPref val="3"/>
        </dgm:presLayoutVars>
      </dgm:prSet>
      <dgm:spPr/>
    </dgm:pt>
    <dgm:pt modelId="{BBB5FDCB-5466-4BB2-996E-C0A81F2AD1B3}" type="pres">
      <dgm:prSet presAssocID="{61744EF9-0D72-4EE1-99C1-BF7E6C524966}" presName="rootConnector" presStyleLbl="node3" presStyleIdx="1" presStyleCnt="31"/>
      <dgm:spPr/>
    </dgm:pt>
    <dgm:pt modelId="{832B723A-4234-4928-9428-EF0ACCF46990}" type="pres">
      <dgm:prSet presAssocID="{61744EF9-0D72-4EE1-99C1-BF7E6C524966}" presName="hierChild4" presStyleCnt="0"/>
      <dgm:spPr/>
    </dgm:pt>
    <dgm:pt modelId="{F781410D-38F5-4128-87A4-FD068BF7BF1E}" type="pres">
      <dgm:prSet presAssocID="{61744EF9-0D72-4EE1-99C1-BF7E6C524966}" presName="hierChild5" presStyleCnt="0"/>
      <dgm:spPr/>
    </dgm:pt>
    <dgm:pt modelId="{CF76D06A-AB11-4599-8C92-E6520554A563}" type="pres">
      <dgm:prSet presAssocID="{9E16B17F-9BA7-440A-BE01-AEC7923FE7B8}" presName="Name37" presStyleLbl="parChTrans1D3" presStyleIdx="2" presStyleCnt="31"/>
      <dgm:spPr/>
    </dgm:pt>
    <dgm:pt modelId="{D0487B5D-83EA-422F-82D7-84B4F8084226}" type="pres">
      <dgm:prSet presAssocID="{9C9BE624-29C1-41DF-AC1D-D909FA005D62}" presName="hierRoot2" presStyleCnt="0">
        <dgm:presLayoutVars>
          <dgm:hierBranch val="init"/>
        </dgm:presLayoutVars>
      </dgm:prSet>
      <dgm:spPr/>
    </dgm:pt>
    <dgm:pt modelId="{0F3183F5-7295-4DD6-B63F-739BBDC47FBB}" type="pres">
      <dgm:prSet presAssocID="{9C9BE624-29C1-41DF-AC1D-D909FA005D62}" presName="rootComposite" presStyleCnt="0"/>
      <dgm:spPr/>
    </dgm:pt>
    <dgm:pt modelId="{AD49DC52-5822-49AE-87CD-5199F6EF5A0E}" type="pres">
      <dgm:prSet presAssocID="{9C9BE624-29C1-41DF-AC1D-D909FA005D62}" presName="rootText" presStyleLbl="node3" presStyleIdx="2" presStyleCnt="31">
        <dgm:presLayoutVars>
          <dgm:chPref val="3"/>
        </dgm:presLayoutVars>
      </dgm:prSet>
      <dgm:spPr/>
    </dgm:pt>
    <dgm:pt modelId="{67596EF9-0DA1-47E5-9CE8-CB62C9A1488E}" type="pres">
      <dgm:prSet presAssocID="{9C9BE624-29C1-41DF-AC1D-D909FA005D62}" presName="rootConnector" presStyleLbl="node3" presStyleIdx="2" presStyleCnt="31"/>
      <dgm:spPr/>
    </dgm:pt>
    <dgm:pt modelId="{E38530B5-636B-4ECD-8983-DA14CBF05078}" type="pres">
      <dgm:prSet presAssocID="{9C9BE624-29C1-41DF-AC1D-D909FA005D62}" presName="hierChild4" presStyleCnt="0"/>
      <dgm:spPr/>
    </dgm:pt>
    <dgm:pt modelId="{5221C802-1300-4402-9BA6-CE1EFBF9DB95}" type="pres">
      <dgm:prSet presAssocID="{9C9BE624-29C1-41DF-AC1D-D909FA005D62}" presName="hierChild5" presStyleCnt="0"/>
      <dgm:spPr/>
    </dgm:pt>
    <dgm:pt modelId="{085A9F4D-58D6-49BF-9BD1-71EB2A881E84}" type="pres">
      <dgm:prSet presAssocID="{90C64A51-83F1-4AFE-8893-9A31A56EC130}" presName="Name37" presStyleLbl="parChTrans1D3" presStyleIdx="3" presStyleCnt="31"/>
      <dgm:spPr/>
    </dgm:pt>
    <dgm:pt modelId="{2FAB680C-FD58-4469-A8E2-36CED2F11A62}" type="pres">
      <dgm:prSet presAssocID="{994E7636-3E39-467C-B12F-AA1EE9DB0A8F}" presName="hierRoot2" presStyleCnt="0">
        <dgm:presLayoutVars>
          <dgm:hierBranch val="init"/>
        </dgm:presLayoutVars>
      </dgm:prSet>
      <dgm:spPr/>
    </dgm:pt>
    <dgm:pt modelId="{C4389F2E-D678-4101-96EC-28B4C2F91C84}" type="pres">
      <dgm:prSet presAssocID="{994E7636-3E39-467C-B12F-AA1EE9DB0A8F}" presName="rootComposite" presStyleCnt="0"/>
      <dgm:spPr/>
    </dgm:pt>
    <dgm:pt modelId="{9B3B05E2-E2F1-4280-B8AC-1472CC5688D9}" type="pres">
      <dgm:prSet presAssocID="{994E7636-3E39-467C-B12F-AA1EE9DB0A8F}" presName="rootText" presStyleLbl="node3" presStyleIdx="3" presStyleCnt="31">
        <dgm:presLayoutVars>
          <dgm:chPref val="3"/>
        </dgm:presLayoutVars>
      </dgm:prSet>
      <dgm:spPr/>
    </dgm:pt>
    <dgm:pt modelId="{8A232949-E273-416B-92FF-8277FA047232}" type="pres">
      <dgm:prSet presAssocID="{994E7636-3E39-467C-B12F-AA1EE9DB0A8F}" presName="rootConnector" presStyleLbl="node3" presStyleIdx="3" presStyleCnt="31"/>
      <dgm:spPr/>
    </dgm:pt>
    <dgm:pt modelId="{C7D7B313-A7EA-45B0-925B-97C634DE2097}" type="pres">
      <dgm:prSet presAssocID="{994E7636-3E39-467C-B12F-AA1EE9DB0A8F}" presName="hierChild4" presStyleCnt="0"/>
      <dgm:spPr/>
    </dgm:pt>
    <dgm:pt modelId="{BD25894E-6788-4895-8720-25B1707C1EAE}" type="pres">
      <dgm:prSet presAssocID="{994E7636-3E39-467C-B12F-AA1EE9DB0A8F}" presName="hierChild5" presStyleCnt="0"/>
      <dgm:spPr/>
    </dgm:pt>
    <dgm:pt modelId="{E08D3813-0BFB-4E2C-84F5-6D8BC1B740DB}" type="pres">
      <dgm:prSet presAssocID="{1BFF7441-B2FA-4202-96BF-A5473A33983E}" presName="Name37" presStyleLbl="parChTrans1D3" presStyleIdx="4" presStyleCnt="31"/>
      <dgm:spPr/>
    </dgm:pt>
    <dgm:pt modelId="{DFC7464D-6AAA-45EA-B982-7E9C6BAEFB67}" type="pres">
      <dgm:prSet presAssocID="{AE7912F1-0A2D-4C9E-A4AA-1804DAD57E72}" presName="hierRoot2" presStyleCnt="0">
        <dgm:presLayoutVars>
          <dgm:hierBranch val="init"/>
        </dgm:presLayoutVars>
      </dgm:prSet>
      <dgm:spPr/>
    </dgm:pt>
    <dgm:pt modelId="{95A42E5B-58F6-48E3-ABD3-075FBCE3FA6D}" type="pres">
      <dgm:prSet presAssocID="{AE7912F1-0A2D-4C9E-A4AA-1804DAD57E72}" presName="rootComposite" presStyleCnt="0"/>
      <dgm:spPr/>
    </dgm:pt>
    <dgm:pt modelId="{D1D22F69-5D48-456A-8117-14DE62E6CF3F}" type="pres">
      <dgm:prSet presAssocID="{AE7912F1-0A2D-4C9E-A4AA-1804DAD57E72}" presName="rootText" presStyleLbl="node3" presStyleIdx="4" presStyleCnt="31">
        <dgm:presLayoutVars>
          <dgm:chPref val="3"/>
        </dgm:presLayoutVars>
      </dgm:prSet>
      <dgm:spPr/>
    </dgm:pt>
    <dgm:pt modelId="{88164659-7DE1-436C-BBB7-7F712F6FFB8D}" type="pres">
      <dgm:prSet presAssocID="{AE7912F1-0A2D-4C9E-A4AA-1804DAD57E72}" presName="rootConnector" presStyleLbl="node3" presStyleIdx="4" presStyleCnt="31"/>
      <dgm:spPr/>
    </dgm:pt>
    <dgm:pt modelId="{CF4D30B3-5993-49FB-81AB-141289847B5C}" type="pres">
      <dgm:prSet presAssocID="{AE7912F1-0A2D-4C9E-A4AA-1804DAD57E72}" presName="hierChild4" presStyleCnt="0"/>
      <dgm:spPr/>
    </dgm:pt>
    <dgm:pt modelId="{2D2C7E06-F9ED-40BA-808E-F0A436194949}" type="pres">
      <dgm:prSet presAssocID="{AE7912F1-0A2D-4C9E-A4AA-1804DAD57E72}" presName="hierChild5" presStyleCnt="0"/>
      <dgm:spPr/>
    </dgm:pt>
    <dgm:pt modelId="{40025327-A474-4BC0-80B9-AB330C2B5F27}" type="pres">
      <dgm:prSet presAssocID="{ACCB49CE-AB62-450B-AAF3-0FF9C61702F1}" presName="Name37" presStyleLbl="parChTrans1D3" presStyleIdx="5" presStyleCnt="31"/>
      <dgm:spPr/>
    </dgm:pt>
    <dgm:pt modelId="{1BCFB121-00D6-4146-9C96-9203A3569940}" type="pres">
      <dgm:prSet presAssocID="{3BA0B204-FBEF-4FC6-9107-5DE2953D205A}" presName="hierRoot2" presStyleCnt="0">
        <dgm:presLayoutVars>
          <dgm:hierBranch val="init"/>
        </dgm:presLayoutVars>
      </dgm:prSet>
      <dgm:spPr/>
    </dgm:pt>
    <dgm:pt modelId="{BB8CFD71-F63D-4F12-A6CF-A43C8F719979}" type="pres">
      <dgm:prSet presAssocID="{3BA0B204-FBEF-4FC6-9107-5DE2953D205A}" presName="rootComposite" presStyleCnt="0"/>
      <dgm:spPr/>
    </dgm:pt>
    <dgm:pt modelId="{BFDFA6D1-13D1-41D9-8FA5-67AD14048970}" type="pres">
      <dgm:prSet presAssocID="{3BA0B204-FBEF-4FC6-9107-5DE2953D205A}" presName="rootText" presStyleLbl="node3" presStyleIdx="5" presStyleCnt="31">
        <dgm:presLayoutVars>
          <dgm:chPref val="3"/>
        </dgm:presLayoutVars>
      </dgm:prSet>
      <dgm:spPr/>
    </dgm:pt>
    <dgm:pt modelId="{70CA76EB-6565-4483-A065-0E60B7BB9E59}" type="pres">
      <dgm:prSet presAssocID="{3BA0B204-FBEF-4FC6-9107-5DE2953D205A}" presName="rootConnector" presStyleLbl="node3" presStyleIdx="5" presStyleCnt="31"/>
      <dgm:spPr/>
    </dgm:pt>
    <dgm:pt modelId="{5A553FA9-701B-4C99-9AFA-EF95EC33C5D2}" type="pres">
      <dgm:prSet presAssocID="{3BA0B204-FBEF-4FC6-9107-5DE2953D205A}" presName="hierChild4" presStyleCnt="0"/>
      <dgm:spPr/>
    </dgm:pt>
    <dgm:pt modelId="{EFD7DA28-22C4-47F3-95BC-C204D72B5C7B}" type="pres">
      <dgm:prSet presAssocID="{3BA0B204-FBEF-4FC6-9107-5DE2953D205A}" presName="hierChild5" presStyleCnt="0"/>
      <dgm:spPr/>
    </dgm:pt>
    <dgm:pt modelId="{D1A0E19A-5EDC-480C-AECC-46D4E9131E03}" type="pres">
      <dgm:prSet presAssocID="{BA6F54F0-5829-47D3-A611-6F8E8B924F8A}" presName="hierChild5" presStyleCnt="0"/>
      <dgm:spPr/>
    </dgm:pt>
    <dgm:pt modelId="{BDCC8F58-7827-49E3-AC1B-081D59E9135A}" type="pres">
      <dgm:prSet presAssocID="{C49ABCF8-A6A0-473F-B745-B1C9B2BF9331}" presName="Name37" presStyleLbl="parChTrans1D2" presStyleIdx="1" presStyleCnt="8"/>
      <dgm:spPr/>
    </dgm:pt>
    <dgm:pt modelId="{EE529C84-DE1A-48C4-9E16-9B382CFF8F8B}" type="pres">
      <dgm:prSet presAssocID="{20174298-F81A-4972-A67E-056D1E2F968E}" presName="hierRoot2" presStyleCnt="0">
        <dgm:presLayoutVars>
          <dgm:hierBranch val="init"/>
        </dgm:presLayoutVars>
      </dgm:prSet>
      <dgm:spPr/>
    </dgm:pt>
    <dgm:pt modelId="{415F365A-65C2-455C-8715-66363F66061E}" type="pres">
      <dgm:prSet presAssocID="{20174298-F81A-4972-A67E-056D1E2F968E}" presName="rootComposite" presStyleCnt="0"/>
      <dgm:spPr/>
    </dgm:pt>
    <dgm:pt modelId="{6E0C3F0F-8345-4FB0-B9A6-04C8F2947930}" type="pres">
      <dgm:prSet presAssocID="{20174298-F81A-4972-A67E-056D1E2F968E}" presName="rootText" presStyleLbl="node2" presStyleIdx="1" presStyleCnt="8" custScaleY="45586" custLinFactNeighborX="2464">
        <dgm:presLayoutVars>
          <dgm:chPref val="3"/>
        </dgm:presLayoutVars>
      </dgm:prSet>
      <dgm:spPr/>
    </dgm:pt>
    <dgm:pt modelId="{84BF7B19-8045-43A0-9CA9-66368F2F3023}" type="pres">
      <dgm:prSet presAssocID="{20174298-F81A-4972-A67E-056D1E2F968E}" presName="rootConnector" presStyleLbl="node2" presStyleIdx="1" presStyleCnt="8"/>
      <dgm:spPr/>
    </dgm:pt>
    <dgm:pt modelId="{E177EFDE-796B-47A3-879C-318CA4944916}" type="pres">
      <dgm:prSet presAssocID="{20174298-F81A-4972-A67E-056D1E2F968E}" presName="hierChild4" presStyleCnt="0"/>
      <dgm:spPr/>
    </dgm:pt>
    <dgm:pt modelId="{23FEBD5A-998B-4AE2-A5A8-11DE96B65D53}" type="pres">
      <dgm:prSet presAssocID="{9D651C95-457B-4C48-8EB5-0FDEFA99942F}" presName="Name37" presStyleLbl="parChTrans1D3" presStyleIdx="6" presStyleCnt="31"/>
      <dgm:spPr/>
    </dgm:pt>
    <dgm:pt modelId="{894E33C1-109C-42B2-8706-58D0ED47D303}" type="pres">
      <dgm:prSet presAssocID="{FBDB2BF7-BC9F-471A-93F3-08D8EF386B29}" presName="hierRoot2" presStyleCnt="0">
        <dgm:presLayoutVars>
          <dgm:hierBranch val="init"/>
        </dgm:presLayoutVars>
      </dgm:prSet>
      <dgm:spPr/>
    </dgm:pt>
    <dgm:pt modelId="{33840AE3-CEED-4405-9F70-8DA2AEA15D67}" type="pres">
      <dgm:prSet presAssocID="{FBDB2BF7-BC9F-471A-93F3-08D8EF386B29}" presName="rootComposite" presStyleCnt="0"/>
      <dgm:spPr/>
    </dgm:pt>
    <dgm:pt modelId="{AF121E64-4A76-4406-B704-6C614F52B842}" type="pres">
      <dgm:prSet presAssocID="{FBDB2BF7-BC9F-471A-93F3-08D8EF386B29}" presName="rootText" presStyleLbl="node3" presStyleIdx="6" presStyleCnt="31">
        <dgm:presLayoutVars>
          <dgm:chPref val="3"/>
        </dgm:presLayoutVars>
      </dgm:prSet>
      <dgm:spPr/>
    </dgm:pt>
    <dgm:pt modelId="{0D9F7FBF-A253-47ED-BD8D-4B42383D3C36}" type="pres">
      <dgm:prSet presAssocID="{FBDB2BF7-BC9F-471A-93F3-08D8EF386B29}" presName="rootConnector" presStyleLbl="node3" presStyleIdx="6" presStyleCnt="31"/>
      <dgm:spPr/>
    </dgm:pt>
    <dgm:pt modelId="{73B63C1F-27E3-42AD-B191-99B4761C41A0}" type="pres">
      <dgm:prSet presAssocID="{FBDB2BF7-BC9F-471A-93F3-08D8EF386B29}" presName="hierChild4" presStyleCnt="0"/>
      <dgm:spPr/>
    </dgm:pt>
    <dgm:pt modelId="{1CF490B6-4819-4BF3-AD35-3FC2071F1DAE}" type="pres">
      <dgm:prSet presAssocID="{FBDB2BF7-BC9F-471A-93F3-08D8EF386B29}" presName="hierChild5" presStyleCnt="0"/>
      <dgm:spPr/>
    </dgm:pt>
    <dgm:pt modelId="{9C8E04FB-8B29-46D6-939B-DE719058D2DC}" type="pres">
      <dgm:prSet presAssocID="{36C2916D-31A3-40DE-A10A-DC595B6CB0D2}" presName="Name37" presStyleLbl="parChTrans1D3" presStyleIdx="7" presStyleCnt="31"/>
      <dgm:spPr/>
    </dgm:pt>
    <dgm:pt modelId="{59AD419A-DD79-45A4-9804-25D6052DF05E}" type="pres">
      <dgm:prSet presAssocID="{CB0F0C6F-5600-4858-9592-8CC2B072584C}" presName="hierRoot2" presStyleCnt="0">
        <dgm:presLayoutVars>
          <dgm:hierBranch val="init"/>
        </dgm:presLayoutVars>
      </dgm:prSet>
      <dgm:spPr/>
    </dgm:pt>
    <dgm:pt modelId="{5DE186BB-07B5-4B7D-8F24-6CE03EB057BA}" type="pres">
      <dgm:prSet presAssocID="{CB0F0C6F-5600-4858-9592-8CC2B072584C}" presName="rootComposite" presStyleCnt="0"/>
      <dgm:spPr/>
    </dgm:pt>
    <dgm:pt modelId="{2E37AA04-C144-46B2-A0E1-17D32797D103}" type="pres">
      <dgm:prSet presAssocID="{CB0F0C6F-5600-4858-9592-8CC2B072584C}" presName="rootText" presStyleLbl="node3" presStyleIdx="7" presStyleCnt="31" custLinFactNeighborY="1241">
        <dgm:presLayoutVars>
          <dgm:chPref val="3"/>
        </dgm:presLayoutVars>
      </dgm:prSet>
      <dgm:spPr/>
    </dgm:pt>
    <dgm:pt modelId="{E76AAF77-C957-4CF8-B68E-FA5BDCB08A17}" type="pres">
      <dgm:prSet presAssocID="{CB0F0C6F-5600-4858-9592-8CC2B072584C}" presName="rootConnector" presStyleLbl="node3" presStyleIdx="7" presStyleCnt="31"/>
      <dgm:spPr/>
    </dgm:pt>
    <dgm:pt modelId="{6A94FD76-91A8-4808-AF63-C872723848CB}" type="pres">
      <dgm:prSet presAssocID="{CB0F0C6F-5600-4858-9592-8CC2B072584C}" presName="hierChild4" presStyleCnt="0"/>
      <dgm:spPr/>
    </dgm:pt>
    <dgm:pt modelId="{E4254871-B3E9-4CE1-A89D-52D941CE5D7A}" type="pres">
      <dgm:prSet presAssocID="{CB0F0C6F-5600-4858-9592-8CC2B072584C}" presName="hierChild5" presStyleCnt="0"/>
      <dgm:spPr/>
    </dgm:pt>
    <dgm:pt modelId="{35927FD1-3DE4-4EDF-AAE4-AA66B2F395A8}" type="pres">
      <dgm:prSet presAssocID="{20174298-F81A-4972-A67E-056D1E2F968E}" presName="hierChild5" presStyleCnt="0"/>
      <dgm:spPr/>
    </dgm:pt>
    <dgm:pt modelId="{7898CEE7-1AE0-4A10-86DA-C4C8A452A3AB}" type="pres">
      <dgm:prSet presAssocID="{E54E0E77-EBCE-4535-8DE2-6539BC51B95E}" presName="Name37" presStyleLbl="parChTrans1D2" presStyleIdx="2" presStyleCnt="8"/>
      <dgm:spPr/>
    </dgm:pt>
    <dgm:pt modelId="{66856D91-0C79-4957-8B29-EDB3A771CFA5}" type="pres">
      <dgm:prSet presAssocID="{9E7BB080-A852-49BC-8D60-EA373AAA73B6}" presName="hierRoot2" presStyleCnt="0">
        <dgm:presLayoutVars>
          <dgm:hierBranch val="init"/>
        </dgm:presLayoutVars>
      </dgm:prSet>
      <dgm:spPr/>
    </dgm:pt>
    <dgm:pt modelId="{222EA57C-E402-4F5A-B085-BB12B6DF90F8}" type="pres">
      <dgm:prSet presAssocID="{9E7BB080-A852-49BC-8D60-EA373AAA73B6}" presName="rootComposite" presStyleCnt="0"/>
      <dgm:spPr/>
    </dgm:pt>
    <dgm:pt modelId="{2B409FF3-6904-47C5-9E7B-4CBC56C93701}" type="pres">
      <dgm:prSet presAssocID="{9E7BB080-A852-49BC-8D60-EA373AAA73B6}" presName="rootText" presStyleLbl="node2" presStyleIdx="2" presStyleCnt="8" custScaleY="45586" custLinFactNeighborX="2464">
        <dgm:presLayoutVars>
          <dgm:chPref val="3"/>
        </dgm:presLayoutVars>
      </dgm:prSet>
      <dgm:spPr/>
    </dgm:pt>
    <dgm:pt modelId="{AAC1F2D6-56A3-4173-87E7-F66B0A9C2167}" type="pres">
      <dgm:prSet presAssocID="{9E7BB080-A852-49BC-8D60-EA373AAA73B6}" presName="rootConnector" presStyleLbl="node2" presStyleIdx="2" presStyleCnt="8"/>
      <dgm:spPr/>
    </dgm:pt>
    <dgm:pt modelId="{2870BDA0-1D8B-4C31-9D9E-C78B92B42F4B}" type="pres">
      <dgm:prSet presAssocID="{9E7BB080-A852-49BC-8D60-EA373AAA73B6}" presName="hierChild4" presStyleCnt="0"/>
      <dgm:spPr/>
    </dgm:pt>
    <dgm:pt modelId="{B81D1890-F0AD-4834-BF5C-A038382066CE}" type="pres">
      <dgm:prSet presAssocID="{7979EF20-E519-47BE-827B-25AD97350A83}" presName="Name37" presStyleLbl="parChTrans1D3" presStyleIdx="8" presStyleCnt="31"/>
      <dgm:spPr/>
    </dgm:pt>
    <dgm:pt modelId="{40060582-C2F0-47A3-8CDB-C4C33F51F426}" type="pres">
      <dgm:prSet presAssocID="{FB2E8064-17A1-4487-950F-97A3AE3346CF}" presName="hierRoot2" presStyleCnt="0">
        <dgm:presLayoutVars>
          <dgm:hierBranch val="init"/>
        </dgm:presLayoutVars>
      </dgm:prSet>
      <dgm:spPr/>
    </dgm:pt>
    <dgm:pt modelId="{A6CFECDC-1D43-4E62-81C5-C1F149A59EE3}" type="pres">
      <dgm:prSet presAssocID="{FB2E8064-17A1-4487-950F-97A3AE3346CF}" presName="rootComposite" presStyleCnt="0"/>
      <dgm:spPr/>
    </dgm:pt>
    <dgm:pt modelId="{B44921B6-619D-4461-A372-296D3FAF0BB9}" type="pres">
      <dgm:prSet presAssocID="{FB2E8064-17A1-4487-950F-97A3AE3346CF}" presName="rootText" presStyleLbl="node3" presStyleIdx="8" presStyleCnt="31">
        <dgm:presLayoutVars>
          <dgm:chPref val="3"/>
        </dgm:presLayoutVars>
      </dgm:prSet>
      <dgm:spPr/>
    </dgm:pt>
    <dgm:pt modelId="{C227EAE4-8C93-4DD0-9CFE-12E63D173CEC}" type="pres">
      <dgm:prSet presAssocID="{FB2E8064-17A1-4487-950F-97A3AE3346CF}" presName="rootConnector" presStyleLbl="node3" presStyleIdx="8" presStyleCnt="31"/>
      <dgm:spPr/>
    </dgm:pt>
    <dgm:pt modelId="{FC2C50E3-85C7-4A17-957B-BE3AA019913D}" type="pres">
      <dgm:prSet presAssocID="{FB2E8064-17A1-4487-950F-97A3AE3346CF}" presName="hierChild4" presStyleCnt="0"/>
      <dgm:spPr/>
    </dgm:pt>
    <dgm:pt modelId="{E3A4C2BD-106A-4569-9168-25920C9811A1}" type="pres">
      <dgm:prSet presAssocID="{FB2E8064-17A1-4487-950F-97A3AE3346CF}" presName="hierChild5" presStyleCnt="0"/>
      <dgm:spPr/>
    </dgm:pt>
    <dgm:pt modelId="{33126AA9-330E-416D-A3C6-0D059ACB566B}" type="pres">
      <dgm:prSet presAssocID="{0F49D11B-4E8E-4037-A04F-88F51C10463C}" presName="Name37" presStyleLbl="parChTrans1D3" presStyleIdx="9" presStyleCnt="31"/>
      <dgm:spPr/>
    </dgm:pt>
    <dgm:pt modelId="{E4268EAC-B13E-4E1D-AC1E-BCA5FC546E16}" type="pres">
      <dgm:prSet presAssocID="{EA30CB11-5822-40A9-8165-ED0BFAF9730D}" presName="hierRoot2" presStyleCnt="0">
        <dgm:presLayoutVars>
          <dgm:hierBranch val="init"/>
        </dgm:presLayoutVars>
      </dgm:prSet>
      <dgm:spPr/>
    </dgm:pt>
    <dgm:pt modelId="{CC409490-104C-4DDF-9734-90D406627ED3}" type="pres">
      <dgm:prSet presAssocID="{EA30CB11-5822-40A9-8165-ED0BFAF9730D}" presName="rootComposite" presStyleCnt="0"/>
      <dgm:spPr/>
    </dgm:pt>
    <dgm:pt modelId="{4769CF3D-9ACE-4391-BFAD-869005CA99BB}" type="pres">
      <dgm:prSet presAssocID="{EA30CB11-5822-40A9-8165-ED0BFAF9730D}" presName="rootText" presStyleLbl="node3" presStyleIdx="9" presStyleCnt="31" custLinFactY="44077" custLinFactNeighborY="100000">
        <dgm:presLayoutVars>
          <dgm:chPref val="3"/>
        </dgm:presLayoutVars>
      </dgm:prSet>
      <dgm:spPr/>
    </dgm:pt>
    <dgm:pt modelId="{9BFB92A3-E7DD-4768-BDFB-55ED3628B7C7}" type="pres">
      <dgm:prSet presAssocID="{EA30CB11-5822-40A9-8165-ED0BFAF9730D}" presName="rootConnector" presStyleLbl="node3" presStyleIdx="9" presStyleCnt="31"/>
      <dgm:spPr/>
    </dgm:pt>
    <dgm:pt modelId="{B5D4FB6A-7D6D-4CCB-ADE5-77716052E350}" type="pres">
      <dgm:prSet presAssocID="{EA30CB11-5822-40A9-8165-ED0BFAF9730D}" presName="hierChild4" presStyleCnt="0"/>
      <dgm:spPr/>
    </dgm:pt>
    <dgm:pt modelId="{5E8C3671-BA93-4143-9D68-B33DB3A63FEA}" type="pres">
      <dgm:prSet presAssocID="{EA30CB11-5822-40A9-8165-ED0BFAF9730D}" presName="hierChild5" presStyleCnt="0"/>
      <dgm:spPr/>
    </dgm:pt>
    <dgm:pt modelId="{53A6D0F3-46C4-42A6-84E5-FBC6F648C3FA}" type="pres">
      <dgm:prSet presAssocID="{7C5B427D-7A0F-43D5-9F55-CB9E48CE368A}" presName="Name37" presStyleLbl="parChTrans1D3" presStyleIdx="10" presStyleCnt="31"/>
      <dgm:spPr/>
    </dgm:pt>
    <dgm:pt modelId="{F9E879CE-6D7F-4068-95D9-D9FF80607025}" type="pres">
      <dgm:prSet presAssocID="{2BA7DA94-27EC-4EEB-A6CA-90FD34B94EDF}" presName="hierRoot2" presStyleCnt="0">
        <dgm:presLayoutVars>
          <dgm:hierBranch val="init"/>
        </dgm:presLayoutVars>
      </dgm:prSet>
      <dgm:spPr/>
    </dgm:pt>
    <dgm:pt modelId="{04641F73-8002-4EBE-ADEB-12551BD0863E}" type="pres">
      <dgm:prSet presAssocID="{2BA7DA94-27EC-4EEB-A6CA-90FD34B94EDF}" presName="rootComposite" presStyleCnt="0"/>
      <dgm:spPr/>
    </dgm:pt>
    <dgm:pt modelId="{EC2831C5-9BAC-410E-B769-D432505649CB}" type="pres">
      <dgm:prSet presAssocID="{2BA7DA94-27EC-4EEB-A6CA-90FD34B94EDF}" presName="rootText" presStyleLbl="node3" presStyleIdx="10" presStyleCnt="31" custLinFactY="44077" custLinFactNeighborY="100000">
        <dgm:presLayoutVars>
          <dgm:chPref val="3"/>
        </dgm:presLayoutVars>
      </dgm:prSet>
      <dgm:spPr/>
    </dgm:pt>
    <dgm:pt modelId="{8BF6D4CC-7F00-4725-B7A6-0FCDCA0D2012}" type="pres">
      <dgm:prSet presAssocID="{2BA7DA94-27EC-4EEB-A6CA-90FD34B94EDF}" presName="rootConnector" presStyleLbl="node3" presStyleIdx="10" presStyleCnt="31"/>
      <dgm:spPr/>
    </dgm:pt>
    <dgm:pt modelId="{7A837E05-20F3-4F8B-B312-B3306845979B}" type="pres">
      <dgm:prSet presAssocID="{2BA7DA94-27EC-4EEB-A6CA-90FD34B94EDF}" presName="hierChild4" presStyleCnt="0"/>
      <dgm:spPr/>
    </dgm:pt>
    <dgm:pt modelId="{87BCD47A-4065-4F4F-B0E5-3B9D7E7773C1}" type="pres">
      <dgm:prSet presAssocID="{2BA7DA94-27EC-4EEB-A6CA-90FD34B94EDF}" presName="hierChild5" presStyleCnt="0"/>
      <dgm:spPr/>
    </dgm:pt>
    <dgm:pt modelId="{6A5AEE81-C7AD-471F-84CE-FC40A5478804}" type="pres">
      <dgm:prSet presAssocID="{C454515F-DBD9-4C71-9049-5C9C58B0067A}" presName="Name37" presStyleLbl="parChTrans1D3" presStyleIdx="11" presStyleCnt="31"/>
      <dgm:spPr/>
    </dgm:pt>
    <dgm:pt modelId="{14604030-BC14-4C83-A36D-25AC33DF6CD5}" type="pres">
      <dgm:prSet presAssocID="{B33D6406-84FF-41BB-9101-C17D8116AA38}" presName="hierRoot2" presStyleCnt="0">
        <dgm:presLayoutVars>
          <dgm:hierBranch val="init"/>
        </dgm:presLayoutVars>
      </dgm:prSet>
      <dgm:spPr/>
    </dgm:pt>
    <dgm:pt modelId="{07F37AAA-523A-4420-8CE5-0CD7CF0DBD75}" type="pres">
      <dgm:prSet presAssocID="{B33D6406-84FF-41BB-9101-C17D8116AA38}" presName="rootComposite" presStyleCnt="0"/>
      <dgm:spPr/>
    </dgm:pt>
    <dgm:pt modelId="{90D22A59-28E8-4763-8832-B6E224493674}" type="pres">
      <dgm:prSet presAssocID="{B33D6406-84FF-41BB-9101-C17D8116AA38}" presName="rootText" presStyleLbl="node3" presStyleIdx="11" presStyleCnt="31" custLinFactY="44077" custLinFactNeighborY="100000">
        <dgm:presLayoutVars>
          <dgm:chPref val="3"/>
        </dgm:presLayoutVars>
      </dgm:prSet>
      <dgm:spPr/>
    </dgm:pt>
    <dgm:pt modelId="{66C5E4E0-31D0-46CB-B469-A5DF54ABC424}" type="pres">
      <dgm:prSet presAssocID="{B33D6406-84FF-41BB-9101-C17D8116AA38}" presName="rootConnector" presStyleLbl="node3" presStyleIdx="11" presStyleCnt="31"/>
      <dgm:spPr/>
    </dgm:pt>
    <dgm:pt modelId="{5BFE1F44-24E1-4BE3-855B-7B569436D6EE}" type="pres">
      <dgm:prSet presAssocID="{B33D6406-84FF-41BB-9101-C17D8116AA38}" presName="hierChild4" presStyleCnt="0"/>
      <dgm:spPr/>
    </dgm:pt>
    <dgm:pt modelId="{B8595217-8F43-4612-9EEC-00D151C247B0}" type="pres">
      <dgm:prSet presAssocID="{B33D6406-84FF-41BB-9101-C17D8116AA38}" presName="hierChild5" presStyleCnt="0"/>
      <dgm:spPr/>
    </dgm:pt>
    <dgm:pt modelId="{302FE65C-4B64-4770-88C8-CC8FE7634BBF}" type="pres">
      <dgm:prSet presAssocID="{9E7BB080-A852-49BC-8D60-EA373AAA73B6}" presName="hierChild5" presStyleCnt="0"/>
      <dgm:spPr/>
    </dgm:pt>
    <dgm:pt modelId="{3AF5789A-5629-4742-A525-0C550386995E}" type="pres">
      <dgm:prSet presAssocID="{796978CC-FD11-4221-B525-187B37637D44}" presName="Name37" presStyleLbl="parChTrans1D2" presStyleIdx="3" presStyleCnt="8"/>
      <dgm:spPr/>
    </dgm:pt>
    <dgm:pt modelId="{153B6CA8-4A9B-4C24-A448-E29A052872EB}" type="pres">
      <dgm:prSet presAssocID="{09F87B6F-BF69-4F1B-B149-2894A9AD3A26}" presName="hierRoot2" presStyleCnt="0">
        <dgm:presLayoutVars>
          <dgm:hierBranch val="init"/>
        </dgm:presLayoutVars>
      </dgm:prSet>
      <dgm:spPr/>
    </dgm:pt>
    <dgm:pt modelId="{7846DE45-146F-4939-B2C3-2837D41C5C4E}" type="pres">
      <dgm:prSet presAssocID="{09F87B6F-BF69-4F1B-B149-2894A9AD3A26}" presName="rootComposite" presStyleCnt="0"/>
      <dgm:spPr/>
    </dgm:pt>
    <dgm:pt modelId="{A9C6BE38-414D-486C-8565-3767DA22B9EA}" type="pres">
      <dgm:prSet presAssocID="{09F87B6F-BF69-4F1B-B149-2894A9AD3A26}" presName="rootText" presStyleLbl="node2" presStyleIdx="3" presStyleCnt="8" custScaleY="45586" custLinFactNeighborX="2464">
        <dgm:presLayoutVars>
          <dgm:chPref val="3"/>
        </dgm:presLayoutVars>
      </dgm:prSet>
      <dgm:spPr/>
    </dgm:pt>
    <dgm:pt modelId="{5299F473-38A1-4784-BA0B-BBA5DD647053}" type="pres">
      <dgm:prSet presAssocID="{09F87B6F-BF69-4F1B-B149-2894A9AD3A26}" presName="rootConnector" presStyleLbl="node2" presStyleIdx="3" presStyleCnt="8"/>
      <dgm:spPr/>
    </dgm:pt>
    <dgm:pt modelId="{4CA02B67-1BE6-44C8-8599-86E16F7C387F}" type="pres">
      <dgm:prSet presAssocID="{09F87B6F-BF69-4F1B-B149-2894A9AD3A26}" presName="hierChild4" presStyleCnt="0"/>
      <dgm:spPr/>
    </dgm:pt>
    <dgm:pt modelId="{821BE85C-7C3F-41AF-B04D-5698B2C838DA}" type="pres">
      <dgm:prSet presAssocID="{5112B89C-0FF9-4EE8-BF1A-929A4B48007B}" presName="Name37" presStyleLbl="parChTrans1D3" presStyleIdx="12" presStyleCnt="31"/>
      <dgm:spPr/>
    </dgm:pt>
    <dgm:pt modelId="{4341C36B-4302-4F9B-A192-73CD039548B2}" type="pres">
      <dgm:prSet presAssocID="{27308B37-471E-42D7-B3FC-67DFB4835FBD}" presName="hierRoot2" presStyleCnt="0">
        <dgm:presLayoutVars>
          <dgm:hierBranch val="init"/>
        </dgm:presLayoutVars>
      </dgm:prSet>
      <dgm:spPr/>
    </dgm:pt>
    <dgm:pt modelId="{27B1F3C9-9B17-47A0-A268-A57E0D147B82}" type="pres">
      <dgm:prSet presAssocID="{27308B37-471E-42D7-B3FC-67DFB4835FBD}" presName="rootComposite" presStyleCnt="0"/>
      <dgm:spPr/>
    </dgm:pt>
    <dgm:pt modelId="{8B5450B8-FE30-4F8E-BD5B-980A581C0009}" type="pres">
      <dgm:prSet presAssocID="{27308B37-471E-42D7-B3FC-67DFB4835FBD}" presName="rootText" presStyleLbl="node3" presStyleIdx="12" presStyleCnt="31">
        <dgm:presLayoutVars>
          <dgm:chPref val="3"/>
        </dgm:presLayoutVars>
      </dgm:prSet>
      <dgm:spPr/>
    </dgm:pt>
    <dgm:pt modelId="{BAC7905B-AA61-46BE-8F08-88E7C83730F2}" type="pres">
      <dgm:prSet presAssocID="{27308B37-471E-42D7-B3FC-67DFB4835FBD}" presName="rootConnector" presStyleLbl="node3" presStyleIdx="12" presStyleCnt="31"/>
      <dgm:spPr/>
    </dgm:pt>
    <dgm:pt modelId="{EB2F57AC-F120-4719-8E86-161D7E6893BE}" type="pres">
      <dgm:prSet presAssocID="{27308B37-471E-42D7-B3FC-67DFB4835FBD}" presName="hierChild4" presStyleCnt="0"/>
      <dgm:spPr/>
    </dgm:pt>
    <dgm:pt modelId="{D676D6AB-AE00-4114-98EF-A2D17D33865F}" type="pres">
      <dgm:prSet presAssocID="{27308B37-471E-42D7-B3FC-67DFB4835FBD}" presName="hierChild5" presStyleCnt="0"/>
      <dgm:spPr/>
    </dgm:pt>
    <dgm:pt modelId="{3D735DD8-8F45-49D0-8DC7-CCE94FC5069E}" type="pres">
      <dgm:prSet presAssocID="{4FDBBE95-DCC8-492D-A0A5-E83BA02DBD19}" presName="Name37" presStyleLbl="parChTrans1D3" presStyleIdx="13" presStyleCnt="31"/>
      <dgm:spPr/>
    </dgm:pt>
    <dgm:pt modelId="{1C5275D7-8208-42E8-BD4F-4F2B7234F43E}" type="pres">
      <dgm:prSet presAssocID="{EA7D2919-FDE1-4EBF-BC29-9C1E31AA02F3}" presName="hierRoot2" presStyleCnt="0">
        <dgm:presLayoutVars>
          <dgm:hierBranch val="init"/>
        </dgm:presLayoutVars>
      </dgm:prSet>
      <dgm:spPr/>
    </dgm:pt>
    <dgm:pt modelId="{6B389704-AB4A-44B5-B5DD-5F92F4AF0A73}" type="pres">
      <dgm:prSet presAssocID="{EA7D2919-FDE1-4EBF-BC29-9C1E31AA02F3}" presName="rootComposite" presStyleCnt="0"/>
      <dgm:spPr/>
    </dgm:pt>
    <dgm:pt modelId="{D94CFFBE-64FB-4A69-A0E3-85EA8C4D4CBC}" type="pres">
      <dgm:prSet presAssocID="{EA7D2919-FDE1-4EBF-BC29-9C1E31AA02F3}" presName="rootText" presStyleLbl="node3" presStyleIdx="13" presStyleCnt="31">
        <dgm:presLayoutVars>
          <dgm:chPref val="3"/>
        </dgm:presLayoutVars>
      </dgm:prSet>
      <dgm:spPr/>
    </dgm:pt>
    <dgm:pt modelId="{1C61C766-7F37-4A43-91FE-77240946C1CB}" type="pres">
      <dgm:prSet presAssocID="{EA7D2919-FDE1-4EBF-BC29-9C1E31AA02F3}" presName="rootConnector" presStyleLbl="node3" presStyleIdx="13" presStyleCnt="31"/>
      <dgm:spPr/>
    </dgm:pt>
    <dgm:pt modelId="{1B5E32FA-7521-45EA-9B41-4048B6B914F3}" type="pres">
      <dgm:prSet presAssocID="{EA7D2919-FDE1-4EBF-BC29-9C1E31AA02F3}" presName="hierChild4" presStyleCnt="0"/>
      <dgm:spPr/>
    </dgm:pt>
    <dgm:pt modelId="{5131E197-646F-4304-9826-AED5242903B0}" type="pres">
      <dgm:prSet presAssocID="{EA7D2919-FDE1-4EBF-BC29-9C1E31AA02F3}" presName="hierChild5" presStyleCnt="0"/>
      <dgm:spPr/>
    </dgm:pt>
    <dgm:pt modelId="{7FEC96EA-ED80-47EC-B70F-59BB5F09A02A}" type="pres">
      <dgm:prSet presAssocID="{1FB69B8F-729D-4F08-9F05-8EB3BF7DA14A}" presName="Name37" presStyleLbl="parChTrans1D3" presStyleIdx="14" presStyleCnt="31"/>
      <dgm:spPr/>
    </dgm:pt>
    <dgm:pt modelId="{8516B811-8EEA-4638-A852-9303F3107D81}" type="pres">
      <dgm:prSet presAssocID="{C832D82C-E60C-4DD1-867E-82CC7DD7DFA0}" presName="hierRoot2" presStyleCnt="0">
        <dgm:presLayoutVars>
          <dgm:hierBranch val="init"/>
        </dgm:presLayoutVars>
      </dgm:prSet>
      <dgm:spPr/>
    </dgm:pt>
    <dgm:pt modelId="{4771E632-BEA7-4213-9A1C-57F346505417}" type="pres">
      <dgm:prSet presAssocID="{C832D82C-E60C-4DD1-867E-82CC7DD7DFA0}" presName="rootComposite" presStyleCnt="0"/>
      <dgm:spPr/>
    </dgm:pt>
    <dgm:pt modelId="{2D411991-E0BA-4AF8-BECF-F63AB6B7DFB0}" type="pres">
      <dgm:prSet presAssocID="{C832D82C-E60C-4DD1-867E-82CC7DD7DFA0}" presName="rootText" presStyleLbl="node3" presStyleIdx="14" presStyleCnt="31" custLinFactY="44077" custLinFactNeighborY="100000">
        <dgm:presLayoutVars>
          <dgm:chPref val="3"/>
        </dgm:presLayoutVars>
      </dgm:prSet>
      <dgm:spPr/>
    </dgm:pt>
    <dgm:pt modelId="{510707BF-517D-482E-B59A-033E5657FB85}" type="pres">
      <dgm:prSet presAssocID="{C832D82C-E60C-4DD1-867E-82CC7DD7DFA0}" presName="rootConnector" presStyleLbl="node3" presStyleIdx="14" presStyleCnt="31"/>
      <dgm:spPr/>
    </dgm:pt>
    <dgm:pt modelId="{855B2BDE-BD38-4C8A-AF82-A138C11A108B}" type="pres">
      <dgm:prSet presAssocID="{C832D82C-E60C-4DD1-867E-82CC7DD7DFA0}" presName="hierChild4" presStyleCnt="0"/>
      <dgm:spPr/>
    </dgm:pt>
    <dgm:pt modelId="{4FE98269-744A-4251-8B4C-2EEFE76F8230}" type="pres">
      <dgm:prSet presAssocID="{C832D82C-E60C-4DD1-867E-82CC7DD7DFA0}" presName="hierChild5" presStyleCnt="0"/>
      <dgm:spPr/>
    </dgm:pt>
    <dgm:pt modelId="{56F4F7B0-ABEB-481D-AF52-6ACB746B7719}" type="pres">
      <dgm:prSet presAssocID="{5E8AB5E9-4CC6-4C25-BBF2-2C960B03D025}" presName="Name37" presStyleLbl="parChTrans1D3" presStyleIdx="15" presStyleCnt="31"/>
      <dgm:spPr/>
    </dgm:pt>
    <dgm:pt modelId="{1FE5828F-A5BC-4004-BC23-AF9EAECA3A94}" type="pres">
      <dgm:prSet presAssocID="{0CE4A811-8CF7-41FC-929F-2BB327A31A91}" presName="hierRoot2" presStyleCnt="0">
        <dgm:presLayoutVars>
          <dgm:hierBranch val="init"/>
        </dgm:presLayoutVars>
      </dgm:prSet>
      <dgm:spPr/>
    </dgm:pt>
    <dgm:pt modelId="{AA2BE202-F4F5-4888-BED3-3F17F3258315}" type="pres">
      <dgm:prSet presAssocID="{0CE4A811-8CF7-41FC-929F-2BB327A31A91}" presName="rootComposite" presStyleCnt="0"/>
      <dgm:spPr/>
    </dgm:pt>
    <dgm:pt modelId="{4625F0DA-D722-4732-AC44-609F34CCA100}" type="pres">
      <dgm:prSet presAssocID="{0CE4A811-8CF7-41FC-929F-2BB327A31A91}" presName="rootText" presStyleLbl="node3" presStyleIdx="15" presStyleCnt="31" custLinFactY="44077" custLinFactNeighborY="100000">
        <dgm:presLayoutVars>
          <dgm:chPref val="3"/>
        </dgm:presLayoutVars>
      </dgm:prSet>
      <dgm:spPr/>
    </dgm:pt>
    <dgm:pt modelId="{07B7A9F7-565C-4B64-B0F8-D79C58A46E9D}" type="pres">
      <dgm:prSet presAssocID="{0CE4A811-8CF7-41FC-929F-2BB327A31A91}" presName="rootConnector" presStyleLbl="node3" presStyleIdx="15" presStyleCnt="31"/>
      <dgm:spPr/>
    </dgm:pt>
    <dgm:pt modelId="{72B244B1-66FA-4A93-8213-29B50C0683E3}" type="pres">
      <dgm:prSet presAssocID="{0CE4A811-8CF7-41FC-929F-2BB327A31A91}" presName="hierChild4" presStyleCnt="0"/>
      <dgm:spPr/>
    </dgm:pt>
    <dgm:pt modelId="{A1B06944-9D90-4321-AEE1-8299495984C2}" type="pres">
      <dgm:prSet presAssocID="{0CE4A811-8CF7-41FC-929F-2BB327A31A91}" presName="hierChild5" presStyleCnt="0"/>
      <dgm:spPr/>
    </dgm:pt>
    <dgm:pt modelId="{D6F8B4E0-1C3A-44FC-9C98-D17E68569F90}" type="pres">
      <dgm:prSet presAssocID="{09F87B6F-BF69-4F1B-B149-2894A9AD3A26}" presName="hierChild5" presStyleCnt="0"/>
      <dgm:spPr/>
    </dgm:pt>
    <dgm:pt modelId="{EBEF0280-D8E9-4F39-8CE3-4B0AED9AF9DB}" type="pres">
      <dgm:prSet presAssocID="{09D893C5-6675-4373-97BC-A097535B136E}" presName="Name37" presStyleLbl="parChTrans1D2" presStyleIdx="4" presStyleCnt="8"/>
      <dgm:spPr/>
    </dgm:pt>
    <dgm:pt modelId="{ECCE53AA-CE8E-4FA5-B487-9E623E41BAC5}" type="pres">
      <dgm:prSet presAssocID="{E7A829BD-2C69-4D1E-87FB-E9D451EC37EF}" presName="hierRoot2" presStyleCnt="0">
        <dgm:presLayoutVars>
          <dgm:hierBranch val="init"/>
        </dgm:presLayoutVars>
      </dgm:prSet>
      <dgm:spPr/>
    </dgm:pt>
    <dgm:pt modelId="{A0FB6982-3DCF-4694-BCEC-08435A39E761}" type="pres">
      <dgm:prSet presAssocID="{E7A829BD-2C69-4D1E-87FB-E9D451EC37EF}" presName="rootComposite" presStyleCnt="0"/>
      <dgm:spPr/>
    </dgm:pt>
    <dgm:pt modelId="{541D115A-050C-4ACD-AC2C-E8A1E4286946}" type="pres">
      <dgm:prSet presAssocID="{E7A829BD-2C69-4D1E-87FB-E9D451EC37EF}" presName="rootText" presStyleLbl="node2" presStyleIdx="4" presStyleCnt="8" custScaleY="45586" custLinFactNeighborX="2464">
        <dgm:presLayoutVars>
          <dgm:chPref val="3"/>
        </dgm:presLayoutVars>
      </dgm:prSet>
      <dgm:spPr/>
    </dgm:pt>
    <dgm:pt modelId="{6C67E971-801E-416F-B35B-37CFEF0A6EAF}" type="pres">
      <dgm:prSet presAssocID="{E7A829BD-2C69-4D1E-87FB-E9D451EC37EF}" presName="rootConnector" presStyleLbl="node2" presStyleIdx="4" presStyleCnt="8"/>
      <dgm:spPr/>
    </dgm:pt>
    <dgm:pt modelId="{33B948DA-6AE1-4216-94DB-EE7D8CB05921}" type="pres">
      <dgm:prSet presAssocID="{E7A829BD-2C69-4D1E-87FB-E9D451EC37EF}" presName="hierChild4" presStyleCnt="0"/>
      <dgm:spPr/>
    </dgm:pt>
    <dgm:pt modelId="{A7A69619-A608-4EE2-8ACE-F8D2B2A4D035}" type="pres">
      <dgm:prSet presAssocID="{2C56B0EE-477E-4C77-85B6-65AF6D73EA1B}" presName="Name37" presStyleLbl="parChTrans1D3" presStyleIdx="16" presStyleCnt="31"/>
      <dgm:spPr/>
    </dgm:pt>
    <dgm:pt modelId="{5956ADDA-0309-4607-9E91-29175F95849F}" type="pres">
      <dgm:prSet presAssocID="{E48FA8B3-18AA-498E-A70E-A4EEC08F12A8}" presName="hierRoot2" presStyleCnt="0">
        <dgm:presLayoutVars>
          <dgm:hierBranch val="init"/>
        </dgm:presLayoutVars>
      </dgm:prSet>
      <dgm:spPr/>
    </dgm:pt>
    <dgm:pt modelId="{71218084-8256-4744-8A69-21AE36795D29}" type="pres">
      <dgm:prSet presAssocID="{E48FA8B3-18AA-498E-A70E-A4EEC08F12A8}" presName="rootComposite" presStyleCnt="0"/>
      <dgm:spPr/>
    </dgm:pt>
    <dgm:pt modelId="{D4151515-E118-47A7-8034-AD8DA8EF1750}" type="pres">
      <dgm:prSet presAssocID="{E48FA8B3-18AA-498E-A70E-A4EEC08F12A8}" presName="rootText" presStyleLbl="node3" presStyleIdx="16" presStyleCnt="31">
        <dgm:presLayoutVars>
          <dgm:chPref val="3"/>
        </dgm:presLayoutVars>
      </dgm:prSet>
      <dgm:spPr/>
    </dgm:pt>
    <dgm:pt modelId="{9EA274F1-2E38-438C-B47A-C54C413D7C5E}" type="pres">
      <dgm:prSet presAssocID="{E48FA8B3-18AA-498E-A70E-A4EEC08F12A8}" presName="rootConnector" presStyleLbl="node3" presStyleIdx="16" presStyleCnt="31"/>
      <dgm:spPr/>
    </dgm:pt>
    <dgm:pt modelId="{CABB4489-20F2-4CB8-8EE8-E3C7AAB6AFF1}" type="pres">
      <dgm:prSet presAssocID="{E48FA8B3-18AA-498E-A70E-A4EEC08F12A8}" presName="hierChild4" presStyleCnt="0"/>
      <dgm:spPr/>
    </dgm:pt>
    <dgm:pt modelId="{8C3DF8C4-0BBD-41AA-A596-E1117947DB91}" type="pres">
      <dgm:prSet presAssocID="{E48FA8B3-18AA-498E-A70E-A4EEC08F12A8}" presName="hierChild5" presStyleCnt="0"/>
      <dgm:spPr/>
    </dgm:pt>
    <dgm:pt modelId="{E2F3E7CA-690B-48E1-B565-1B5D4315D365}" type="pres">
      <dgm:prSet presAssocID="{940549BC-759E-475D-8E6D-8DBE7BD987B9}" presName="Name37" presStyleLbl="parChTrans1D3" presStyleIdx="17" presStyleCnt="31"/>
      <dgm:spPr/>
    </dgm:pt>
    <dgm:pt modelId="{F1273878-1704-4AC7-A961-8DACACDE493C}" type="pres">
      <dgm:prSet presAssocID="{67CE08E0-A0C7-4094-936F-03BA46E556CD}" presName="hierRoot2" presStyleCnt="0">
        <dgm:presLayoutVars>
          <dgm:hierBranch val="init"/>
        </dgm:presLayoutVars>
      </dgm:prSet>
      <dgm:spPr/>
    </dgm:pt>
    <dgm:pt modelId="{27726081-DB29-48F5-9C88-721F6D101173}" type="pres">
      <dgm:prSet presAssocID="{67CE08E0-A0C7-4094-936F-03BA46E556CD}" presName="rootComposite" presStyleCnt="0"/>
      <dgm:spPr/>
    </dgm:pt>
    <dgm:pt modelId="{FBF5D570-972C-4294-9E82-2DF5D8D3EE5E}" type="pres">
      <dgm:prSet presAssocID="{67CE08E0-A0C7-4094-936F-03BA46E556CD}" presName="rootText" presStyleLbl="node3" presStyleIdx="17" presStyleCnt="31" custLinFactY="44077" custLinFactNeighborY="100000">
        <dgm:presLayoutVars>
          <dgm:chPref val="3"/>
        </dgm:presLayoutVars>
      </dgm:prSet>
      <dgm:spPr/>
    </dgm:pt>
    <dgm:pt modelId="{4D1DBDBC-BF6E-4540-A49E-9780301F8DCD}" type="pres">
      <dgm:prSet presAssocID="{67CE08E0-A0C7-4094-936F-03BA46E556CD}" presName="rootConnector" presStyleLbl="node3" presStyleIdx="17" presStyleCnt="31"/>
      <dgm:spPr/>
    </dgm:pt>
    <dgm:pt modelId="{E3F48350-08FF-4A47-BDE2-C0F63026F347}" type="pres">
      <dgm:prSet presAssocID="{67CE08E0-A0C7-4094-936F-03BA46E556CD}" presName="hierChild4" presStyleCnt="0"/>
      <dgm:spPr/>
    </dgm:pt>
    <dgm:pt modelId="{1F198A88-E717-4D3D-A16A-EA26B2D6EBDE}" type="pres">
      <dgm:prSet presAssocID="{67CE08E0-A0C7-4094-936F-03BA46E556CD}" presName="hierChild5" presStyleCnt="0"/>
      <dgm:spPr/>
    </dgm:pt>
    <dgm:pt modelId="{A4417381-1501-4C84-B1E1-E0989D9FB140}" type="pres">
      <dgm:prSet presAssocID="{E78CAF1F-D85C-4B45-9A74-BB14C0083AA7}" presName="Name37" presStyleLbl="parChTrans1D3" presStyleIdx="18" presStyleCnt="31"/>
      <dgm:spPr/>
    </dgm:pt>
    <dgm:pt modelId="{42A27C34-DD34-4AF6-BF03-9A361E308245}" type="pres">
      <dgm:prSet presAssocID="{6332EB0D-0732-4A08-8DA1-A26EDDBC0BDD}" presName="hierRoot2" presStyleCnt="0">
        <dgm:presLayoutVars>
          <dgm:hierBranch val="init"/>
        </dgm:presLayoutVars>
      </dgm:prSet>
      <dgm:spPr/>
    </dgm:pt>
    <dgm:pt modelId="{AD8BF351-E219-4A7D-92FB-E226CD9D4C9F}" type="pres">
      <dgm:prSet presAssocID="{6332EB0D-0732-4A08-8DA1-A26EDDBC0BDD}" presName="rootComposite" presStyleCnt="0"/>
      <dgm:spPr/>
    </dgm:pt>
    <dgm:pt modelId="{C8C48A29-09AD-40A5-B1CA-1068D95F6EFC}" type="pres">
      <dgm:prSet presAssocID="{6332EB0D-0732-4A08-8DA1-A26EDDBC0BDD}" presName="rootText" presStyleLbl="node3" presStyleIdx="18" presStyleCnt="31" custLinFactY="44077" custLinFactNeighborY="100000">
        <dgm:presLayoutVars>
          <dgm:chPref val="3"/>
        </dgm:presLayoutVars>
      </dgm:prSet>
      <dgm:spPr/>
    </dgm:pt>
    <dgm:pt modelId="{7ACC77A5-66AF-44AF-B422-792481790FC3}" type="pres">
      <dgm:prSet presAssocID="{6332EB0D-0732-4A08-8DA1-A26EDDBC0BDD}" presName="rootConnector" presStyleLbl="node3" presStyleIdx="18" presStyleCnt="31"/>
      <dgm:spPr/>
    </dgm:pt>
    <dgm:pt modelId="{64266813-1D5C-4ED1-A231-8CEE1E9EE0DA}" type="pres">
      <dgm:prSet presAssocID="{6332EB0D-0732-4A08-8DA1-A26EDDBC0BDD}" presName="hierChild4" presStyleCnt="0"/>
      <dgm:spPr/>
    </dgm:pt>
    <dgm:pt modelId="{2A8739F0-3470-4628-85FA-C0E18D50A95D}" type="pres">
      <dgm:prSet presAssocID="{6332EB0D-0732-4A08-8DA1-A26EDDBC0BDD}" presName="hierChild5" presStyleCnt="0"/>
      <dgm:spPr/>
    </dgm:pt>
    <dgm:pt modelId="{6D43F485-68EE-4813-AD0E-76639AB31DFF}" type="pres">
      <dgm:prSet presAssocID="{C4BF799B-7EDE-4749-8236-17FD250F8247}" presName="Name37" presStyleLbl="parChTrans1D3" presStyleIdx="19" presStyleCnt="31"/>
      <dgm:spPr/>
    </dgm:pt>
    <dgm:pt modelId="{E45747CB-A063-404F-A243-EE2CD99DD65A}" type="pres">
      <dgm:prSet presAssocID="{3C59C0C0-442A-45F3-9809-6EF80E3152C4}" presName="hierRoot2" presStyleCnt="0">
        <dgm:presLayoutVars>
          <dgm:hierBranch val="init"/>
        </dgm:presLayoutVars>
      </dgm:prSet>
      <dgm:spPr/>
    </dgm:pt>
    <dgm:pt modelId="{E3433219-DFF8-491A-826E-CBDF14EB9527}" type="pres">
      <dgm:prSet presAssocID="{3C59C0C0-442A-45F3-9809-6EF80E3152C4}" presName="rootComposite" presStyleCnt="0"/>
      <dgm:spPr/>
    </dgm:pt>
    <dgm:pt modelId="{15F7CA57-3BCC-4466-94E9-54E4314B4115}" type="pres">
      <dgm:prSet presAssocID="{3C59C0C0-442A-45F3-9809-6EF80E3152C4}" presName="rootText" presStyleLbl="node3" presStyleIdx="19" presStyleCnt="31" custLinFactY="44077" custLinFactNeighborY="100000">
        <dgm:presLayoutVars>
          <dgm:chPref val="3"/>
        </dgm:presLayoutVars>
      </dgm:prSet>
      <dgm:spPr/>
    </dgm:pt>
    <dgm:pt modelId="{F13367CC-833A-4CF4-A633-00562B06ABEE}" type="pres">
      <dgm:prSet presAssocID="{3C59C0C0-442A-45F3-9809-6EF80E3152C4}" presName="rootConnector" presStyleLbl="node3" presStyleIdx="19" presStyleCnt="31"/>
      <dgm:spPr/>
    </dgm:pt>
    <dgm:pt modelId="{29AE2A9A-A42E-478F-84C9-34C7AF07A731}" type="pres">
      <dgm:prSet presAssocID="{3C59C0C0-442A-45F3-9809-6EF80E3152C4}" presName="hierChild4" presStyleCnt="0"/>
      <dgm:spPr/>
    </dgm:pt>
    <dgm:pt modelId="{6656F0CD-4E5A-4CED-949D-A7236D7FBD59}" type="pres">
      <dgm:prSet presAssocID="{3C59C0C0-442A-45F3-9809-6EF80E3152C4}" presName="hierChild5" presStyleCnt="0"/>
      <dgm:spPr/>
    </dgm:pt>
    <dgm:pt modelId="{D8D8EE1E-B030-4E16-9DA4-A2E30F232411}" type="pres">
      <dgm:prSet presAssocID="{E7A829BD-2C69-4D1E-87FB-E9D451EC37EF}" presName="hierChild5" presStyleCnt="0"/>
      <dgm:spPr/>
    </dgm:pt>
    <dgm:pt modelId="{56EF4F64-C16A-4A13-A951-4DF12F913B70}" type="pres">
      <dgm:prSet presAssocID="{CE175C3F-600C-40ED-BC85-80A3FCD003A3}" presName="Name37" presStyleLbl="parChTrans1D2" presStyleIdx="5" presStyleCnt="8"/>
      <dgm:spPr/>
    </dgm:pt>
    <dgm:pt modelId="{C2C01872-B336-4C0E-A821-9288012FC2F9}" type="pres">
      <dgm:prSet presAssocID="{3149BFF1-4921-4B68-9947-4127DEACFA4F}" presName="hierRoot2" presStyleCnt="0">
        <dgm:presLayoutVars>
          <dgm:hierBranch val="init"/>
        </dgm:presLayoutVars>
      </dgm:prSet>
      <dgm:spPr/>
    </dgm:pt>
    <dgm:pt modelId="{4744FE99-EDC5-4A3F-9DA3-201E73FADB2D}" type="pres">
      <dgm:prSet presAssocID="{3149BFF1-4921-4B68-9947-4127DEACFA4F}" presName="rootComposite" presStyleCnt="0"/>
      <dgm:spPr/>
    </dgm:pt>
    <dgm:pt modelId="{B0A8359F-31DA-42D5-8190-AD75A8F194CA}" type="pres">
      <dgm:prSet presAssocID="{3149BFF1-4921-4B68-9947-4127DEACFA4F}" presName="rootText" presStyleLbl="node2" presStyleIdx="5" presStyleCnt="8" custScaleY="45586" custLinFactNeighborX="2464">
        <dgm:presLayoutVars>
          <dgm:chPref val="3"/>
        </dgm:presLayoutVars>
      </dgm:prSet>
      <dgm:spPr/>
    </dgm:pt>
    <dgm:pt modelId="{F0E8AF05-D1E0-4F6B-B3AE-E4ACD9F68A37}" type="pres">
      <dgm:prSet presAssocID="{3149BFF1-4921-4B68-9947-4127DEACFA4F}" presName="rootConnector" presStyleLbl="node2" presStyleIdx="5" presStyleCnt="8"/>
      <dgm:spPr/>
    </dgm:pt>
    <dgm:pt modelId="{F83B16B7-04E2-4672-94AD-8DEF02692CD7}" type="pres">
      <dgm:prSet presAssocID="{3149BFF1-4921-4B68-9947-4127DEACFA4F}" presName="hierChild4" presStyleCnt="0"/>
      <dgm:spPr/>
    </dgm:pt>
    <dgm:pt modelId="{8E73ABB4-257C-4940-8F3A-91B275F25ECB}" type="pres">
      <dgm:prSet presAssocID="{A5C352A6-3CF9-4CF3-9D63-9447773076CB}" presName="Name37" presStyleLbl="parChTrans1D3" presStyleIdx="20" presStyleCnt="31"/>
      <dgm:spPr/>
    </dgm:pt>
    <dgm:pt modelId="{B9D873E1-1842-46A3-85C0-56007220BF49}" type="pres">
      <dgm:prSet presAssocID="{0AB3BA6E-DFFF-4783-8705-8CB19A2266A7}" presName="hierRoot2" presStyleCnt="0">
        <dgm:presLayoutVars>
          <dgm:hierBranch val="init"/>
        </dgm:presLayoutVars>
      </dgm:prSet>
      <dgm:spPr/>
    </dgm:pt>
    <dgm:pt modelId="{B1F12F3C-A651-4141-91AD-0F482BBC1DCE}" type="pres">
      <dgm:prSet presAssocID="{0AB3BA6E-DFFF-4783-8705-8CB19A2266A7}" presName="rootComposite" presStyleCnt="0"/>
      <dgm:spPr/>
    </dgm:pt>
    <dgm:pt modelId="{35F03D66-25CB-4C74-B9F6-E78B41BF9482}" type="pres">
      <dgm:prSet presAssocID="{0AB3BA6E-DFFF-4783-8705-8CB19A2266A7}" presName="rootText" presStyleLbl="node3" presStyleIdx="20" presStyleCnt="31">
        <dgm:presLayoutVars>
          <dgm:chPref val="3"/>
        </dgm:presLayoutVars>
      </dgm:prSet>
      <dgm:spPr/>
    </dgm:pt>
    <dgm:pt modelId="{8EC0C33A-394F-49FD-9228-4B5C3F4AAFEB}" type="pres">
      <dgm:prSet presAssocID="{0AB3BA6E-DFFF-4783-8705-8CB19A2266A7}" presName="rootConnector" presStyleLbl="node3" presStyleIdx="20" presStyleCnt="31"/>
      <dgm:spPr/>
    </dgm:pt>
    <dgm:pt modelId="{55F8590A-378C-430A-851B-D58BAB95F086}" type="pres">
      <dgm:prSet presAssocID="{0AB3BA6E-DFFF-4783-8705-8CB19A2266A7}" presName="hierChild4" presStyleCnt="0"/>
      <dgm:spPr/>
    </dgm:pt>
    <dgm:pt modelId="{B236A533-57B2-4497-8CC4-70F4C8EB8539}" type="pres">
      <dgm:prSet presAssocID="{0AB3BA6E-DFFF-4783-8705-8CB19A2266A7}" presName="hierChild5" presStyleCnt="0"/>
      <dgm:spPr/>
    </dgm:pt>
    <dgm:pt modelId="{7A521969-120E-44DA-A61B-465519481F39}" type="pres">
      <dgm:prSet presAssocID="{4A04CD11-9CE5-4662-BF81-C8C6337EF671}" presName="Name37" presStyleLbl="parChTrans1D3" presStyleIdx="21" presStyleCnt="31"/>
      <dgm:spPr/>
    </dgm:pt>
    <dgm:pt modelId="{3DF590A4-C26B-4F1C-8EDF-1135E6EFA1D5}" type="pres">
      <dgm:prSet presAssocID="{E320A34A-30D7-4BDB-A0D9-B718836A3D96}" presName="hierRoot2" presStyleCnt="0">
        <dgm:presLayoutVars>
          <dgm:hierBranch val="init"/>
        </dgm:presLayoutVars>
      </dgm:prSet>
      <dgm:spPr/>
    </dgm:pt>
    <dgm:pt modelId="{B62A9472-4AE0-4B73-9009-CB0E4B4FC1AA}" type="pres">
      <dgm:prSet presAssocID="{E320A34A-30D7-4BDB-A0D9-B718836A3D96}" presName="rootComposite" presStyleCnt="0"/>
      <dgm:spPr/>
    </dgm:pt>
    <dgm:pt modelId="{0A90B0D6-6A96-4D7D-889D-24CE2E595505}" type="pres">
      <dgm:prSet presAssocID="{E320A34A-30D7-4BDB-A0D9-B718836A3D96}" presName="rootText" presStyleLbl="node3" presStyleIdx="21" presStyleCnt="31">
        <dgm:presLayoutVars>
          <dgm:chPref val="3"/>
        </dgm:presLayoutVars>
      </dgm:prSet>
      <dgm:spPr/>
    </dgm:pt>
    <dgm:pt modelId="{5A1B885A-CE5E-4F98-9BD2-7E5963F30732}" type="pres">
      <dgm:prSet presAssocID="{E320A34A-30D7-4BDB-A0D9-B718836A3D96}" presName="rootConnector" presStyleLbl="node3" presStyleIdx="21" presStyleCnt="31"/>
      <dgm:spPr/>
    </dgm:pt>
    <dgm:pt modelId="{9E2E40E7-BFE4-4E97-9E3A-CC71A3FBA3AD}" type="pres">
      <dgm:prSet presAssocID="{E320A34A-30D7-4BDB-A0D9-B718836A3D96}" presName="hierChild4" presStyleCnt="0"/>
      <dgm:spPr/>
    </dgm:pt>
    <dgm:pt modelId="{FD9B3806-74A3-49C5-A8F6-DDC2E8E98F33}" type="pres">
      <dgm:prSet presAssocID="{E320A34A-30D7-4BDB-A0D9-B718836A3D96}" presName="hierChild5" presStyleCnt="0"/>
      <dgm:spPr/>
    </dgm:pt>
    <dgm:pt modelId="{6F6A7843-CE03-4A42-81E3-14D7C065C288}" type="pres">
      <dgm:prSet presAssocID="{FB7358E4-E72A-4B6A-86BD-C73CFE518D9F}" presName="Name37" presStyleLbl="parChTrans1D3" presStyleIdx="22" presStyleCnt="31"/>
      <dgm:spPr/>
    </dgm:pt>
    <dgm:pt modelId="{7F4B7EF6-B9F8-42DE-9FD1-5DBB192CCA44}" type="pres">
      <dgm:prSet presAssocID="{C3709FB9-9FDC-4E17-9CAB-2149280FF5F9}" presName="hierRoot2" presStyleCnt="0">
        <dgm:presLayoutVars>
          <dgm:hierBranch val="init"/>
        </dgm:presLayoutVars>
      </dgm:prSet>
      <dgm:spPr/>
    </dgm:pt>
    <dgm:pt modelId="{7FE781F5-D691-4CEB-95E2-CF069BFEDA44}" type="pres">
      <dgm:prSet presAssocID="{C3709FB9-9FDC-4E17-9CAB-2149280FF5F9}" presName="rootComposite" presStyleCnt="0"/>
      <dgm:spPr/>
    </dgm:pt>
    <dgm:pt modelId="{68B16437-C29A-496A-A649-27B151F4B746}" type="pres">
      <dgm:prSet presAssocID="{C3709FB9-9FDC-4E17-9CAB-2149280FF5F9}" presName="rootText" presStyleLbl="node3" presStyleIdx="22" presStyleCnt="31" custLinFactY="44077" custLinFactNeighborY="100000">
        <dgm:presLayoutVars>
          <dgm:chPref val="3"/>
        </dgm:presLayoutVars>
      </dgm:prSet>
      <dgm:spPr/>
    </dgm:pt>
    <dgm:pt modelId="{B95BC360-D076-40E0-A8B1-7723D0B0509D}" type="pres">
      <dgm:prSet presAssocID="{C3709FB9-9FDC-4E17-9CAB-2149280FF5F9}" presName="rootConnector" presStyleLbl="node3" presStyleIdx="22" presStyleCnt="31"/>
      <dgm:spPr/>
    </dgm:pt>
    <dgm:pt modelId="{64DFD892-6034-4972-BA3B-BE45EC6E1588}" type="pres">
      <dgm:prSet presAssocID="{C3709FB9-9FDC-4E17-9CAB-2149280FF5F9}" presName="hierChild4" presStyleCnt="0"/>
      <dgm:spPr/>
    </dgm:pt>
    <dgm:pt modelId="{603AFABF-F72A-4034-A545-A5DDCD4A5D6B}" type="pres">
      <dgm:prSet presAssocID="{C3709FB9-9FDC-4E17-9CAB-2149280FF5F9}" presName="hierChild5" presStyleCnt="0"/>
      <dgm:spPr/>
    </dgm:pt>
    <dgm:pt modelId="{3ABFB9E9-F54F-4509-8D92-C2F05A80997A}" type="pres">
      <dgm:prSet presAssocID="{3149BFF1-4921-4B68-9947-4127DEACFA4F}" presName="hierChild5" presStyleCnt="0"/>
      <dgm:spPr/>
    </dgm:pt>
    <dgm:pt modelId="{EA405F97-B180-4467-AA93-921266FC7083}" type="pres">
      <dgm:prSet presAssocID="{3EBD3DA6-64C2-479A-A5AC-94851E2A68AE}" presName="Name37" presStyleLbl="parChTrans1D2" presStyleIdx="6" presStyleCnt="8"/>
      <dgm:spPr/>
    </dgm:pt>
    <dgm:pt modelId="{2101A45D-0389-4A45-825A-6D6860DD71BF}" type="pres">
      <dgm:prSet presAssocID="{F3034F1C-D4A6-41EE-A149-F65F9735BD5A}" presName="hierRoot2" presStyleCnt="0">
        <dgm:presLayoutVars>
          <dgm:hierBranch val="init"/>
        </dgm:presLayoutVars>
      </dgm:prSet>
      <dgm:spPr/>
    </dgm:pt>
    <dgm:pt modelId="{EF689DE0-4812-475D-BCA2-2BB9A91A5591}" type="pres">
      <dgm:prSet presAssocID="{F3034F1C-D4A6-41EE-A149-F65F9735BD5A}" presName="rootComposite" presStyleCnt="0"/>
      <dgm:spPr/>
    </dgm:pt>
    <dgm:pt modelId="{3B61C540-CD93-4554-B477-8DC771BE577E}" type="pres">
      <dgm:prSet presAssocID="{F3034F1C-D4A6-41EE-A149-F65F9735BD5A}" presName="rootText" presStyleLbl="node2" presStyleIdx="6" presStyleCnt="8" custScaleY="45586" custLinFactNeighborX="2464">
        <dgm:presLayoutVars>
          <dgm:chPref val="3"/>
        </dgm:presLayoutVars>
      </dgm:prSet>
      <dgm:spPr/>
    </dgm:pt>
    <dgm:pt modelId="{D3FB28EC-6480-4F3B-A361-3E7043296F6D}" type="pres">
      <dgm:prSet presAssocID="{F3034F1C-D4A6-41EE-A149-F65F9735BD5A}" presName="rootConnector" presStyleLbl="node2" presStyleIdx="6" presStyleCnt="8"/>
      <dgm:spPr/>
    </dgm:pt>
    <dgm:pt modelId="{7B9DB03B-852B-4957-977B-A60EEF347915}" type="pres">
      <dgm:prSet presAssocID="{F3034F1C-D4A6-41EE-A149-F65F9735BD5A}" presName="hierChild4" presStyleCnt="0"/>
      <dgm:spPr/>
    </dgm:pt>
    <dgm:pt modelId="{917044DC-2DB8-4B63-8ED1-DA16D909546C}" type="pres">
      <dgm:prSet presAssocID="{E7210082-737C-4106-AD21-ACA3009170D7}" presName="Name37" presStyleLbl="parChTrans1D3" presStyleIdx="23" presStyleCnt="31"/>
      <dgm:spPr/>
    </dgm:pt>
    <dgm:pt modelId="{7516E464-3827-4AD6-B8FD-B37A232C0B85}" type="pres">
      <dgm:prSet presAssocID="{29950F53-D471-445B-8ACA-01948212762D}" presName="hierRoot2" presStyleCnt="0">
        <dgm:presLayoutVars>
          <dgm:hierBranch val="init"/>
        </dgm:presLayoutVars>
      </dgm:prSet>
      <dgm:spPr/>
    </dgm:pt>
    <dgm:pt modelId="{B3E26C18-B496-4843-A34D-DFA58464CC8D}" type="pres">
      <dgm:prSet presAssocID="{29950F53-D471-445B-8ACA-01948212762D}" presName="rootComposite" presStyleCnt="0"/>
      <dgm:spPr/>
    </dgm:pt>
    <dgm:pt modelId="{A9E7A827-F59A-49D1-8A37-31CEFEBAFD4E}" type="pres">
      <dgm:prSet presAssocID="{29950F53-D471-445B-8ACA-01948212762D}" presName="rootText" presStyleLbl="node3" presStyleIdx="23" presStyleCnt="31">
        <dgm:presLayoutVars>
          <dgm:chPref val="3"/>
        </dgm:presLayoutVars>
      </dgm:prSet>
      <dgm:spPr/>
    </dgm:pt>
    <dgm:pt modelId="{099B732F-6131-4FC6-87C1-3CA99C072B01}" type="pres">
      <dgm:prSet presAssocID="{29950F53-D471-445B-8ACA-01948212762D}" presName="rootConnector" presStyleLbl="node3" presStyleIdx="23" presStyleCnt="31"/>
      <dgm:spPr/>
    </dgm:pt>
    <dgm:pt modelId="{4263F808-47F7-4910-AE9F-862569F02620}" type="pres">
      <dgm:prSet presAssocID="{29950F53-D471-445B-8ACA-01948212762D}" presName="hierChild4" presStyleCnt="0"/>
      <dgm:spPr/>
    </dgm:pt>
    <dgm:pt modelId="{074C2A51-89D1-4E43-BB9C-0E5B3BAD5FBD}" type="pres">
      <dgm:prSet presAssocID="{29950F53-D471-445B-8ACA-01948212762D}" presName="hierChild5" presStyleCnt="0"/>
      <dgm:spPr/>
    </dgm:pt>
    <dgm:pt modelId="{D1622DF4-8820-4343-9C4D-AAA1AFDF52D5}" type="pres">
      <dgm:prSet presAssocID="{5A7FF8EE-457C-48DC-A6DF-6C99BB3D8B26}" presName="Name37" presStyleLbl="parChTrans1D3" presStyleIdx="24" presStyleCnt="31"/>
      <dgm:spPr/>
    </dgm:pt>
    <dgm:pt modelId="{0B03FBF5-34CD-4D9F-8DA3-AAB20F263508}" type="pres">
      <dgm:prSet presAssocID="{43515F20-7E6D-4179-BE42-51A95341A841}" presName="hierRoot2" presStyleCnt="0">
        <dgm:presLayoutVars>
          <dgm:hierBranch val="init"/>
        </dgm:presLayoutVars>
      </dgm:prSet>
      <dgm:spPr/>
    </dgm:pt>
    <dgm:pt modelId="{62F3B5B1-060B-4B81-8D23-4DC16C41A247}" type="pres">
      <dgm:prSet presAssocID="{43515F20-7E6D-4179-BE42-51A95341A841}" presName="rootComposite" presStyleCnt="0"/>
      <dgm:spPr/>
    </dgm:pt>
    <dgm:pt modelId="{7C0C083E-2378-4E36-9FF7-769BF10B6231}" type="pres">
      <dgm:prSet presAssocID="{43515F20-7E6D-4179-BE42-51A95341A841}" presName="rootText" presStyleLbl="node3" presStyleIdx="24" presStyleCnt="31" custLinFactY="44077" custLinFactNeighborY="100000">
        <dgm:presLayoutVars>
          <dgm:chPref val="3"/>
        </dgm:presLayoutVars>
      </dgm:prSet>
      <dgm:spPr/>
    </dgm:pt>
    <dgm:pt modelId="{6DF2AD97-3A96-4EFF-98D2-1F483985124E}" type="pres">
      <dgm:prSet presAssocID="{43515F20-7E6D-4179-BE42-51A95341A841}" presName="rootConnector" presStyleLbl="node3" presStyleIdx="24" presStyleCnt="31"/>
      <dgm:spPr/>
    </dgm:pt>
    <dgm:pt modelId="{DC3AE3B0-41C2-47C3-95A0-0C93DAFF4FC1}" type="pres">
      <dgm:prSet presAssocID="{43515F20-7E6D-4179-BE42-51A95341A841}" presName="hierChild4" presStyleCnt="0"/>
      <dgm:spPr/>
    </dgm:pt>
    <dgm:pt modelId="{A0CF9E16-E8AB-4540-96AB-2F5FCC38D47D}" type="pres">
      <dgm:prSet presAssocID="{43515F20-7E6D-4179-BE42-51A95341A841}" presName="hierChild5" presStyleCnt="0"/>
      <dgm:spPr/>
    </dgm:pt>
    <dgm:pt modelId="{ED8D4CE6-E386-40DA-8BCC-FB6FA3EB1DC4}" type="pres">
      <dgm:prSet presAssocID="{B4938FAE-4504-4030-9610-A3C830A6C0EC}" presName="Name37" presStyleLbl="parChTrans1D3" presStyleIdx="25" presStyleCnt="31"/>
      <dgm:spPr/>
    </dgm:pt>
    <dgm:pt modelId="{6A872372-9F0F-4539-9A38-50A04D6BD4E3}" type="pres">
      <dgm:prSet presAssocID="{34E62B90-8789-4C96-9DE7-A3C35631F701}" presName="hierRoot2" presStyleCnt="0">
        <dgm:presLayoutVars>
          <dgm:hierBranch val="init"/>
        </dgm:presLayoutVars>
      </dgm:prSet>
      <dgm:spPr/>
    </dgm:pt>
    <dgm:pt modelId="{61F2AC75-6627-4E33-918D-404851A22BE4}" type="pres">
      <dgm:prSet presAssocID="{34E62B90-8789-4C96-9DE7-A3C35631F701}" presName="rootComposite" presStyleCnt="0"/>
      <dgm:spPr/>
    </dgm:pt>
    <dgm:pt modelId="{56937461-1E6A-4E47-9154-68BD47A074CA}" type="pres">
      <dgm:prSet presAssocID="{34E62B90-8789-4C96-9DE7-A3C35631F701}" presName="rootText" presStyleLbl="node3" presStyleIdx="25" presStyleCnt="31" custLinFactY="44077" custLinFactNeighborY="100000">
        <dgm:presLayoutVars>
          <dgm:chPref val="3"/>
        </dgm:presLayoutVars>
      </dgm:prSet>
      <dgm:spPr/>
    </dgm:pt>
    <dgm:pt modelId="{67EC0FCD-5B56-4228-903A-0CF00F30B096}" type="pres">
      <dgm:prSet presAssocID="{34E62B90-8789-4C96-9DE7-A3C35631F701}" presName="rootConnector" presStyleLbl="node3" presStyleIdx="25" presStyleCnt="31"/>
      <dgm:spPr/>
    </dgm:pt>
    <dgm:pt modelId="{EDDBFD47-E8E1-4A7E-A38D-A93025F89ECA}" type="pres">
      <dgm:prSet presAssocID="{34E62B90-8789-4C96-9DE7-A3C35631F701}" presName="hierChild4" presStyleCnt="0"/>
      <dgm:spPr/>
    </dgm:pt>
    <dgm:pt modelId="{49B4D640-6B22-49BC-A1EA-D6976334B38C}" type="pres">
      <dgm:prSet presAssocID="{34E62B90-8789-4C96-9DE7-A3C35631F701}" presName="hierChild5" presStyleCnt="0"/>
      <dgm:spPr/>
    </dgm:pt>
    <dgm:pt modelId="{92BFEA2B-0535-48F8-B07D-1724DFCE8AD1}" type="pres">
      <dgm:prSet presAssocID="{37ABCE60-2A70-4C10-8896-D3CF1802DC13}" presName="Name37" presStyleLbl="parChTrans1D3" presStyleIdx="26" presStyleCnt="31"/>
      <dgm:spPr/>
    </dgm:pt>
    <dgm:pt modelId="{38BA973E-ED8A-4B3C-B35D-DD88EBFC5EB4}" type="pres">
      <dgm:prSet presAssocID="{16288934-3C5E-4322-ABD3-9F1BB8EAF8C4}" presName="hierRoot2" presStyleCnt="0">
        <dgm:presLayoutVars>
          <dgm:hierBranch val="init"/>
        </dgm:presLayoutVars>
      </dgm:prSet>
      <dgm:spPr/>
    </dgm:pt>
    <dgm:pt modelId="{60E45530-C7B9-4789-9927-6907CCD5B895}" type="pres">
      <dgm:prSet presAssocID="{16288934-3C5E-4322-ABD3-9F1BB8EAF8C4}" presName="rootComposite" presStyleCnt="0"/>
      <dgm:spPr/>
    </dgm:pt>
    <dgm:pt modelId="{F81AA077-A843-49FE-BCA2-47BF652DC957}" type="pres">
      <dgm:prSet presAssocID="{16288934-3C5E-4322-ABD3-9F1BB8EAF8C4}" presName="rootText" presStyleLbl="node3" presStyleIdx="26" presStyleCnt="31" custLinFactY="44077" custLinFactNeighborY="100000">
        <dgm:presLayoutVars>
          <dgm:chPref val="3"/>
        </dgm:presLayoutVars>
      </dgm:prSet>
      <dgm:spPr/>
    </dgm:pt>
    <dgm:pt modelId="{FAB141CE-204C-4455-B269-A813E975C946}" type="pres">
      <dgm:prSet presAssocID="{16288934-3C5E-4322-ABD3-9F1BB8EAF8C4}" presName="rootConnector" presStyleLbl="node3" presStyleIdx="26" presStyleCnt="31"/>
      <dgm:spPr/>
    </dgm:pt>
    <dgm:pt modelId="{B8C55E7F-0A96-4DC0-A21A-C17200AC86AB}" type="pres">
      <dgm:prSet presAssocID="{16288934-3C5E-4322-ABD3-9F1BB8EAF8C4}" presName="hierChild4" presStyleCnt="0"/>
      <dgm:spPr/>
    </dgm:pt>
    <dgm:pt modelId="{7FC217D2-3904-420D-95D8-85D0709477A4}" type="pres">
      <dgm:prSet presAssocID="{16288934-3C5E-4322-ABD3-9F1BB8EAF8C4}" presName="hierChild5" presStyleCnt="0"/>
      <dgm:spPr/>
    </dgm:pt>
    <dgm:pt modelId="{95B54962-157F-4AD6-A7B5-24F43C061853}" type="pres">
      <dgm:prSet presAssocID="{F3034F1C-D4A6-41EE-A149-F65F9735BD5A}" presName="hierChild5" presStyleCnt="0"/>
      <dgm:spPr/>
    </dgm:pt>
    <dgm:pt modelId="{70C704B0-9218-4D8F-8375-312550C7015F}" type="pres">
      <dgm:prSet presAssocID="{06A98CEB-1DA0-4604-8728-CA5F901C6F84}" presName="Name37" presStyleLbl="parChTrans1D2" presStyleIdx="7" presStyleCnt="8"/>
      <dgm:spPr/>
    </dgm:pt>
    <dgm:pt modelId="{598EF6BB-A779-4B0B-A8C4-8DD560AE9301}" type="pres">
      <dgm:prSet presAssocID="{3AEB7F92-A0A2-4AA2-A0BB-67B859281575}" presName="hierRoot2" presStyleCnt="0">
        <dgm:presLayoutVars>
          <dgm:hierBranch val="init"/>
        </dgm:presLayoutVars>
      </dgm:prSet>
      <dgm:spPr/>
    </dgm:pt>
    <dgm:pt modelId="{A5151953-83E4-43A9-A9D9-53A145E93C55}" type="pres">
      <dgm:prSet presAssocID="{3AEB7F92-A0A2-4AA2-A0BB-67B859281575}" presName="rootComposite" presStyleCnt="0"/>
      <dgm:spPr/>
    </dgm:pt>
    <dgm:pt modelId="{C7B4BC57-597F-495D-91D1-BFB4E424F709}" type="pres">
      <dgm:prSet presAssocID="{3AEB7F92-A0A2-4AA2-A0BB-67B859281575}" presName="rootText" presStyleLbl="node2" presStyleIdx="7" presStyleCnt="8" custScaleY="45586" custLinFactNeighborX="2464">
        <dgm:presLayoutVars>
          <dgm:chPref val="3"/>
        </dgm:presLayoutVars>
      </dgm:prSet>
      <dgm:spPr/>
    </dgm:pt>
    <dgm:pt modelId="{EC653D4A-DD31-48CD-9CD2-8BB4FAD6D609}" type="pres">
      <dgm:prSet presAssocID="{3AEB7F92-A0A2-4AA2-A0BB-67B859281575}" presName="rootConnector" presStyleLbl="node2" presStyleIdx="7" presStyleCnt="8"/>
      <dgm:spPr/>
    </dgm:pt>
    <dgm:pt modelId="{0D589792-A965-4F70-AFA7-DCC807EFD104}" type="pres">
      <dgm:prSet presAssocID="{3AEB7F92-A0A2-4AA2-A0BB-67B859281575}" presName="hierChild4" presStyleCnt="0"/>
      <dgm:spPr/>
    </dgm:pt>
    <dgm:pt modelId="{8A4192C8-F52B-4499-B39D-CAE322B6F144}" type="pres">
      <dgm:prSet presAssocID="{F7EF70F5-AEAD-4FCF-B432-4906ED884FB4}" presName="Name37" presStyleLbl="parChTrans1D3" presStyleIdx="27" presStyleCnt="31"/>
      <dgm:spPr/>
    </dgm:pt>
    <dgm:pt modelId="{095EC2BA-048E-42D0-8979-670CF183204A}" type="pres">
      <dgm:prSet presAssocID="{4A1D87DE-CB3C-412C-95CF-2A6E0BF95F3A}" presName="hierRoot2" presStyleCnt="0">
        <dgm:presLayoutVars>
          <dgm:hierBranch val="init"/>
        </dgm:presLayoutVars>
      </dgm:prSet>
      <dgm:spPr/>
    </dgm:pt>
    <dgm:pt modelId="{5275F03F-62F1-4FFD-B193-88406BD0177B}" type="pres">
      <dgm:prSet presAssocID="{4A1D87DE-CB3C-412C-95CF-2A6E0BF95F3A}" presName="rootComposite" presStyleCnt="0"/>
      <dgm:spPr/>
    </dgm:pt>
    <dgm:pt modelId="{82891185-465D-4E45-853B-1066AF62C24E}" type="pres">
      <dgm:prSet presAssocID="{4A1D87DE-CB3C-412C-95CF-2A6E0BF95F3A}" presName="rootText" presStyleLbl="node3" presStyleIdx="27" presStyleCnt="31">
        <dgm:presLayoutVars>
          <dgm:chPref val="3"/>
        </dgm:presLayoutVars>
      </dgm:prSet>
      <dgm:spPr/>
    </dgm:pt>
    <dgm:pt modelId="{FE96D693-4B9D-42B1-9F70-59FBA50E23D2}" type="pres">
      <dgm:prSet presAssocID="{4A1D87DE-CB3C-412C-95CF-2A6E0BF95F3A}" presName="rootConnector" presStyleLbl="node3" presStyleIdx="27" presStyleCnt="31"/>
      <dgm:spPr/>
    </dgm:pt>
    <dgm:pt modelId="{FB3C596C-B74B-4257-9741-CCFE73D92C2B}" type="pres">
      <dgm:prSet presAssocID="{4A1D87DE-CB3C-412C-95CF-2A6E0BF95F3A}" presName="hierChild4" presStyleCnt="0"/>
      <dgm:spPr/>
    </dgm:pt>
    <dgm:pt modelId="{1C4FB418-BAFA-4FAD-B613-AF9AE1932FE3}" type="pres">
      <dgm:prSet presAssocID="{4A1D87DE-CB3C-412C-95CF-2A6E0BF95F3A}" presName="hierChild5" presStyleCnt="0"/>
      <dgm:spPr/>
    </dgm:pt>
    <dgm:pt modelId="{F6725D79-BC14-4A82-885F-08E9F09096FC}" type="pres">
      <dgm:prSet presAssocID="{E4ED3275-77A5-48C7-BA29-01724446D06B}" presName="Name37" presStyleLbl="parChTrans1D3" presStyleIdx="28" presStyleCnt="31"/>
      <dgm:spPr/>
    </dgm:pt>
    <dgm:pt modelId="{D79AAA59-3741-4F10-A035-4A8E73263852}" type="pres">
      <dgm:prSet presAssocID="{ECFD44A6-FBC7-476C-9E08-1BCF74B3995D}" presName="hierRoot2" presStyleCnt="0">
        <dgm:presLayoutVars>
          <dgm:hierBranch val="init"/>
        </dgm:presLayoutVars>
      </dgm:prSet>
      <dgm:spPr/>
    </dgm:pt>
    <dgm:pt modelId="{E4153D1B-AE9A-408D-964A-0A18A3E2248C}" type="pres">
      <dgm:prSet presAssocID="{ECFD44A6-FBC7-476C-9E08-1BCF74B3995D}" presName="rootComposite" presStyleCnt="0"/>
      <dgm:spPr/>
    </dgm:pt>
    <dgm:pt modelId="{92C58215-AF5E-46AE-9730-46BEA0DCD2C5}" type="pres">
      <dgm:prSet presAssocID="{ECFD44A6-FBC7-476C-9E08-1BCF74B3995D}" presName="rootText" presStyleLbl="node3" presStyleIdx="28" presStyleCnt="31" custLinFactY="44077" custLinFactNeighborY="100000">
        <dgm:presLayoutVars>
          <dgm:chPref val="3"/>
        </dgm:presLayoutVars>
      </dgm:prSet>
      <dgm:spPr/>
    </dgm:pt>
    <dgm:pt modelId="{CB13858B-6036-469E-B51C-35B2B0E01C39}" type="pres">
      <dgm:prSet presAssocID="{ECFD44A6-FBC7-476C-9E08-1BCF74B3995D}" presName="rootConnector" presStyleLbl="node3" presStyleIdx="28" presStyleCnt="31"/>
      <dgm:spPr/>
    </dgm:pt>
    <dgm:pt modelId="{BE759DBF-3055-4127-9167-6229FC3B2ECE}" type="pres">
      <dgm:prSet presAssocID="{ECFD44A6-FBC7-476C-9E08-1BCF74B3995D}" presName="hierChild4" presStyleCnt="0"/>
      <dgm:spPr/>
    </dgm:pt>
    <dgm:pt modelId="{C5F56F92-2FAF-4565-9F4F-7029ADFDE459}" type="pres">
      <dgm:prSet presAssocID="{ECFD44A6-FBC7-476C-9E08-1BCF74B3995D}" presName="hierChild5" presStyleCnt="0"/>
      <dgm:spPr/>
    </dgm:pt>
    <dgm:pt modelId="{D2118731-73D8-4778-8A3D-DBF0CEAA8CDC}" type="pres">
      <dgm:prSet presAssocID="{851DA84B-1678-4632-A034-A878BA41BBA2}" presName="Name37" presStyleLbl="parChTrans1D3" presStyleIdx="29" presStyleCnt="31"/>
      <dgm:spPr/>
    </dgm:pt>
    <dgm:pt modelId="{B155A795-DFAB-441B-86E3-BE53201D2DBA}" type="pres">
      <dgm:prSet presAssocID="{E2A3A8CC-3B86-4C8B-A8A0-14A2D22A083D}" presName="hierRoot2" presStyleCnt="0">
        <dgm:presLayoutVars>
          <dgm:hierBranch val="init"/>
        </dgm:presLayoutVars>
      </dgm:prSet>
      <dgm:spPr/>
    </dgm:pt>
    <dgm:pt modelId="{C4B97C23-1604-48B2-BD77-995ED4FA7DCD}" type="pres">
      <dgm:prSet presAssocID="{E2A3A8CC-3B86-4C8B-A8A0-14A2D22A083D}" presName="rootComposite" presStyleCnt="0"/>
      <dgm:spPr/>
    </dgm:pt>
    <dgm:pt modelId="{69307135-085D-4E98-8F89-1D4266AEB729}" type="pres">
      <dgm:prSet presAssocID="{E2A3A8CC-3B86-4C8B-A8A0-14A2D22A083D}" presName="rootText" presStyleLbl="node3" presStyleIdx="29" presStyleCnt="31" custLinFactY="44077" custLinFactNeighborY="100000">
        <dgm:presLayoutVars>
          <dgm:chPref val="3"/>
        </dgm:presLayoutVars>
      </dgm:prSet>
      <dgm:spPr/>
    </dgm:pt>
    <dgm:pt modelId="{043247A4-88F1-4ACC-9133-CB99A37EC185}" type="pres">
      <dgm:prSet presAssocID="{E2A3A8CC-3B86-4C8B-A8A0-14A2D22A083D}" presName="rootConnector" presStyleLbl="node3" presStyleIdx="29" presStyleCnt="31"/>
      <dgm:spPr/>
    </dgm:pt>
    <dgm:pt modelId="{46191A56-AE6C-45D2-A66E-69A7DD3B653D}" type="pres">
      <dgm:prSet presAssocID="{E2A3A8CC-3B86-4C8B-A8A0-14A2D22A083D}" presName="hierChild4" presStyleCnt="0"/>
      <dgm:spPr/>
    </dgm:pt>
    <dgm:pt modelId="{8120F730-0C18-4336-9A50-748020A6B48C}" type="pres">
      <dgm:prSet presAssocID="{E2A3A8CC-3B86-4C8B-A8A0-14A2D22A083D}" presName="hierChild5" presStyleCnt="0"/>
      <dgm:spPr/>
    </dgm:pt>
    <dgm:pt modelId="{DD1E562C-9F5E-4EA6-BF86-2869B3F3CF76}" type="pres">
      <dgm:prSet presAssocID="{9683B092-2123-4143-8EFE-85308DE48726}" presName="Name37" presStyleLbl="parChTrans1D3" presStyleIdx="30" presStyleCnt="31"/>
      <dgm:spPr/>
    </dgm:pt>
    <dgm:pt modelId="{56F97455-C53E-486F-A4F4-6FA19EB499E4}" type="pres">
      <dgm:prSet presAssocID="{E9B331D9-AC6D-4B2A-83C6-C22155FE8BE9}" presName="hierRoot2" presStyleCnt="0">
        <dgm:presLayoutVars>
          <dgm:hierBranch val="init"/>
        </dgm:presLayoutVars>
      </dgm:prSet>
      <dgm:spPr/>
    </dgm:pt>
    <dgm:pt modelId="{0188D8EF-1203-41CD-ACF5-6D0F391B0C65}" type="pres">
      <dgm:prSet presAssocID="{E9B331D9-AC6D-4B2A-83C6-C22155FE8BE9}" presName="rootComposite" presStyleCnt="0"/>
      <dgm:spPr/>
    </dgm:pt>
    <dgm:pt modelId="{84C3B022-3915-4993-BD54-EBF7029E5DB7}" type="pres">
      <dgm:prSet presAssocID="{E9B331D9-AC6D-4B2A-83C6-C22155FE8BE9}" presName="rootText" presStyleLbl="node3" presStyleIdx="30" presStyleCnt="31" custLinFactY="44077" custLinFactNeighborY="100000">
        <dgm:presLayoutVars>
          <dgm:chPref val="3"/>
        </dgm:presLayoutVars>
      </dgm:prSet>
      <dgm:spPr/>
    </dgm:pt>
    <dgm:pt modelId="{65194A86-70C1-4196-9A75-A9DBDBD2284D}" type="pres">
      <dgm:prSet presAssocID="{E9B331D9-AC6D-4B2A-83C6-C22155FE8BE9}" presName="rootConnector" presStyleLbl="node3" presStyleIdx="30" presStyleCnt="31"/>
      <dgm:spPr/>
    </dgm:pt>
    <dgm:pt modelId="{BE84639C-8B09-41A3-B94B-A2DF4344FBEA}" type="pres">
      <dgm:prSet presAssocID="{E9B331D9-AC6D-4B2A-83C6-C22155FE8BE9}" presName="hierChild4" presStyleCnt="0"/>
      <dgm:spPr/>
    </dgm:pt>
    <dgm:pt modelId="{811EAFE8-5B07-482E-8C9F-425EDBB34D00}" type="pres">
      <dgm:prSet presAssocID="{E9B331D9-AC6D-4B2A-83C6-C22155FE8BE9}" presName="hierChild5" presStyleCnt="0"/>
      <dgm:spPr/>
    </dgm:pt>
    <dgm:pt modelId="{7F9980F7-B0D0-41AF-B4C4-95EF3408459F}" type="pres">
      <dgm:prSet presAssocID="{3AEB7F92-A0A2-4AA2-A0BB-67B859281575}" presName="hierChild5" presStyleCnt="0"/>
      <dgm:spPr/>
    </dgm:pt>
    <dgm:pt modelId="{6F542CBF-BB5B-4CBE-A3A0-BA667D67D4FB}" type="pres">
      <dgm:prSet presAssocID="{B4A20081-A18F-4A9E-B8BB-4A8340AD6E3F}" presName="hierChild3" presStyleCnt="0"/>
      <dgm:spPr/>
    </dgm:pt>
  </dgm:ptLst>
  <dgm:cxnLst>
    <dgm:cxn modelId="{E982F602-FD9F-436A-BB9E-120769A21F07}" type="presOf" srcId="{FBDB2BF7-BC9F-471A-93F3-08D8EF386B29}" destId="{AF121E64-4A76-4406-B704-6C614F52B842}" srcOrd="0" destOrd="0" presId="urn:microsoft.com/office/officeart/2005/8/layout/orgChart1"/>
    <dgm:cxn modelId="{8E9A4003-E9E0-4D18-8586-8AAEA75E949C}" type="presOf" srcId="{EA30CB11-5822-40A9-8165-ED0BFAF9730D}" destId="{4769CF3D-9ACE-4391-BFAD-869005CA99BB}" srcOrd="0" destOrd="0" presId="urn:microsoft.com/office/officeart/2005/8/layout/orgChart1"/>
    <dgm:cxn modelId="{5D4A0004-89E3-4EF9-A56E-BA943DC73A36}" type="presOf" srcId="{E9B331D9-AC6D-4B2A-83C6-C22155FE8BE9}" destId="{84C3B022-3915-4993-BD54-EBF7029E5DB7}" srcOrd="0" destOrd="0" presId="urn:microsoft.com/office/officeart/2005/8/layout/orgChart1"/>
    <dgm:cxn modelId="{4C0D0804-9B5E-4BF6-93BA-CEAD56C97710}" srcId="{20174298-F81A-4972-A67E-056D1E2F968E}" destId="{CB0F0C6F-5600-4858-9592-8CC2B072584C}" srcOrd="1" destOrd="0" parTransId="{36C2916D-31A3-40DE-A10A-DC595B6CB0D2}" sibTransId="{33C0CB07-188C-4907-A08C-48406779A5EA}"/>
    <dgm:cxn modelId="{689D4F07-24AC-466C-8F7D-CBFECEA2D310}" type="presOf" srcId="{5B97AB4D-726B-4B63-A04F-180EF29BD90A}" destId="{ED57D8F7-4473-4469-85CD-2F6FE0BDE92E}" srcOrd="0" destOrd="0" presId="urn:microsoft.com/office/officeart/2005/8/layout/orgChart1"/>
    <dgm:cxn modelId="{AE85DD07-65C2-4277-9780-75C50F9B1BF9}" type="presOf" srcId="{E7210082-737C-4106-AD21-ACA3009170D7}" destId="{917044DC-2DB8-4B63-8ED1-DA16D909546C}" srcOrd="0" destOrd="0" presId="urn:microsoft.com/office/officeart/2005/8/layout/orgChart1"/>
    <dgm:cxn modelId="{94C2870B-DCD3-4985-9815-331D795937EE}" type="presOf" srcId="{CB0F0C6F-5600-4858-9592-8CC2B072584C}" destId="{2E37AA04-C144-46B2-A0E1-17D32797D103}" srcOrd="0" destOrd="0" presId="urn:microsoft.com/office/officeart/2005/8/layout/orgChart1"/>
    <dgm:cxn modelId="{4A11C60D-ED04-4C96-893E-EA3534403397}" type="presOf" srcId="{C454515F-DBD9-4C71-9049-5C9C58B0067A}" destId="{6A5AEE81-C7AD-471F-84CE-FC40A5478804}" srcOrd="0" destOrd="0" presId="urn:microsoft.com/office/officeart/2005/8/layout/orgChart1"/>
    <dgm:cxn modelId="{E116440E-C11D-4F32-BB25-4766A56EB486}" srcId="{B4A20081-A18F-4A9E-B8BB-4A8340AD6E3F}" destId="{9E7BB080-A852-49BC-8D60-EA373AAA73B6}" srcOrd="2" destOrd="0" parTransId="{E54E0E77-EBCE-4535-8DE2-6539BC51B95E}" sibTransId="{7773195A-A31F-4C49-9725-9BF278784D97}"/>
    <dgm:cxn modelId="{A6B2480E-FB73-4E1B-AB3C-54EBA73DBB9A}" srcId="{BA6F54F0-5829-47D3-A611-6F8E8B924F8A}" destId="{9C9BE624-29C1-41DF-AC1D-D909FA005D62}" srcOrd="2" destOrd="0" parTransId="{9E16B17F-9BA7-440A-BE01-AEC7923FE7B8}" sibTransId="{9D65FE4D-358F-4282-881F-4DA59331ED24}"/>
    <dgm:cxn modelId="{47353311-979F-4FF6-9986-D43DAB20FFCF}" type="presOf" srcId="{3C59C0C0-442A-45F3-9809-6EF80E3152C4}" destId="{F13367CC-833A-4CF4-A633-00562B06ABEE}" srcOrd="1" destOrd="0" presId="urn:microsoft.com/office/officeart/2005/8/layout/orgChart1"/>
    <dgm:cxn modelId="{DE933F11-8469-4306-AB04-881A3E015142}" type="presOf" srcId="{433898DD-7DA8-4C2E-9C72-B458A6A961BC}" destId="{BAED0F4A-17BF-4050-9E70-EE1C623319AE}" srcOrd="0" destOrd="0" presId="urn:microsoft.com/office/officeart/2005/8/layout/orgChart1"/>
    <dgm:cxn modelId="{F8E0D111-45EF-4EC5-83FB-CC8EB501128F}" type="presOf" srcId="{20174298-F81A-4972-A67E-056D1E2F968E}" destId="{84BF7B19-8045-43A0-9CA9-66368F2F3023}" srcOrd="1" destOrd="0" presId="urn:microsoft.com/office/officeart/2005/8/layout/orgChart1"/>
    <dgm:cxn modelId="{A4D6EE12-736E-4649-BB13-EFD1282AF411}" srcId="{9E7BB080-A852-49BC-8D60-EA373AAA73B6}" destId="{FB2E8064-17A1-4487-950F-97A3AE3346CF}" srcOrd="0" destOrd="0" parTransId="{7979EF20-E519-47BE-827B-25AD97350A83}" sibTransId="{B8D47448-CEA4-4003-A439-C576E15E258D}"/>
    <dgm:cxn modelId="{E9FF1413-0C53-497D-8069-A5A794FD3554}" type="presOf" srcId="{7979EF20-E519-47BE-827B-25AD97350A83}" destId="{B81D1890-F0AD-4834-BF5C-A038382066CE}" srcOrd="0" destOrd="0" presId="urn:microsoft.com/office/officeart/2005/8/layout/orgChart1"/>
    <dgm:cxn modelId="{73FE2813-6D08-4B64-B3CA-E60C1A45C4EB}" srcId="{9E7BB080-A852-49BC-8D60-EA373AAA73B6}" destId="{2BA7DA94-27EC-4EEB-A6CA-90FD34B94EDF}" srcOrd="2" destOrd="0" parTransId="{7C5B427D-7A0F-43D5-9F55-CB9E48CE368A}" sibTransId="{8EF304AE-A8E8-445F-8F60-3D1D8D77FFE8}"/>
    <dgm:cxn modelId="{7DBCED14-5DD3-427D-8B37-8EDF49FCCF6E}" type="presOf" srcId="{0CE4A811-8CF7-41FC-929F-2BB327A31A91}" destId="{07B7A9F7-565C-4B64-B0F8-D79C58A46E9D}" srcOrd="1" destOrd="0" presId="urn:microsoft.com/office/officeart/2005/8/layout/orgChart1"/>
    <dgm:cxn modelId="{67073915-4AD5-48CD-8705-98868AF1291D}" srcId="{B4A20081-A18F-4A9E-B8BB-4A8340AD6E3F}" destId="{3149BFF1-4921-4B68-9947-4127DEACFA4F}" srcOrd="5" destOrd="0" parTransId="{CE175C3F-600C-40ED-BC85-80A3FCD003A3}" sibTransId="{20F3540A-F494-4A4A-9D35-935DE7E3243C}"/>
    <dgm:cxn modelId="{68A9D11B-6E34-437C-9C27-22DF00624255}" type="presOf" srcId="{4A1D87DE-CB3C-412C-95CF-2A6E0BF95F3A}" destId="{FE96D693-4B9D-42B1-9F70-59FBA50E23D2}" srcOrd="1" destOrd="0" presId="urn:microsoft.com/office/officeart/2005/8/layout/orgChart1"/>
    <dgm:cxn modelId="{D42E951C-B7DA-4DF4-91D0-E247E9154A99}" type="presOf" srcId="{FB7358E4-E72A-4B6A-86BD-C73CFE518D9F}" destId="{6F6A7843-CE03-4A42-81E3-14D7C065C288}" srcOrd="0" destOrd="0" presId="urn:microsoft.com/office/officeart/2005/8/layout/orgChart1"/>
    <dgm:cxn modelId="{A8D6B21C-02DF-42AA-8C5F-36A9DB26B28F}" srcId="{3AEB7F92-A0A2-4AA2-A0BB-67B859281575}" destId="{E9B331D9-AC6D-4B2A-83C6-C22155FE8BE9}" srcOrd="3" destOrd="0" parTransId="{9683B092-2123-4143-8EFE-85308DE48726}" sibTransId="{A912DA31-1C21-4E3B-9C58-A39FE9F7EF6D}"/>
    <dgm:cxn modelId="{90AFB821-140E-4D13-9790-6ABC86D39F9E}" type="presOf" srcId="{FB2E8064-17A1-4487-950F-97A3AE3346CF}" destId="{C227EAE4-8C93-4DD0-9CFE-12E63D173CEC}" srcOrd="1" destOrd="0" presId="urn:microsoft.com/office/officeart/2005/8/layout/orgChart1"/>
    <dgm:cxn modelId="{8CB51B23-E612-4ED9-81CE-2B4B5D672BF9}" type="presOf" srcId="{E9B331D9-AC6D-4B2A-83C6-C22155FE8BE9}" destId="{65194A86-70C1-4196-9A75-A9DBDBD2284D}" srcOrd="1" destOrd="0" presId="urn:microsoft.com/office/officeart/2005/8/layout/orgChart1"/>
    <dgm:cxn modelId="{F53FE223-A1A5-4D6B-AE0D-F2D1DABA9209}" type="presOf" srcId="{ECFD44A6-FBC7-476C-9E08-1BCF74B3995D}" destId="{CB13858B-6036-469E-B51C-35B2B0E01C39}" srcOrd="1" destOrd="0" presId="urn:microsoft.com/office/officeart/2005/8/layout/orgChart1"/>
    <dgm:cxn modelId="{74C08E29-D108-4CA6-996D-F4D523A2E411}" srcId="{3AEB7F92-A0A2-4AA2-A0BB-67B859281575}" destId="{4A1D87DE-CB3C-412C-95CF-2A6E0BF95F3A}" srcOrd="0" destOrd="0" parTransId="{F7EF70F5-AEAD-4FCF-B432-4906ED884FB4}" sibTransId="{03D8599E-442E-4756-A996-DDABCC9C0BDF}"/>
    <dgm:cxn modelId="{F7F4A32B-610D-4A6E-9DA7-AA0CB76BE010}" type="presOf" srcId="{E78CAF1F-D85C-4B45-9A74-BB14C0083AA7}" destId="{A4417381-1501-4C84-B1E1-E0989D9FB140}" srcOrd="0" destOrd="0" presId="urn:microsoft.com/office/officeart/2005/8/layout/orgChart1"/>
    <dgm:cxn modelId="{8764EA2B-762B-4AA5-8EFA-DCB4A0833B64}" type="presOf" srcId="{ECFD44A6-FBC7-476C-9E08-1BCF74B3995D}" destId="{92C58215-AF5E-46AE-9730-46BEA0DCD2C5}" srcOrd="0" destOrd="0" presId="urn:microsoft.com/office/officeart/2005/8/layout/orgChart1"/>
    <dgm:cxn modelId="{3383082D-F6D9-4FF0-85F1-3ED58B955F82}" type="presOf" srcId="{E48FA8B3-18AA-498E-A70E-A4EEC08F12A8}" destId="{9EA274F1-2E38-438C-B47A-C54C413D7C5E}" srcOrd="1" destOrd="0" presId="urn:microsoft.com/office/officeart/2005/8/layout/orgChart1"/>
    <dgm:cxn modelId="{59436A2D-0FE9-46F1-8543-21121EFACBA0}" srcId="{F3034F1C-D4A6-41EE-A149-F65F9735BD5A}" destId="{29950F53-D471-445B-8ACA-01948212762D}" srcOrd="0" destOrd="0" parTransId="{E7210082-737C-4106-AD21-ACA3009170D7}" sibTransId="{09196E78-F67E-4B41-9045-BF563612DF3D}"/>
    <dgm:cxn modelId="{FFAF1A2E-1F4D-4EE2-B23D-0DD18812385D}" type="presOf" srcId="{1BFF7441-B2FA-4202-96BF-A5473A33983E}" destId="{E08D3813-0BFB-4E2C-84F5-6D8BC1B740DB}" srcOrd="0" destOrd="0" presId="urn:microsoft.com/office/officeart/2005/8/layout/orgChart1"/>
    <dgm:cxn modelId="{661AA32F-E98B-46F3-A1FF-528BB8B8CE17}" type="presOf" srcId="{34E62B90-8789-4C96-9DE7-A3C35631F701}" destId="{56937461-1E6A-4E47-9154-68BD47A074CA}" srcOrd="0" destOrd="0" presId="urn:microsoft.com/office/officeart/2005/8/layout/orgChart1"/>
    <dgm:cxn modelId="{B78C1731-9B47-4C9F-96AF-3A5266C37D76}" type="presOf" srcId="{994E7636-3E39-467C-B12F-AA1EE9DB0A8F}" destId="{9B3B05E2-E2F1-4280-B8AC-1472CC5688D9}" srcOrd="0" destOrd="0" presId="urn:microsoft.com/office/officeart/2005/8/layout/orgChart1"/>
    <dgm:cxn modelId="{B5D1E331-F889-4DA8-A490-3CEC497BE581}" type="presOf" srcId="{27308B37-471E-42D7-B3FC-67DFB4835FBD}" destId="{BAC7905B-AA61-46BE-8F08-88E7C83730F2}" srcOrd="1" destOrd="0" presId="urn:microsoft.com/office/officeart/2005/8/layout/orgChart1"/>
    <dgm:cxn modelId="{87AFE232-3612-4302-A302-A59823B7F672}" type="presOf" srcId="{C49ABCF8-A6A0-473F-B745-B1C9B2BF9331}" destId="{BDCC8F58-7827-49E3-AC1B-081D59E9135A}" srcOrd="0" destOrd="0" presId="urn:microsoft.com/office/officeart/2005/8/layout/orgChart1"/>
    <dgm:cxn modelId="{1B6BC033-E9FF-4FA0-A7E8-8B504DF3B737}" type="presOf" srcId="{ACCB49CE-AB62-450B-AAF3-0FF9C61702F1}" destId="{40025327-A474-4BC0-80B9-AB330C2B5F27}" srcOrd="0" destOrd="0" presId="urn:microsoft.com/office/officeart/2005/8/layout/orgChart1"/>
    <dgm:cxn modelId="{69DAC035-51B5-48F5-A9C6-3C7B70054379}" type="presOf" srcId="{E2A3A8CC-3B86-4C8B-A8A0-14A2D22A083D}" destId="{69307135-085D-4E98-8F89-1D4266AEB729}" srcOrd="0" destOrd="0" presId="urn:microsoft.com/office/officeart/2005/8/layout/orgChart1"/>
    <dgm:cxn modelId="{32EFC135-6AB2-42D3-85FE-E3C67B5409F9}" type="presOf" srcId="{43515F20-7E6D-4179-BE42-51A95341A841}" destId="{7C0C083E-2378-4E36-9FF7-769BF10B6231}" srcOrd="0" destOrd="0" presId="urn:microsoft.com/office/officeart/2005/8/layout/orgChart1"/>
    <dgm:cxn modelId="{5B614B3C-ED61-465F-9A9F-62868CACF2D0}" type="presOf" srcId="{37ABCE60-2A70-4C10-8896-D3CF1802DC13}" destId="{92BFEA2B-0535-48F8-B07D-1724DFCE8AD1}" srcOrd="0" destOrd="0" presId="urn:microsoft.com/office/officeart/2005/8/layout/orgChart1"/>
    <dgm:cxn modelId="{660EE33C-8662-49C6-82AF-A043A66F3CBA}" type="presOf" srcId="{36C2916D-31A3-40DE-A10A-DC595B6CB0D2}" destId="{9C8E04FB-8B29-46D6-939B-DE719058D2DC}" srcOrd="0" destOrd="0" presId="urn:microsoft.com/office/officeart/2005/8/layout/orgChart1"/>
    <dgm:cxn modelId="{6BEBE93C-8CDF-42F5-B58B-5890DFF418DA}" srcId="{09F87B6F-BF69-4F1B-B149-2894A9AD3A26}" destId="{0CE4A811-8CF7-41FC-929F-2BB327A31A91}" srcOrd="3" destOrd="0" parTransId="{5E8AB5E9-4CC6-4C25-BBF2-2C960B03D025}" sibTransId="{973010AB-E1DB-463A-ABC1-261907D5D5F1}"/>
    <dgm:cxn modelId="{1EB1DF5E-6C5E-4304-92C6-30F629247F61}" type="presOf" srcId="{3149BFF1-4921-4B68-9947-4127DEACFA4F}" destId="{F0E8AF05-D1E0-4F6B-B3AE-E4ACD9F68A37}" srcOrd="1" destOrd="0" presId="urn:microsoft.com/office/officeart/2005/8/layout/orgChart1"/>
    <dgm:cxn modelId="{CF58065F-60C3-4C03-9251-9C70ACF82D59}" type="presOf" srcId="{2C56B0EE-477E-4C77-85B6-65AF6D73EA1B}" destId="{A7A69619-A608-4EE2-8ACE-F8D2B2A4D035}" srcOrd="0" destOrd="0" presId="urn:microsoft.com/office/officeart/2005/8/layout/orgChart1"/>
    <dgm:cxn modelId="{5A965B5F-B89A-47A9-B32E-A80DB6002E82}" type="presOf" srcId="{0CE4A811-8CF7-41FC-929F-2BB327A31A91}" destId="{4625F0DA-D722-4732-AC44-609F34CCA100}" srcOrd="0" destOrd="0" presId="urn:microsoft.com/office/officeart/2005/8/layout/orgChart1"/>
    <dgm:cxn modelId="{5DD50860-075B-45B5-AB7B-71497457B104}" srcId="{B4A20081-A18F-4A9E-B8BB-4A8340AD6E3F}" destId="{3AEB7F92-A0A2-4AA2-A0BB-67B859281575}" srcOrd="7" destOrd="0" parTransId="{06A98CEB-1DA0-4604-8728-CA5F901C6F84}" sibTransId="{226DF86F-9482-4649-9503-2F7B5888E029}"/>
    <dgm:cxn modelId="{4C63A160-B57F-4AC5-9F37-46D7A7C8A319}" type="presOf" srcId="{67CE08E0-A0C7-4094-936F-03BA46E556CD}" destId="{4D1DBDBC-BF6E-4540-A49E-9780301F8DCD}" srcOrd="1" destOrd="0" presId="urn:microsoft.com/office/officeart/2005/8/layout/orgChart1"/>
    <dgm:cxn modelId="{C18A0942-4FE3-49F4-83D5-4A3FB75D0ACE}" srcId="{F3034F1C-D4A6-41EE-A149-F65F9735BD5A}" destId="{43515F20-7E6D-4179-BE42-51A95341A841}" srcOrd="1" destOrd="0" parTransId="{5A7FF8EE-457C-48DC-A6DF-6C99BB3D8B26}" sibTransId="{FC19E721-4480-40D9-AD1F-F5B4661D2020}"/>
    <dgm:cxn modelId="{90ECA543-31AA-47F4-BD23-A979E6673813}" type="presOf" srcId="{90C64A51-83F1-4AFE-8893-9A31A56EC130}" destId="{085A9F4D-58D6-49BF-9BD1-71EB2A881E84}" srcOrd="0" destOrd="0" presId="urn:microsoft.com/office/officeart/2005/8/layout/orgChart1"/>
    <dgm:cxn modelId="{C6F08B64-9E6B-4EB9-B3BE-CB9F1A328B51}" type="presOf" srcId="{D1B3BFFB-4881-4976-BC7A-24FF6950E27B}" destId="{85F94DB6-F788-45D5-80C8-85B6967ACC2B}" srcOrd="0" destOrd="0" presId="urn:microsoft.com/office/officeart/2005/8/layout/orgChart1"/>
    <dgm:cxn modelId="{DFE9BE64-3A8C-40E5-A05F-7AE49F21758C}" type="presOf" srcId="{09F87B6F-BF69-4F1B-B149-2894A9AD3A26}" destId="{A9C6BE38-414D-486C-8565-3767DA22B9EA}" srcOrd="0" destOrd="0" presId="urn:microsoft.com/office/officeart/2005/8/layout/orgChart1"/>
    <dgm:cxn modelId="{3DE88467-05B0-4DD5-80D5-57C9ED8BBE89}" type="presOf" srcId="{EA7D2919-FDE1-4EBF-BC29-9C1E31AA02F3}" destId="{D94CFFBE-64FB-4A69-A0E3-85EA8C4D4CBC}" srcOrd="0" destOrd="0" presId="urn:microsoft.com/office/officeart/2005/8/layout/orgChart1"/>
    <dgm:cxn modelId="{414CB467-5630-481C-9215-96E19AA4ECEA}" type="presOf" srcId="{16288934-3C5E-4322-ABD3-9F1BB8EAF8C4}" destId="{F81AA077-A843-49FE-BCA2-47BF652DC957}" srcOrd="0" destOrd="0" presId="urn:microsoft.com/office/officeart/2005/8/layout/orgChart1"/>
    <dgm:cxn modelId="{E52B3D6C-C972-4099-8086-CC577B4C1231}" srcId="{E7A829BD-2C69-4D1E-87FB-E9D451EC37EF}" destId="{3C59C0C0-442A-45F3-9809-6EF80E3152C4}" srcOrd="3" destOrd="0" parTransId="{C4BF799B-7EDE-4749-8236-17FD250F8247}" sibTransId="{71A41536-EB05-4E9A-A2B7-9C47205D0BF3}"/>
    <dgm:cxn modelId="{0C61D94C-6C6B-455C-BF08-0E747BD53F7D}" srcId="{E7A829BD-2C69-4D1E-87FB-E9D451EC37EF}" destId="{E48FA8B3-18AA-498E-A70E-A4EEC08F12A8}" srcOrd="0" destOrd="0" parTransId="{2C56B0EE-477E-4C77-85B6-65AF6D73EA1B}" sibTransId="{48BB9478-BEEE-47B9-9CA0-BD5D3D015310}"/>
    <dgm:cxn modelId="{D219216D-CA37-4FC3-97D3-B1F98E8075DB}" type="presOf" srcId="{E7A829BD-2C69-4D1E-87FB-E9D451EC37EF}" destId="{541D115A-050C-4ACD-AC2C-E8A1E4286946}" srcOrd="0" destOrd="0" presId="urn:microsoft.com/office/officeart/2005/8/layout/orgChart1"/>
    <dgm:cxn modelId="{DE30614D-CB0C-4486-AB7A-52A4F42D8E86}" type="presOf" srcId="{E2A3A8CC-3B86-4C8B-A8A0-14A2D22A083D}" destId="{043247A4-88F1-4ACC-9133-CB99A37EC185}" srcOrd="1" destOrd="0" presId="urn:microsoft.com/office/officeart/2005/8/layout/orgChart1"/>
    <dgm:cxn modelId="{B092436D-47EB-43E6-AD3D-1DAA2A57C8F2}" srcId="{3AEB7F92-A0A2-4AA2-A0BB-67B859281575}" destId="{ECFD44A6-FBC7-476C-9E08-1BCF74B3995D}" srcOrd="1" destOrd="0" parTransId="{E4ED3275-77A5-48C7-BA29-01724446D06B}" sibTransId="{5114BD35-3581-445B-928C-81334C6A528E}"/>
    <dgm:cxn modelId="{A2A5866E-49A7-4089-AEF4-865DD9522E36}" type="presOf" srcId="{CB0F0C6F-5600-4858-9592-8CC2B072584C}" destId="{E76AAF77-C957-4CF8-B68E-FA5BDCB08A17}" srcOrd="1" destOrd="0" presId="urn:microsoft.com/office/officeart/2005/8/layout/orgChart1"/>
    <dgm:cxn modelId="{7C6D1770-A82D-4260-ABCA-1C47661A86D4}" type="presOf" srcId="{F3034F1C-D4A6-41EE-A149-F65F9735BD5A}" destId="{3B61C540-CD93-4554-B477-8DC771BE577E}" srcOrd="0" destOrd="0" presId="urn:microsoft.com/office/officeart/2005/8/layout/orgChart1"/>
    <dgm:cxn modelId="{FBE62950-1488-4E99-83BE-71CF78A68F86}" type="presOf" srcId="{FBDB2BF7-BC9F-471A-93F3-08D8EF386B29}" destId="{0D9F7FBF-A253-47ED-BD8D-4B42383D3C36}" srcOrd="1" destOrd="0" presId="urn:microsoft.com/office/officeart/2005/8/layout/orgChart1"/>
    <dgm:cxn modelId="{232FCA70-1DB4-4012-9FDD-6105B754DE9A}" type="presOf" srcId="{9D651C95-457B-4C48-8EB5-0FDEFA99942F}" destId="{23FEBD5A-998B-4AE2-A5A8-11DE96B65D53}" srcOrd="0" destOrd="0" presId="urn:microsoft.com/office/officeart/2005/8/layout/orgChart1"/>
    <dgm:cxn modelId="{D33FD150-2877-44B9-9FCD-3B9EE2F6ED11}" type="presOf" srcId="{F7EF70F5-AEAD-4FCF-B432-4906ED884FB4}" destId="{8A4192C8-F52B-4499-B39D-CAE322B6F144}" srcOrd="0" destOrd="0" presId="urn:microsoft.com/office/officeart/2005/8/layout/orgChart1"/>
    <dgm:cxn modelId="{743DF950-CE04-4DA8-9729-53811EE28F30}" type="presOf" srcId="{05F71DAB-1CFB-41C8-9B2D-D746051BC1E0}" destId="{79E39F7C-EED7-45E2-9307-7752BF100D05}" srcOrd="0" destOrd="0" presId="urn:microsoft.com/office/officeart/2005/8/layout/orgChart1"/>
    <dgm:cxn modelId="{A5D8C671-C649-4DCA-961B-222A648B583C}" type="presOf" srcId="{E48FA8B3-18AA-498E-A70E-A4EEC08F12A8}" destId="{D4151515-E118-47A7-8034-AD8DA8EF1750}" srcOrd="0" destOrd="0" presId="urn:microsoft.com/office/officeart/2005/8/layout/orgChart1"/>
    <dgm:cxn modelId="{7521F751-595C-4CDB-95E6-E462989FDC8E}" type="presOf" srcId="{851DA84B-1678-4632-A034-A878BA41BBA2}" destId="{D2118731-73D8-4778-8A3D-DBF0CEAA8CDC}" srcOrd="0" destOrd="0" presId="urn:microsoft.com/office/officeart/2005/8/layout/orgChart1"/>
    <dgm:cxn modelId="{67856953-F8FF-4E07-B642-4FE13A45F132}" type="presOf" srcId="{2BA7DA94-27EC-4EEB-A6CA-90FD34B94EDF}" destId="{8BF6D4CC-7F00-4725-B7A6-0FCDCA0D2012}" srcOrd="1" destOrd="0" presId="urn:microsoft.com/office/officeart/2005/8/layout/orgChart1"/>
    <dgm:cxn modelId="{C704B153-A496-46B6-B151-57CC6332425D}" type="presOf" srcId="{BA6F54F0-5829-47D3-A611-6F8E8B924F8A}" destId="{83F6F977-3072-4B91-BDFB-30FDCD06614E}" srcOrd="0" destOrd="0" presId="urn:microsoft.com/office/officeart/2005/8/layout/orgChart1"/>
    <dgm:cxn modelId="{5D092B74-0C5F-444E-A032-063DEAE5C956}" type="presOf" srcId="{B33D6406-84FF-41BB-9101-C17D8116AA38}" destId="{90D22A59-28E8-4763-8832-B6E224493674}" srcOrd="0" destOrd="0" presId="urn:microsoft.com/office/officeart/2005/8/layout/orgChart1"/>
    <dgm:cxn modelId="{10C57375-E903-4C99-9EF8-FB89319D9694}" srcId="{BA6F54F0-5829-47D3-A611-6F8E8B924F8A}" destId="{AE7912F1-0A2D-4C9E-A4AA-1804DAD57E72}" srcOrd="4" destOrd="0" parTransId="{1BFF7441-B2FA-4202-96BF-A5473A33983E}" sibTransId="{56720751-D398-48C9-A81C-6EB29B41E74B}"/>
    <dgm:cxn modelId="{15E9B977-8485-4E73-BDB4-D833564D910E}" type="presOf" srcId="{20174298-F81A-4972-A67E-056D1E2F968E}" destId="{6E0C3F0F-8345-4FB0-B9A6-04C8F2947930}" srcOrd="0" destOrd="0" presId="urn:microsoft.com/office/officeart/2005/8/layout/orgChart1"/>
    <dgm:cxn modelId="{6717807D-5E75-43AB-9BDC-AE985846D8CA}" srcId="{3149BFF1-4921-4B68-9947-4127DEACFA4F}" destId="{0AB3BA6E-DFFF-4783-8705-8CB19A2266A7}" srcOrd="0" destOrd="0" parTransId="{A5C352A6-3CF9-4CF3-9D63-9447773076CB}" sibTransId="{277165FF-25EA-41CB-9315-8BD3F580CE41}"/>
    <dgm:cxn modelId="{29498780-71BD-49FC-995F-F7D4A538AB6D}" type="presOf" srcId="{5A7FF8EE-457C-48DC-A6DF-6C99BB3D8B26}" destId="{D1622DF4-8820-4343-9C4D-AAA1AFDF52D5}" srcOrd="0" destOrd="0" presId="urn:microsoft.com/office/officeart/2005/8/layout/orgChart1"/>
    <dgm:cxn modelId="{16E2E183-3B4C-4B48-AF0D-83100309130D}" type="presOf" srcId="{9E7BB080-A852-49BC-8D60-EA373AAA73B6}" destId="{AAC1F2D6-56A3-4173-87E7-F66B0A9C2167}" srcOrd="1" destOrd="0" presId="urn:microsoft.com/office/officeart/2005/8/layout/orgChart1"/>
    <dgm:cxn modelId="{7C534E85-3E42-4E8D-9877-232FAE31D275}" srcId="{BA6F54F0-5829-47D3-A611-6F8E8B924F8A}" destId="{433898DD-7DA8-4C2E-9C72-B458A6A961BC}" srcOrd="0" destOrd="0" parTransId="{5B97AB4D-726B-4B63-A04F-180EF29BD90A}" sibTransId="{A79BDA1C-1B23-4CE3-AAFE-E18D12874C69}"/>
    <dgm:cxn modelId="{18C0AE85-1A46-4B8C-AB3E-792E1641F848}" type="presOf" srcId="{4A1D87DE-CB3C-412C-95CF-2A6E0BF95F3A}" destId="{82891185-465D-4E45-853B-1066AF62C24E}" srcOrd="0" destOrd="0" presId="urn:microsoft.com/office/officeart/2005/8/layout/orgChart1"/>
    <dgm:cxn modelId="{CFFC7B87-A909-49D8-9D32-094BF2782AB3}" type="presOf" srcId="{E4ED3275-77A5-48C7-BA29-01724446D06B}" destId="{F6725D79-BC14-4A82-885F-08E9F09096FC}" srcOrd="0" destOrd="0" presId="urn:microsoft.com/office/officeart/2005/8/layout/orgChart1"/>
    <dgm:cxn modelId="{672F5D88-0428-48F0-8CB6-3ADE085F2157}" type="presOf" srcId="{3BA0B204-FBEF-4FC6-9107-5DE2953D205A}" destId="{70CA76EB-6565-4483-A065-0E60B7BB9E59}" srcOrd="1" destOrd="0" presId="urn:microsoft.com/office/officeart/2005/8/layout/orgChart1"/>
    <dgm:cxn modelId="{34900589-BEAD-4316-BE08-4C6E42EA4492}" srcId="{3AEB7F92-A0A2-4AA2-A0BB-67B859281575}" destId="{E2A3A8CC-3B86-4C8B-A8A0-14A2D22A083D}" srcOrd="2" destOrd="0" parTransId="{851DA84B-1678-4632-A034-A878BA41BBA2}" sibTransId="{200F2590-5073-4A3C-8D27-4EEFD33F6181}"/>
    <dgm:cxn modelId="{CCA7A18A-2430-448C-8680-192B0CCFDC8D}" type="presOf" srcId="{34E62B90-8789-4C96-9DE7-A3C35631F701}" destId="{67EC0FCD-5B56-4228-903A-0CF00F30B096}" srcOrd="1" destOrd="0" presId="urn:microsoft.com/office/officeart/2005/8/layout/orgChart1"/>
    <dgm:cxn modelId="{E122CE8A-C541-486D-A356-F0ADB7065C59}" type="presOf" srcId="{A5C352A6-3CF9-4CF3-9D63-9447773076CB}" destId="{8E73ABB4-257C-4940-8F3A-91B275F25ECB}" srcOrd="0" destOrd="0" presId="urn:microsoft.com/office/officeart/2005/8/layout/orgChart1"/>
    <dgm:cxn modelId="{4311868B-1811-4EF2-B120-271A0F24C5A0}" type="presOf" srcId="{09D893C5-6675-4373-97BC-A097535B136E}" destId="{EBEF0280-D8E9-4F39-8CE3-4B0AED9AF9DB}" srcOrd="0" destOrd="0" presId="urn:microsoft.com/office/officeart/2005/8/layout/orgChart1"/>
    <dgm:cxn modelId="{38AD7D8F-22BD-4F4B-82B1-2038A80D27B6}" type="presOf" srcId="{4FDBBE95-DCC8-492D-A0A5-E83BA02DBD19}" destId="{3D735DD8-8F45-49D0-8DC7-CCE94FC5069E}" srcOrd="0" destOrd="0" presId="urn:microsoft.com/office/officeart/2005/8/layout/orgChart1"/>
    <dgm:cxn modelId="{39E82F90-F269-4E68-93E4-304D4D0B6428}" type="presOf" srcId="{0AB3BA6E-DFFF-4783-8705-8CB19A2266A7}" destId="{35F03D66-25CB-4C74-B9F6-E78B41BF9482}" srcOrd="0" destOrd="0" presId="urn:microsoft.com/office/officeart/2005/8/layout/orgChart1"/>
    <dgm:cxn modelId="{C1557493-685D-437D-ABC6-DF041F53F083}" type="presOf" srcId="{994E7636-3E39-467C-B12F-AA1EE9DB0A8F}" destId="{8A232949-E273-416B-92FF-8277FA047232}" srcOrd="1" destOrd="0" presId="urn:microsoft.com/office/officeart/2005/8/layout/orgChart1"/>
    <dgm:cxn modelId="{2015DA94-B6D6-4572-801E-F2F53876FBCB}" srcId="{09F87B6F-BF69-4F1B-B149-2894A9AD3A26}" destId="{27308B37-471E-42D7-B3FC-67DFB4835FBD}" srcOrd="0" destOrd="0" parTransId="{5112B89C-0FF9-4EE8-BF1A-929A4B48007B}" sibTransId="{408F6A17-91CE-41A5-BB9D-AFF986778FD4}"/>
    <dgm:cxn modelId="{B4AAE996-157F-4544-B3FF-1620268A5EFF}" type="presOf" srcId="{C3709FB9-9FDC-4E17-9CAB-2149280FF5F9}" destId="{68B16437-C29A-496A-A649-27B151F4B746}" srcOrd="0" destOrd="0" presId="urn:microsoft.com/office/officeart/2005/8/layout/orgChart1"/>
    <dgm:cxn modelId="{DAA90E99-AD0D-47E3-81DE-1DD2355E81F0}" type="presOf" srcId="{C832D82C-E60C-4DD1-867E-82CC7DD7DFA0}" destId="{2D411991-E0BA-4AF8-BECF-F63AB6B7DFB0}" srcOrd="0" destOrd="0" presId="urn:microsoft.com/office/officeart/2005/8/layout/orgChart1"/>
    <dgm:cxn modelId="{4A9DBF99-FB2D-4015-8D4F-442774A6C1F8}" type="presOf" srcId="{B4A20081-A18F-4A9E-B8BB-4A8340AD6E3F}" destId="{01EBDC0B-FD00-419B-8DA4-9BAC4A13EE87}" srcOrd="0" destOrd="0" presId="urn:microsoft.com/office/officeart/2005/8/layout/orgChart1"/>
    <dgm:cxn modelId="{B149159A-E098-4F47-BA88-4165B71D9B1B}" type="presOf" srcId="{67CE08E0-A0C7-4094-936F-03BA46E556CD}" destId="{FBF5D570-972C-4294-9E82-2DF5D8D3EE5E}" srcOrd="0" destOrd="0" presId="urn:microsoft.com/office/officeart/2005/8/layout/orgChart1"/>
    <dgm:cxn modelId="{F6753C9B-8318-4501-B6DE-A0D86D162AEF}" type="presOf" srcId="{3AEB7F92-A0A2-4AA2-A0BB-67B859281575}" destId="{C7B4BC57-597F-495D-91D1-BFB4E424F709}" srcOrd="0" destOrd="0" presId="urn:microsoft.com/office/officeart/2005/8/layout/orgChart1"/>
    <dgm:cxn modelId="{480BBC9E-8CFC-4244-A0CF-1F6675711FC1}" type="presOf" srcId="{4A04CD11-9CE5-4662-BF81-C8C6337EF671}" destId="{7A521969-120E-44DA-A61B-465519481F39}" srcOrd="0" destOrd="0" presId="urn:microsoft.com/office/officeart/2005/8/layout/orgChart1"/>
    <dgm:cxn modelId="{B9823A9F-211F-408F-8DED-5D4ED3F3926E}" srcId="{B4A20081-A18F-4A9E-B8BB-4A8340AD6E3F}" destId="{09F87B6F-BF69-4F1B-B149-2894A9AD3A26}" srcOrd="3" destOrd="0" parTransId="{796978CC-FD11-4221-B525-187B37637D44}" sibTransId="{35BF0EDC-B4F6-4405-A151-659339553BC7}"/>
    <dgm:cxn modelId="{A2A181A4-82B5-470B-9345-916786941B0C}" type="presOf" srcId="{796978CC-FD11-4221-B525-187B37637D44}" destId="{3AF5789A-5629-4742-A525-0C550386995E}" srcOrd="0" destOrd="0" presId="urn:microsoft.com/office/officeart/2005/8/layout/orgChart1"/>
    <dgm:cxn modelId="{0A7865A6-994A-4C7F-947E-9631BA3DB4CE}" type="presOf" srcId="{29950F53-D471-445B-8ACA-01948212762D}" destId="{099B732F-6131-4FC6-87C1-3CA99C072B01}" srcOrd="1" destOrd="0" presId="urn:microsoft.com/office/officeart/2005/8/layout/orgChart1"/>
    <dgm:cxn modelId="{00D57FA6-3145-413A-91BA-F9627F9D0C0D}" type="presOf" srcId="{9C9BE624-29C1-41DF-AC1D-D909FA005D62}" destId="{67596EF9-0DA1-47E5-9CE8-CB62C9A1488E}" srcOrd="1" destOrd="0" presId="urn:microsoft.com/office/officeart/2005/8/layout/orgChart1"/>
    <dgm:cxn modelId="{4B2D7AA8-27B6-4DFF-B86B-4E89B84B941A}" type="presOf" srcId="{1FB69B8F-729D-4F08-9F05-8EB3BF7DA14A}" destId="{7FEC96EA-ED80-47EC-B70F-59BB5F09A02A}" srcOrd="0" destOrd="0" presId="urn:microsoft.com/office/officeart/2005/8/layout/orgChart1"/>
    <dgm:cxn modelId="{997CF0AB-F6A2-4F6D-A254-6083A7185806}" type="presOf" srcId="{EA7D2919-FDE1-4EBF-BC29-9C1E31AA02F3}" destId="{1C61C766-7F37-4A43-91FE-77240946C1CB}" srcOrd="1" destOrd="0" presId="urn:microsoft.com/office/officeart/2005/8/layout/orgChart1"/>
    <dgm:cxn modelId="{080AA8AC-BB64-49B2-85B4-67A5A8200104}" srcId="{09F87B6F-BF69-4F1B-B149-2894A9AD3A26}" destId="{EA7D2919-FDE1-4EBF-BC29-9C1E31AA02F3}" srcOrd="1" destOrd="0" parTransId="{4FDBBE95-DCC8-492D-A0A5-E83BA02DBD19}" sibTransId="{A30BA24F-A496-43B3-A7BD-642C96265B20}"/>
    <dgm:cxn modelId="{059269AD-4711-4104-B0C7-A07CFBF757DE}" type="presOf" srcId="{9C9BE624-29C1-41DF-AC1D-D909FA005D62}" destId="{AD49DC52-5822-49AE-87CD-5199F6EF5A0E}" srcOrd="0" destOrd="0" presId="urn:microsoft.com/office/officeart/2005/8/layout/orgChart1"/>
    <dgm:cxn modelId="{43A65FAE-58B8-42E2-BDEA-3E3F4390A60A}" type="presOf" srcId="{BA6F54F0-5829-47D3-A611-6F8E8B924F8A}" destId="{55C17151-B710-42FB-9559-4C1953F7C920}" srcOrd="1" destOrd="0" presId="urn:microsoft.com/office/officeart/2005/8/layout/orgChart1"/>
    <dgm:cxn modelId="{4D8C7EAE-86D0-4797-9127-6B2680A09036}" srcId="{20174298-F81A-4972-A67E-056D1E2F968E}" destId="{FBDB2BF7-BC9F-471A-93F3-08D8EF386B29}" srcOrd="0" destOrd="0" parTransId="{9D651C95-457B-4C48-8EB5-0FDEFA99942F}" sibTransId="{4AF897BF-DD22-4389-9903-EE623781B259}"/>
    <dgm:cxn modelId="{6B64D1B3-CE53-4D6D-975B-92BBFFBFBEDD}" type="presOf" srcId="{C4BF799B-7EDE-4749-8236-17FD250F8247}" destId="{6D43F485-68EE-4813-AD0E-76639AB31DFF}" srcOrd="0" destOrd="0" presId="urn:microsoft.com/office/officeart/2005/8/layout/orgChart1"/>
    <dgm:cxn modelId="{F91520B5-B08B-4912-9075-B38CA4D67EC5}" type="presOf" srcId="{E7A829BD-2C69-4D1E-87FB-E9D451EC37EF}" destId="{6C67E971-801E-416F-B35B-37CFEF0A6EAF}" srcOrd="1" destOrd="0" presId="urn:microsoft.com/office/officeart/2005/8/layout/orgChart1"/>
    <dgm:cxn modelId="{F45E28B5-7BDB-48D4-B532-BAF368246E40}" type="presOf" srcId="{7C5B427D-7A0F-43D5-9F55-CB9E48CE368A}" destId="{53A6D0F3-46C4-42A6-84E5-FBC6F648C3FA}" srcOrd="0" destOrd="0" presId="urn:microsoft.com/office/officeart/2005/8/layout/orgChart1"/>
    <dgm:cxn modelId="{07EE0BB6-B1D0-4153-B5F1-7BBE8F6F901A}" type="presOf" srcId="{29950F53-D471-445B-8ACA-01948212762D}" destId="{A9E7A827-F59A-49D1-8A37-31CEFEBAFD4E}" srcOrd="0" destOrd="0" presId="urn:microsoft.com/office/officeart/2005/8/layout/orgChart1"/>
    <dgm:cxn modelId="{2D5BFCB8-0B97-4E9E-BEE9-8E3EA03CAB43}" type="presOf" srcId="{61744EF9-0D72-4EE1-99C1-BF7E6C524966}" destId="{BBB5FDCB-5466-4BB2-996E-C0A81F2AD1B3}" srcOrd="1" destOrd="0" presId="urn:microsoft.com/office/officeart/2005/8/layout/orgChart1"/>
    <dgm:cxn modelId="{CCB095BB-8FDF-41AB-BBE1-33DA5ED1DDCE}" type="presOf" srcId="{940549BC-759E-475D-8E6D-8DBE7BD987B9}" destId="{E2F3E7CA-690B-48E1-B565-1B5D4315D365}" srcOrd="0" destOrd="0" presId="urn:microsoft.com/office/officeart/2005/8/layout/orgChart1"/>
    <dgm:cxn modelId="{4A9526BC-446E-480B-B349-C15191AEF4B2}" type="presOf" srcId="{61744EF9-0D72-4EE1-99C1-BF7E6C524966}" destId="{01DBAAAD-D3CE-40E1-9AB0-49A9EE0653A9}" srcOrd="0" destOrd="0" presId="urn:microsoft.com/office/officeart/2005/8/layout/orgChart1"/>
    <dgm:cxn modelId="{132BD5BD-40EE-42C3-B64C-6CA62B3C3C3D}" srcId="{B4A20081-A18F-4A9E-B8BB-4A8340AD6E3F}" destId="{E7A829BD-2C69-4D1E-87FB-E9D451EC37EF}" srcOrd="4" destOrd="0" parTransId="{09D893C5-6675-4373-97BC-A097535B136E}" sibTransId="{115976E4-0CBE-45C1-A9A8-2D792CC525F3}"/>
    <dgm:cxn modelId="{322420BE-E84A-4BEB-9F54-A9C78F1D1527}" type="presOf" srcId="{0F49D11B-4E8E-4037-A04F-88F51C10463C}" destId="{33126AA9-330E-416D-A3C6-0D059ACB566B}" srcOrd="0" destOrd="0" presId="urn:microsoft.com/office/officeart/2005/8/layout/orgChart1"/>
    <dgm:cxn modelId="{C87EEAC7-8CD7-4864-BE43-D5C1BF919661}" srcId="{E7A829BD-2C69-4D1E-87FB-E9D451EC37EF}" destId="{6332EB0D-0732-4A08-8DA1-A26EDDBC0BDD}" srcOrd="2" destOrd="0" parTransId="{E78CAF1F-D85C-4B45-9A74-BB14C0083AA7}" sibTransId="{3FA31D6A-AD99-4259-8CA9-1F69CDE3A6CA}"/>
    <dgm:cxn modelId="{0DD5CCC8-E090-4D7E-8DCF-D0B311D610D6}" type="presOf" srcId="{E320A34A-30D7-4BDB-A0D9-B718836A3D96}" destId="{5A1B885A-CE5E-4F98-9BD2-7E5963F30732}" srcOrd="1" destOrd="0" presId="urn:microsoft.com/office/officeart/2005/8/layout/orgChart1"/>
    <dgm:cxn modelId="{375FCBC9-7210-4309-BFEC-B8FCAB95E063}" type="presOf" srcId="{3149BFF1-4921-4B68-9947-4127DEACFA4F}" destId="{B0A8359F-31DA-42D5-8190-AD75A8F194CA}" srcOrd="0" destOrd="0" presId="urn:microsoft.com/office/officeart/2005/8/layout/orgChart1"/>
    <dgm:cxn modelId="{6B62CBCA-3F63-4E39-AA64-2D053EEC00E8}" type="presOf" srcId="{0AB3BA6E-DFFF-4783-8705-8CB19A2266A7}" destId="{8EC0C33A-394F-49FD-9228-4B5C3F4AAFEB}" srcOrd="1" destOrd="0" presId="urn:microsoft.com/office/officeart/2005/8/layout/orgChart1"/>
    <dgm:cxn modelId="{71312BCB-0BCB-48ED-9058-2B0C265B671D}" type="presOf" srcId="{6332EB0D-0732-4A08-8DA1-A26EDDBC0BDD}" destId="{C8C48A29-09AD-40A5-B1CA-1068D95F6EFC}" srcOrd="0" destOrd="0" presId="urn:microsoft.com/office/officeart/2005/8/layout/orgChart1"/>
    <dgm:cxn modelId="{4F1C8ECB-1285-4DB8-A31F-614B22B7A024}" type="presOf" srcId="{AE7912F1-0A2D-4C9E-A4AA-1804DAD57E72}" destId="{D1D22F69-5D48-456A-8117-14DE62E6CF3F}" srcOrd="0" destOrd="0" presId="urn:microsoft.com/office/officeart/2005/8/layout/orgChart1"/>
    <dgm:cxn modelId="{E3B728CC-AB00-4348-BB32-FD922D55407B}" type="presOf" srcId="{6332EB0D-0732-4A08-8DA1-A26EDDBC0BDD}" destId="{7ACC77A5-66AF-44AF-B422-792481790FC3}" srcOrd="1" destOrd="0" presId="urn:microsoft.com/office/officeart/2005/8/layout/orgChart1"/>
    <dgm:cxn modelId="{7F48BACC-CAD4-4121-A712-B161556F2082}" srcId="{9E7BB080-A852-49BC-8D60-EA373AAA73B6}" destId="{EA30CB11-5822-40A9-8165-ED0BFAF9730D}" srcOrd="1" destOrd="0" parTransId="{0F49D11B-4E8E-4037-A04F-88F51C10463C}" sibTransId="{F9A0A548-A72B-4E1D-8CBF-43F2CB7B85BA}"/>
    <dgm:cxn modelId="{CC14FECC-B2B7-41D4-AF36-16CEA01F5F43}" type="presOf" srcId="{433898DD-7DA8-4C2E-9C72-B458A6A961BC}" destId="{D9D7ACE4-2946-4FC0-ACDD-2EFCD2094784}" srcOrd="1" destOrd="0" presId="urn:microsoft.com/office/officeart/2005/8/layout/orgChart1"/>
    <dgm:cxn modelId="{5C8B1CCD-FAE9-4149-8840-306EBF975DD0}" type="presOf" srcId="{9E7BB080-A852-49BC-8D60-EA373AAA73B6}" destId="{2B409FF3-6904-47C5-9E7B-4CBC56C93701}" srcOrd="0" destOrd="0" presId="urn:microsoft.com/office/officeart/2005/8/layout/orgChart1"/>
    <dgm:cxn modelId="{545D57CD-9E50-49A8-B710-4BE3AB3B4EB2}" type="presOf" srcId="{2BA7DA94-27EC-4EEB-A6CA-90FD34B94EDF}" destId="{EC2831C5-9BAC-410E-B769-D432505649CB}" srcOrd="0" destOrd="0" presId="urn:microsoft.com/office/officeart/2005/8/layout/orgChart1"/>
    <dgm:cxn modelId="{9A0FDCCD-1351-43D8-A94A-76475FEF6874}" type="presOf" srcId="{AE7912F1-0A2D-4C9E-A4AA-1804DAD57E72}" destId="{88164659-7DE1-436C-BBB7-7F712F6FFB8D}" srcOrd="1" destOrd="0" presId="urn:microsoft.com/office/officeart/2005/8/layout/orgChart1"/>
    <dgm:cxn modelId="{7C13DCD1-E869-4582-99D8-11E28B3A3976}" srcId="{F3034F1C-D4A6-41EE-A149-F65F9735BD5A}" destId="{34E62B90-8789-4C96-9DE7-A3C35631F701}" srcOrd="2" destOrd="0" parTransId="{B4938FAE-4504-4030-9610-A3C830A6C0EC}" sibTransId="{DE6A007B-39D1-484E-8815-6D9B9D12130D}"/>
    <dgm:cxn modelId="{3C1A14D5-1DE1-4DBC-9272-38DC0BF1913B}" srcId="{BA6F54F0-5829-47D3-A611-6F8E8B924F8A}" destId="{3BA0B204-FBEF-4FC6-9107-5DE2953D205A}" srcOrd="5" destOrd="0" parTransId="{ACCB49CE-AB62-450B-AAF3-0FF9C61702F1}" sibTransId="{D315EBF1-8F60-4D4F-8D65-AFE0397EB35A}"/>
    <dgm:cxn modelId="{66E756D5-15C7-4235-BE46-8E3E7BEF6669}" type="presOf" srcId="{C3709FB9-9FDC-4E17-9CAB-2149280FF5F9}" destId="{B95BC360-D076-40E0-A8B1-7723D0B0509D}" srcOrd="1" destOrd="0" presId="urn:microsoft.com/office/officeart/2005/8/layout/orgChart1"/>
    <dgm:cxn modelId="{380248D6-23E8-4B58-99E1-02CA8C367467}" type="presOf" srcId="{16288934-3C5E-4322-ABD3-9F1BB8EAF8C4}" destId="{FAB141CE-204C-4455-B269-A813E975C946}" srcOrd="1" destOrd="0" presId="urn:microsoft.com/office/officeart/2005/8/layout/orgChart1"/>
    <dgm:cxn modelId="{7F6A17DA-4796-4A5B-B2E3-F96CD8D4E464}" type="presOf" srcId="{B4938FAE-4504-4030-9610-A3C830A6C0EC}" destId="{ED8D4CE6-E386-40DA-8BCC-FB6FA3EB1DC4}" srcOrd="0" destOrd="0" presId="urn:microsoft.com/office/officeart/2005/8/layout/orgChart1"/>
    <dgm:cxn modelId="{38C425DB-BB59-43DF-897A-F7AE9CDBD344}" type="presOf" srcId="{C832D82C-E60C-4DD1-867E-82CC7DD7DFA0}" destId="{510707BF-517D-482E-B59A-033E5657FB85}" srcOrd="1" destOrd="0" presId="urn:microsoft.com/office/officeart/2005/8/layout/orgChart1"/>
    <dgm:cxn modelId="{B0AA33DB-F0D2-405F-B3F1-3F1FFE5D33C4}" type="presOf" srcId="{06A98CEB-1DA0-4604-8728-CA5F901C6F84}" destId="{70C704B0-9218-4D8F-8375-312550C7015F}" srcOrd="0" destOrd="0" presId="urn:microsoft.com/office/officeart/2005/8/layout/orgChart1"/>
    <dgm:cxn modelId="{2DB53FDC-4E55-4C6F-A15E-E31FAE60A5FB}" type="presOf" srcId="{28FA9087-D623-4753-87AF-0E4736BC4C57}" destId="{A2A28F63-2FC7-4BE9-B8E4-DEDEA7E91D35}" srcOrd="0" destOrd="0" presId="urn:microsoft.com/office/officeart/2005/8/layout/orgChart1"/>
    <dgm:cxn modelId="{4CEB56DC-0616-4ACC-994D-8ED9384507F2}" srcId="{F3034F1C-D4A6-41EE-A149-F65F9735BD5A}" destId="{16288934-3C5E-4322-ABD3-9F1BB8EAF8C4}" srcOrd="3" destOrd="0" parTransId="{37ABCE60-2A70-4C10-8896-D3CF1802DC13}" sibTransId="{5C0783F6-3939-48A1-AA3B-AE02B3C5EBCC}"/>
    <dgm:cxn modelId="{62F330DD-DE81-4B67-A307-1D644F17DB6B}" srcId="{B4A20081-A18F-4A9E-B8BB-4A8340AD6E3F}" destId="{F3034F1C-D4A6-41EE-A149-F65F9735BD5A}" srcOrd="6" destOrd="0" parTransId="{3EBD3DA6-64C2-479A-A5AC-94851E2A68AE}" sibTransId="{6A771FAB-7494-4728-B985-CEDC2794D075}"/>
    <dgm:cxn modelId="{79A631DF-2225-4CAF-829D-93E69C966862}" srcId="{05F71DAB-1CFB-41C8-9B2D-D746051BC1E0}" destId="{B4A20081-A18F-4A9E-B8BB-4A8340AD6E3F}" srcOrd="0" destOrd="0" parTransId="{46C654DA-A1E2-401F-8A82-6B5DD4AE2059}" sibTransId="{EB28A883-310C-41D7-8399-4752BFE64303}"/>
    <dgm:cxn modelId="{2AC67CDF-43C8-4713-B9A6-4726136AE1E6}" type="presOf" srcId="{3BA0B204-FBEF-4FC6-9107-5DE2953D205A}" destId="{BFDFA6D1-13D1-41D9-8FA5-67AD14048970}" srcOrd="0" destOrd="0" presId="urn:microsoft.com/office/officeart/2005/8/layout/orgChart1"/>
    <dgm:cxn modelId="{8376B8DF-ADA3-43B9-85F7-EC1E1A2A0689}" srcId="{09F87B6F-BF69-4F1B-B149-2894A9AD3A26}" destId="{C832D82C-E60C-4DD1-867E-82CC7DD7DFA0}" srcOrd="2" destOrd="0" parTransId="{1FB69B8F-729D-4F08-9F05-8EB3BF7DA14A}" sibTransId="{C961C771-C594-4CB3-A1FD-56833A80D91A}"/>
    <dgm:cxn modelId="{9BF841E1-8559-4291-9C09-F462318108A4}" srcId="{BA6F54F0-5829-47D3-A611-6F8E8B924F8A}" destId="{994E7636-3E39-467C-B12F-AA1EE9DB0A8F}" srcOrd="3" destOrd="0" parTransId="{90C64A51-83F1-4AFE-8893-9A31A56EC130}" sibTransId="{973B44F2-7281-409E-B033-873C7E25460F}"/>
    <dgm:cxn modelId="{0133B5E2-B403-43A1-A0BC-76D4018A799A}" type="presOf" srcId="{CE175C3F-600C-40ED-BC85-80A3FCD003A3}" destId="{56EF4F64-C16A-4A13-A951-4DF12F913B70}" srcOrd="0" destOrd="0" presId="urn:microsoft.com/office/officeart/2005/8/layout/orgChart1"/>
    <dgm:cxn modelId="{ED86AEE3-7625-47C3-8534-8FB47A6CCF08}" srcId="{BA6F54F0-5829-47D3-A611-6F8E8B924F8A}" destId="{61744EF9-0D72-4EE1-99C1-BF7E6C524966}" srcOrd="1" destOrd="0" parTransId="{28FA9087-D623-4753-87AF-0E4736BC4C57}" sibTransId="{31062987-22F2-47BA-ADA4-4A69EC3FEF46}"/>
    <dgm:cxn modelId="{4E5C42E4-0E5E-442E-8A11-01CABFBDADA9}" srcId="{E7A829BD-2C69-4D1E-87FB-E9D451EC37EF}" destId="{67CE08E0-A0C7-4094-936F-03BA46E556CD}" srcOrd="1" destOrd="0" parTransId="{940549BC-759E-475D-8E6D-8DBE7BD987B9}" sibTransId="{22081DF6-4B82-4533-AD6F-2226FCB7F2F8}"/>
    <dgm:cxn modelId="{8D5357E5-AF81-4B6D-8424-BF27C36516A1}" type="presOf" srcId="{B4A20081-A18F-4A9E-B8BB-4A8340AD6E3F}" destId="{55D72DF5-6C79-4CEC-8CD6-36C9F0238239}" srcOrd="1" destOrd="0" presId="urn:microsoft.com/office/officeart/2005/8/layout/orgChart1"/>
    <dgm:cxn modelId="{0D9129E6-6505-4D8A-AD28-4C9A322B6433}" type="presOf" srcId="{3EBD3DA6-64C2-479A-A5AC-94851E2A68AE}" destId="{EA405F97-B180-4467-AA93-921266FC7083}" srcOrd="0" destOrd="0" presId="urn:microsoft.com/office/officeart/2005/8/layout/orgChart1"/>
    <dgm:cxn modelId="{2B3A80E8-AE51-4D57-8734-E949AE3BA0FB}" type="presOf" srcId="{3C59C0C0-442A-45F3-9809-6EF80E3152C4}" destId="{15F7CA57-3BCC-4466-94E9-54E4314B4115}" srcOrd="0" destOrd="0" presId="urn:microsoft.com/office/officeart/2005/8/layout/orgChart1"/>
    <dgm:cxn modelId="{B88202EA-89CC-4F80-AB37-D8123344E825}" type="presOf" srcId="{E320A34A-30D7-4BDB-A0D9-B718836A3D96}" destId="{0A90B0D6-6A96-4D7D-889D-24CE2E595505}" srcOrd="0" destOrd="0" presId="urn:microsoft.com/office/officeart/2005/8/layout/orgChart1"/>
    <dgm:cxn modelId="{FD50EEEB-E321-49FF-8E7C-B2079F7FBFCB}" srcId="{B4A20081-A18F-4A9E-B8BB-4A8340AD6E3F}" destId="{20174298-F81A-4972-A67E-056D1E2F968E}" srcOrd="1" destOrd="0" parTransId="{C49ABCF8-A6A0-473F-B745-B1C9B2BF9331}" sibTransId="{8AC08884-FF7F-4B84-B568-F21DD1FE67BA}"/>
    <dgm:cxn modelId="{A0C9C9EC-167F-40AF-A6B4-9689892B56AC}" srcId="{3149BFF1-4921-4B68-9947-4127DEACFA4F}" destId="{E320A34A-30D7-4BDB-A0D9-B718836A3D96}" srcOrd="1" destOrd="0" parTransId="{4A04CD11-9CE5-4662-BF81-C8C6337EF671}" sibTransId="{D95EB055-28E9-4255-BA05-66C35672696A}"/>
    <dgm:cxn modelId="{D20E51EF-9140-4A1F-AF83-5CB15FC5890E}" srcId="{3149BFF1-4921-4B68-9947-4127DEACFA4F}" destId="{C3709FB9-9FDC-4E17-9CAB-2149280FF5F9}" srcOrd="2" destOrd="0" parTransId="{FB7358E4-E72A-4B6A-86BD-C73CFE518D9F}" sibTransId="{3AF5426A-471D-4F6C-8388-2DC8DDA5D46B}"/>
    <dgm:cxn modelId="{11D6A3EF-123D-437E-80EB-AD5921A59317}" srcId="{9E7BB080-A852-49BC-8D60-EA373AAA73B6}" destId="{B33D6406-84FF-41BB-9101-C17D8116AA38}" srcOrd="3" destOrd="0" parTransId="{C454515F-DBD9-4C71-9049-5C9C58B0067A}" sibTransId="{A89CBC73-0754-4DBE-A9BC-5CDB894079D4}"/>
    <dgm:cxn modelId="{F4AAE1EF-5400-4CEE-B1A0-80A2A935A8C7}" type="presOf" srcId="{09F87B6F-BF69-4F1B-B149-2894A9AD3A26}" destId="{5299F473-38A1-4784-BA0B-BBA5DD647053}" srcOrd="1" destOrd="0" presId="urn:microsoft.com/office/officeart/2005/8/layout/orgChart1"/>
    <dgm:cxn modelId="{B904B3F0-4422-4D98-A2AB-09886FA5E104}" type="presOf" srcId="{3AEB7F92-A0A2-4AA2-A0BB-67B859281575}" destId="{EC653D4A-DD31-48CD-9CD2-8BB4FAD6D609}" srcOrd="1" destOrd="0" presId="urn:microsoft.com/office/officeart/2005/8/layout/orgChart1"/>
    <dgm:cxn modelId="{8E620AF2-A8ED-4C48-897C-DCC108EEF547}" type="presOf" srcId="{5E8AB5E9-4CC6-4C25-BBF2-2C960B03D025}" destId="{56F4F7B0-ABEB-481D-AF52-6ACB746B7719}" srcOrd="0" destOrd="0" presId="urn:microsoft.com/office/officeart/2005/8/layout/orgChart1"/>
    <dgm:cxn modelId="{B29646F2-9450-40F3-976C-2B19F9FA089C}" type="presOf" srcId="{9E16B17F-9BA7-440A-BE01-AEC7923FE7B8}" destId="{CF76D06A-AB11-4599-8C92-E6520554A563}" srcOrd="0" destOrd="0" presId="urn:microsoft.com/office/officeart/2005/8/layout/orgChart1"/>
    <dgm:cxn modelId="{AFA2C9F5-F398-423E-BF33-CA9D909BC1F6}" type="presOf" srcId="{43515F20-7E6D-4179-BE42-51A95341A841}" destId="{6DF2AD97-3A96-4EFF-98D2-1F483985124E}" srcOrd="1" destOrd="0" presId="urn:microsoft.com/office/officeart/2005/8/layout/orgChart1"/>
    <dgm:cxn modelId="{82915DF8-A41A-43B0-BBE3-4D35901E088B}" type="presOf" srcId="{27308B37-471E-42D7-B3FC-67DFB4835FBD}" destId="{8B5450B8-FE30-4F8E-BD5B-980A581C0009}" srcOrd="0" destOrd="0" presId="urn:microsoft.com/office/officeart/2005/8/layout/orgChart1"/>
    <dgm:cxn modelId="{BB057CF9-7186-4909-800B-EEB65BF6016D}" type="presOf" srcId="{5112B89C-0FF9-4EE8-BF1A-929A4B48007B}" destId="{821BE85C-7C3F-41AF-B04D-5698B2C838DA}" srcOrd="0" destOrd="0" presId="urn:microsoft.com/office/officeart/2005/8/layout/orgChart1"/>
    <dgm:cxn modelId="{CEA2AEF9-1DFF-4360-B309-88ED84FE1383}" type="presOf" srcId="{9683B092-2123-4143-8EFE-85308DE48726}" destId="{DD1E562C-9F5E-4EA6-BF86-2869B3F3CF76}" srcOrd="0" destOrd="0" presId="urn:microsoft.com/office/officeart/2005/8/layout/orgChart1"/>
    <dgm:cxn modelId="{4F4067FA-ED59-4DA2-AF5E-CD691AF1EF83}" srcId="{B4A20081-A18F-4A9E-B8BB-4A8340AD6E3F}" destId="{BA6F54F0-5829-47D3-A611-6F8E8B924F8A}" srcOrd="0" destOrd="0" parTransId="{D1B3BFFB-4881-4976-BC7A-24FF6950E27B}" sibTransId="{B3D5CDFE-1603-4DCD-A051-5093EBB47E7A}"/>
    <dgm:cxn modelId="{60663FFB-2329-4B6C-8DE7-E3D72CAF8112}" type="presOf" srcId="{B33D6406-84FF-41BB-9101-C17D8116AA38}" destId="{66C5E4E0-31D0-46CB-B469-A5DF54ABC424}" srcOrd="1" destOrd="0" presId="urn:microsoft.com/office/officeart/2005/8/layout/orgChart1"/>
    <dgm:cxn modelId="{1368DBFB-920E-4944-AE05-A0A23E8BCD7D}" type="presOf" srcId="{E54E0E77-EBCE-4535-8DE2-6539BC51B95E}" destId="{7898CEE7-1AE0-4A10-86DA-C4C8A452A3AB}" srcOrd="0" destOrd="0" presId="urn:microsoft.com/office/officeart/2005/8/layout/orgChart1"/>
    <dgm:cxn modelId="{32697EFD-5D93-4E85-942A-18903B8BD39B}" type="presOf" srcId="{EA30CB11-5822-40A9-8165-ED0BFAF9730D}" destId="{9BFB92A3-E7DD-4768-BDFB-55ED3628B7C7}" srcOrd="1" destOrd="0" presId="urn:microsoft.com/office/officeart/2005/8/layout/orgChart1"/>
    <dgm:cxn modelId="{9B5439FE-76D1-4B3C-B9D5-853D7AC2C07E}" type="presOf" srcId="{F3034F1C-D4A6-41EE-A149-F65F9735BD5A}" destId="{D3FB28EC-6480-4F3B-A361-3E7043296F6D}" srcOrd="1" destOrd="0" presId="urn:microsoft.com/office/officeart/2005/8/layout/orgChart1"/>
    <dgm:cxn modelId="{661B48FF-38F7-4CFA-9956-9E900E4A8554}" type="presOf" srcId="{FB2E8064-17A1-4487-950F-97A3AE3346CF}" destId="{B44921B6-619D-4461-A372-296D3FAF0BB9}" srcOrd="0" destOrd="0" presId="urn:microsoft.com/office/officeart/2005/8/layout/orgChart1"/>
    <dgm:cxn modelId="{091C86CC-4307-4961-989D-896E4C7C50E9}" type="presParOf" srcId="{79E39F7C-EED7-45E2-9307-7752BF100D05}" destId="{A559AE45-4B1E-40CC-B4F7-BECBB047BBE3}" srcOrd="0" destOrd="0" presId="urn:microsoft.com/office/officeart/2005/8/layout/orgChart1"/>
    <dgm:cxn modelId="{9C7FD4EB-DA78-4DC7-8805-F635966899AE}" type="presParOf" srcId="{A559AE45-4B1E-40CC-B4F7-BECBB047BBE3}" destId="{F3550F09-21CC-4D75-BA04-52D561DA21C9}" srcOrd="0" destOrd="0" presId="urn:microsoft.com/office/officeart/2005/8/layout/orgChart1"/>
    <dgm:cxn modelId="{EC1BFC4E-6DFC-4B6A-A9B9-33A56C67325E}" type="presParOf" srcId="{F3550F09-21CC-4D75-BA04-52D561DA21C9}" destId="{01EBDC0B-FD00-419B-8DA4-9BAC4A13EE87}" srcOrd="0" destOrd="0" presId="urn:microsoft.com/office/officeart/2005/8/layout/orgChart1"/>
    <dgm:cxn modelId="{2208488C-DAF4-4067-803A-351BC682B84F}" type="presParOf" srcId="{F3550F09-21CC-4D75-BA04-52D561DA21C9}" destId="{55D72DF5-6C79-4CEC-8CD6-36C9F0238239}" srcOrd="1" destOrd="0" presId="urn:microsoft.com/office/officeart/2005/8/layout/orgChart1"/>
    <dgm:cxn modelId="{1CB031A5-63EC-455C-B6C7-97D2FDC3F073}" type="presParOf" srcId="{A559AE45-4B1E-40CC-B4F7-BECBB047BBE3}" destId="{6E576DEB-7D01-4A83-81A5-550346385613}" srcOrd="1" destOrd="0" presId="urn:microsoft.com/office/officeart/2005/8/layout/orgChart1"/>
    <dgm:cxn modelId="{C56A473E-1EB5-441C-A229-CE124CEA58EB}" type="presParOf" srcId="{6E576DEB-7D01-4A83-81A5-550346385613}" destId="{85F94DB6-F788-45D5-80C8-85B6967ACC2B}" srcOrd="0" destOrd="0" presId="urn:microsoft.com/office/officeart/2005/8/layout/orgChart1"/>
    <dgm:cxn modelId="{440A9369-95B5-4623-90E9-C066D7BA3547}" type="presParOf" srcId="{6E576DEB-7D01-4A83-81A5-550346385613}" destId="{FADC8C1E-8333-4790-8CF1-CBD2907DBB09}" srcOrd="1" destOrd="0" presId="urn:microsoft.com/office/officeart/2005/8/layout/orgChart1"/>
    <dgm:cxn modelId="{04D2ED75-1937-4914-B5E7-60572C2465FF}" type="presParOf" srcId="{FADC8C1E-8333-4790-8CF1-CBD2907DBB09}" destId="{6AA6289B-9A31-48A0-B971-234D97DD866F}" srcOrd="0" destOrd="0" presId="urn:microsoft.com/office/officeart/2005/8/layout/orgChart1"/>
    <dgm:cxn modelId="{A13B2552-9B44-47E2-8CF6-C960511070FE}" type="presParOf" srcId="{6AA6289B-9A31-48A0-B971-234D97DD866F}" destId="{83F6F977-3072-4B91-BDFB-30FDCD06614E}" srcOrd="0" destOrd="0" presId="urn:microsoft.com/office/officeart/2005/8/layout/orgChart1"/>
    <dgm:cxn modelId="{8CBF2A8F-DAF5-4BD7-A89A-858B893E08BD}" type="presParOf" srcId="{6AA6289B-9A31-48A0-B971-234D97DD866F}" destId="{55C17151-B710-42FB-9559-4C1953F7C920}" srcOrd="1" destOrd="0" presId="urn:microsoft.com/office/officeart/2005/8/layout/orgChart1"/>
    <dgm:cxn modelId="{40880453-4D96-46B3-9CE7-4B260E7822C8}" type="presParOf" srcId="{FADC8C1E-8333-4790-8CF1-CBD2907DBB09}" destId="{FA7612C2-FDAB-4D03-AB58-24B0F86FD411}" srcOrd="1" destOrd="0" presId="urn:microsoft.com/office/officeart/2005/8/layout/orgChart1"/>
    <dgm:cxn modelId="{DF11ACBE-66E5-45F4-8109-AB60C53F6236}" type="presParOf" srcId="{FA7612C2-FDAB-4D03-AB58-24B0F86FD411}" destId="{ED57D8F7-4473-4469-85CD-2F6FE0BDE92E}" srcOrd="0" destOrd="0" presId="urn:microsoft.com/office/officeart/2005/8/layout/orgChart1"/>
    <dgm:cxn modelId="{B2FF949B-B1AD-428E-966A-F90A6E186C3C}" type="presParOf" srcId="{FA7612C2-FDAB-4D03-AB58-24B0F86FD411}" destId="{BB1A0782-D3CC-4714-9D30-F3202855E73C}" srcOrd="1" destOrd="0" presId="urn:microsoft.com/office/officeart/2005/8/layout/orgChart1"/>
    <dgm:cxn modelId="{65D69642-547B-4DEB-9AA1-252518F71598}" type="presParOf" srcId="{BB1A0782-D3CC-4714-9D30-F3202855E73C}" destId="{A92CE6A8-DA1B-45AC-BA66-F567D71CCE1A}" srcOrd="0" destOrd="0" presId="urn:microsoft.com/office/officeart/2005/8/layout/orgChart1"/>
    <dgm:cxn modelId="{94733902-7838-49E7-9B98-68420557D3E9}" type="presParOf" srcId="{A92CE6A8-DA1B-45AC-BA66-F567D71CCE1A}" destId="{BAED0F4A-17BF-4050-9E70-EE1C623319AE}" srcOrd="0" destOrd="0" presId="urn:microsoft.com/office/officeart/2005/8/layout/orgChart1"/>
    <dgm:cxn modelId="{597D8E07-A910-475B-B3E3-E81E4F5B236F}" type="presParOf" srcId="{A92CE6A8-DA1B-45AC-BA66-F567D71CCE1A}" destId="{D9D7ACE4-2946-4FC0-ACDD-2EFCD2094784}" srcOrd="1" destOrd="0" presId="urn:microsoft.com/office/officeart/2005/8/layout/orgChart1"/>
    <dgm:cxn modelId="{80914AE3-D5D0-45AB-82D8-C8DB74D171BB}" type="presParOf" srcId="{BB1A0782-D3CC-4714-9D30-F3202855E73C}" destId="{726A16B5-13EE-47A4-8AD6-51AB870F8F79}" srcOrd="1" destOrd="0" presId="urn:microsoft.com/office/officeart/2005/8/layout/orgChart1"/>
    <dgm:cxn modelId="{757C090F-BFC7-4846-8E83-08A3B372BD87}" type="presParOf" srcId="{BB1A0782-D3CC-4714-9D30-F3202855E73C}" destId="{344346B2-259B-4685-B7C0-1F8C70787338}" srcOrd="2" destOrd="0" presId="urn:microsoft.com/office/officeart/2005/8/layout/orgChart1"/>
    <dgm:cxn modelId="{4220DD0B-462E-4B93-AD87-58999B3CBFA9}" type="presParOf" srcId="{FA7612C2-FDAB-4D03-AB58-24B0F86FD411}" destId="{A2A28F63-2FC7-4BE9-B8E4-DEDEA7E91D35}" srcOrd="2" destOrd="0" presId="urn:microsoft.com/office/officeart/2005/8/layout/orgChart1"/>
    <dgm:cxn modelId="{5EA4C098-17F5-4DA0-9E28-64D1A79C3064}" type="presParOf" srcId="{FA7612C2-FDAB-4D03-AB58-24B0F86FD411}" destId="{093300E1-6529-47D6-B525-FFC08166CCCD}" srcOrd="3" destOrd="0" presId="urn:microsoft.com/office/officeart/2005/8/layout/orgChart1"/>
    <dgm:cxn modelId="{FD06E8DA-438F-46DE-9697-098AA4DD1CF3}" type="presParOf" srcId="{093300E1-6529-47D6-B525-FFC08166CCCD}" destId="{59A82911-EE71-4873-9718-4C6E44E5FC4D}" srcOrd="0" destOrd="0" presId="urn:microsoft.com/office/officeart/2005/8/layout/orgChart1"/>
    <dgm:cxn modelId="{08E82190-5C88-4934-86CB-7708906C4B3B}" type="presParOf" srcId="{59A82911-EE71-4873-9718-4C6E44E5FC4D}" destId="{01DBAAAD-D3CE-40E1-9AB0-49A9EE0653A9}" srcOrd="0" destOrd="0" presId="urn:microsoft.com/office/officeart/2005/8/layout/orgChart1"/>
    <dgm:cxn modelId="{4C22496E-48B4-4907-A5CB-272AC5198C33}" type="presParOf" srcId="{59A82911-EE71-4873-9718-4C6E44E5FC4D}" destId="{BBB5FDCB-5466-4BB2-996E-C0A81F2AD1B3}" srcOrd="1" destOrd="0" presId="urn:microsoft.com/office/officeart/2005/8/layout/orgChart1"/>
    <dgm:cxn modelId="{971794CD-5614-4D6D-90E5-53FD5BFF55DC}" type="presParOf" srcId="{093300E1-6529-47D6-B525-FFC08166CCCD}" destId="{832B723A-4234-4928-9428-EF0ACCF46990}" srcOrd="1" destOrd="0" presId="urn:microsoft.com/office/officeart/2005/8/layout/orgChart1"/>
    <dgm:cxn modelId="{6C8AF287-C591-4E28-8411-190B16A6C790}" type="presParOf" srcId="{093300E1-6529-47D6-B525-FFC08166CCCD}" destId="{F781410D-38F5-4128-87A4-FD068BF7BF1E}" srcOrd="2" destOrd="0" presId="urn:microsoft.com/office/officeart/2005/8/layout/orgChart1"/>
    <dgm:cxn modelId="{4A42665F-C716-4A85-BB6C-FED1037773B8}" type="presParOf" srcId="{FA7612C2-FDAB-4D03-AB58-24B0F86FD411}" destId="{CF76D06A-AB11-4599-8C92-E6520554A563}" srcOrd="4" destOrd="0" presId="urn:microsoft.com/office/officeart/2005/8/layout/orgChart1"/>
    <dgm:cxn modelId="{F42E0C6D-9527-44A1-A258-356BA9D7B573}" type="presParOf" srcId="{FA7612C2-FDAB-4D03-AB58-24B0F86FD411}" destId="{D0487B5D-83EA-422F-82D7-84B4F8084226}" srcOrd="5" destOrd="0" presId="urn:microsoft.com/office/officeart/2005/8/layout/orgChart1"/>
    <dgm:cxn modelId="{23FF98D4-BFF2-41AF-80A3-B824906A8308}" type="presParOf" srcId="{D0487B5D-83EA-422F-82D7-84B4F8084226}" destId="{0F3183F5-7295-4DD6-B63F-739BBDC47FBB}" srcOrd="0" destOrd="0" presId="urn:microsoft.com/office/officeart/2005/8/layout/orgChart1"/>
    <dgm:cxn modelId="{3D8FD1D6-8FB8-46D9-A9B5-E1122DB7B4A5}" type="presParOf" srcId="{0F3183F5-7295-4DD6-B63F-739BBDC47FBB}" destId="{AD49DC52-5822-49AE-87CD-5199F6EF5A0E}" srcOrd="0" destOrd="0" presId="urn:microsoft.com/office/officeart/2005/8/layout/orgChart1"/>
    <dgm:cxn modelId="{4BFF4446-536F-4FF3-B940-7066AE5F9483}" type="presParOf" srcId="{0F3183F5-7295-4DD6-B63F-739BBDC47FBB}" destId="{67596EF9-0DA1-47E5-9CE8-CB62C9A1488E}" srcOrd="1" destOrd="0" presId="urn:microsoft.com/office/officeart/2005/8/layout/orgChart1"/>
    <dgm:cxn modelId="{129D1BCB-1416-4BF8-85E7-B7909696E6DE}" type="presParOf" srcId="{D0487B5D-83EA-422F-82D7-84B4F8084226}" destId="{E38530B5-636B-4ECD-8983-DA14CBF05078}" srcOrd="1" destOrd="0" presId="urn:microsoft.com/office/officeart/2005/8/layout/orgChart1"/>
    <dgm:cxn modelId="{8AB11981-9753-4EC5-BC49-A7A630B5B3B0}" type="presParOf" srcId="{D0487B5D-83EA-422F-82D7-84B4F8084226}" destId="{5221C802-1300-4402-9BA6-CE1EFBF9DB95}" srcOrd="2" destOrd="0" presId="urn:microsoft.com/office/officeart/2005/8/layout/orgChart1"/>
    <dgm:cxn modelId="{6FE2E132-CDD5-4059-A0CA-F72299A5EBDF}" type="presParOf" srcId="{FA7612C2-FDAB-4D03-AB58-24B0F86FD411}" destId="{085A9F4D-58D6-49BF-9BD1-71EB2A881E84}" srcOrd="6" destOrd="0" presId="urn:microsoft.com/office/officeart/2005/8/layout/orgChart1"/>
    <dgm:cxn modelId="{E548C343-1B14-4E7C-965F-5A9E6CEDD40B}" type="presParOf" srcId="{FA7612C2-FDAB-4D03-AB58-24B0F86FD411}" destId="{2FAB680C-FD58-4469-A8E2-36CED2F11A62}" srcOrd="7" destOrd="0" presId="urn:microsoft.com/office/officeart/2005/8/layout/orgChart1"/>
    <dgm:cxn modelId="{CF8FECDA-8AD7-482B-BC1C-6ADD2F595C8D}" type="presParOf" srcId="{2FAB680C-FD58-4469-A8E2-36CED2F11A62}" destId="{C4389F2E-D678-4101-96EC-28B4C2F91C84}" srcOrd="0" destOrd="0" presId="urn:microsoft.com/office/officeart/2005/8/layout/orgChart1"/>
    <dgm:cxn modelId="{5B9027A3-2999-40E5-9108-1FE8ED90CCC8}" type="presParOf" srcId="{C4389F2E-D678-4101-96EC-28B4C2F91C84}" destId="{9B3B05E2-E2F1-4280-B8AC-1472CC5688D9}" srcOrd="0" destOrd="0" presId="urn:microsoft.com/office/officeart/2005/8/layout/orgChart1"/>
    <dgm:cxn modelId="{E6DC2239-167E-4A21-A73F-3B1574266EA0}" type="presParOf" srcId="{C4389F2E-D678-4101-96EC-28B4C2F91C84}" destId="{8A232949-E273-416B-92FF-8277FA047232}" srcOrd="1" destOrd="0" presId="urn:microsoft.com/office/officeart/2005/8/layout/orgChart1"/>
    <dgm:cxn modelId="{BCF180DB-BCEA-4A3A-8F84-A942F7B57BED}" type="presParOf" srcId="{2FAB680C-FD58-4469-A8E2-36CED2F11A62}" destId="{C7D7B313-A7EA-45B0-925B-97C634DE2097}" srcOrd="1" destOrd="0" presId="urn:microsoft.com/office/officeart/2005/8/layout/orgChart1"/>
    <dgm:cxn modelId="{A92D7E10-4699-4D32-B220-FBDA98A5BCB7}" type="presParOf" srcId="{2FAB680C-FD58-4469-A8E2-36CED2F11A62}" destId="{BD25894E-6788-4895-8720-25B1707C1EAE}" srcOrd="2" destOrd="0" presId="urn:microsoft.com/office/officeart/2005/8/layout/orgChart1"/>
    <dgm:cxn modelId="{572F6147-1736-4391-9B06-A224C0DD43B2}" type="presParOf" srcId="{FA7612C2-FDAB-4D03-AB58-24B0F86FD411}" destId="{E08D3813-0BFB-4E2C-84F5-6D8BC1B740DB}" srcOrd="8" destOrd="0" presId="urn:microsoft.com/office/officeart/2005/8/layout/orgChart1"/>
    <dgm:cxn modelId="{32113004-823D-4ADD-8660-3173684AC81C}" type="presParOf" srcId="{FA7612C2-FDAB-4D03-AB58-24B0F86FD411}" destId="{DFC7464D-6AAA-45EA-B982-7E9C6BAEFB67}" srcOrd="9" destOrd="0" presId="urn:microsoft.com/office/officeart/2005/8/layout/orgChart1"/>
    <dgm:cxn modelId="{014A1F23-8566-47EC-85F9-A6E1D0A8CD4A}" type="presParOf" srcId="{DFC7464D-6AAA-45EA-B982-7E9C6BAEFB67}" destId="{95A42E5B-58F6-48E3-ABD3-075FBCE3FA6D}" srcOrd="0" destOrd="0" presId="urn:microsoft.com/office/officeart/2005/8/layout/orgChart1"/>
    <dgm:cxn modelId="{2070F0AA-6516-4F63-99CB-89378266E10D}" type="presParOf" srcId="{95A42E5B-58F6-48E3-ABD3-075FBCE3FA6D}" destId="{D1D22F69-5D48-456A-8117-14DE62E6CF3F}" srcOrd="0" destOrd="0" presId="urn:microsoft.com/office/officeart/2005/8/layout/orgChart1"/>
    <dgm:cxn modelId="{0A00B404-29D1-494B-8092-295869AE9296}" type="presParOf" srcId="{95A42E5B-58F6-48E3-ABD3-075FBCE3FA6D}" destId="{88164659-7DE1-436C-BBB7-7F712F6FFB8D}" srcOrd="1" destOrd="0" presId="urn:microsoft.com/office/officeart/2005/8/layout/orgChart1"/>
    <dgm:cxn modelId="{74FB257A-6A0F-4791-97C5-BA2F0208AE45}" type="presParOf" srcId="{DFC7464D-6AAA-45EA-B982-7E9C6BAEFB67}" destId="{CF4D30B3-5993-49FB-81AB-141289847B5C}" srcOrd="1" destOrd="0" presId="urn:microsoft.com/office/officeart/2005/8/layout/orgChart1"/>
    <dgm:cxn modelId="{C65DADCB-402A-4A3B-AA42-701B1229340C}" type="presParOf" srcId="{DFC7464D-6AAA-45EA-B982-7E9C6BAEFB67}" destId="{2D2C7E06-F9ED-40BA-808E-F0A436194949}" srcOrd="2" destOrd="0" presId="urn:microsoft.com/office/officeart/2005/8/layout/orgChart1"/>
    <dgm:cxn modelId="{160EAF1E-6BB6-4724-B484-87368DFD2E6C}" type="presParOf" srcId="{FA7612C2-FDAB-4D03-AB58-24B0F86FD411}" destId="{40025327-A474-4BC0-80B9-AB330C2B5F27}" srcOrd="10" destOrd="0" presId="urn:microsoft.com/office/officeart/2005/8/layout/orgChart1"/>
    <dgm:cxn modelId="{5D06B04B-F938-4286-8B57-56A11FFBF315}" type="presParOf" srcId="{FA7612C2-FDAB-4D03-AB58-24B0F86FD411}" destId="{1BCFB121-00D6-4146-9C96-9203A3569940}" srcOrd="11" destOrd="0" presId="urn:microsoft.com/office/officeart/2005/8/layout/orgChart1"/>
    <dgm:cxn modelId="{20767EC9-9F61-4535-A748-852BFCD8B04C}" type="presParOf" srcId="{1BCFB121-00D6-4146-9C96-9203A3569940}" destId="{BB8CFD71-F63D-4F12-A6CF-A43C8F719979}" srcOrd="0" destOrd="0" presId="urn:microsoft.com/office/officeart/2005/8/layout/orgChart1"/>
    <dgm:cxn modelId="{4019417A-4955-41F5-BAE4-3869F4AC4105}" type="presParOf" srcId="{BB8CFD71-F63D-4F12-A6CF-A43C8F719979}" destId="{BFDFA6D1-13D1-41D9-8FA5-67AD14048970}" srcOrd="0" destOrd="0" presId="urn:microsoft.com/office/officeart/2005/8/layout/orgChart1"/>
    <dgm:cxn modelId="{262014CB-F5FB-4A49-B72F-2811DCE58791}" type="presParOf" srcId="{BB8CFD71-F63D-4F12-A6CF-A43C8F719979}" destId="{70CA76EB-6565-4483-A065-0E60B7BB9E59}" srcOrd="1" destOrd="0" presId="urn:microsoft.com/office/officeart/2005/8/layout/orgChart1"/>
    <dgm:cxn modelId="{33708ABF-3822-46D3-9E18-1C753219137E}" type="presParOf" srcId="{1BCFB121-00D6-4146-9C96-9203A3569940}" destId="{5A553FA9-701B-4C99-9AFA-EF95EC33C5D2}" srcOrd="1" destOrd="0" presId="urn:microsoft.com/office/officeart/2005/8/layout/orgChart1"/>
    <dgm:cxn modelId="{2BC63813-B08C-4E24-BAA5-C7F63ECCC46B}" type="presParOf" srcId="{1BCFB121-00D6-4146-9C96-9203A3569940}" destId="{EFD7DA28-22C4-47F3-95BC-C204D72B5C7B}" srcOrd="2" destOrd="0" presId="urn:microsoft.com/office/officeart/2005/8/layout/orgChart1"/>
    <dgm:cxn modelId="{8101DB1E-B2B1-42FB-8C44-758FFB6747E7}" type="presParOf" srcId="{FADC8C1E-8333-4790-8CF1-CBD2907DBB09}" destId="{D1A0E19A-5EDC-480C-AECC-46D4E9131E03}" srcOrd="2" destOrd="0" presId="urn:microsoft.com/office/officeart/2005/8/layout/orgChart1"/>
    <dgm:cxn modelId="{2C3920FE-D6AA-404E-AAD5-C4EFEC3C4F84}" type="presParOf" srcId="{6E576DEB-7D01-4A83-81A5-550346385613}" destId="{BDCC8F58-7827-49E3-AC1B-081D59E9135A}" srcOrd="2" destOrd="0" presId="urn:microsoft.com/office/officeart/2005/8/layout/orgChart1"/>
    <dgm:cxn modelId="{49834F6B-E4A7-4DB9-86B2-F2EF955044DE}" type="presParOf" srcId="{6E576DEB-7D01-4A83-81A5-550346385613}" destId="{EE529C84-DE1A-48C4-9E16-9B382CFF8F8B}" srcOrd="3" destOrd="0" presId="urn:microsoft.com/office/officeart/2005/8/layout/orgChart1"/>
    <dgm:cxn modelId="{78B263A1-D163-4C11-9695-50A6DC2B5140}" type="presParOf" srcId="{EE529C84-DE1A-48C4-9E16-9B382CFF8F8B}" destId="{415F365A-65C2-455C-8715-66363F66061E}" srcOrd="0" destOrd="0" presId="urn:microsoft.com/office/officeart/2005/8/layout/orgChart1"/>
    <dgm:cxn modelId="{0B6C7407-947D-419F-8E9C-06535673DF90}" type="presParOf" srcId="{415F365A-65C2-455C-8715-66363F66061E}" destId="{6E0C3F0F-8345-4FB0-B9A6-04C8F2947930}" srcOrd="0" destOrd="0" presId="urn:microsoft.com/office/officeart/2005/8/layout/orgChart1"/>
    <dgm:cxn modelId="{1AD162AA-9DC3-44CF-A7C9-8209ED4CE8FA}" type="presParOf" srcId="{415F365A-65C2-455C-8715-66363F66061E}" destId="{84BF7B19-8045-43A0-9CA9-66368F2F3023}" srcOrd="1" destOrd="0" presId="urn:microsoft.com/office/officeart/2005/8/layout/orgChart1"/>
    <dgm:cxn modelId="{4354635B-6EB3-428F-986A-F4C5E2672ABC}" type="presParOf" srcId="{EE529C84-DE1A-48C4-9E16-9B382CFF8F8B}" destId="{E177EFDE-796B-47A3-879C-318CA4944916}" srcOrd="1" destOrd="0" presId="urn:microsoft.com/office/officeart/2005/8/layout/orgChart1"/>
    <dgm:cxn modelId="{DFD87248-3882-406E-B5C0-B58CFA66DA7B}" type="presParOf" srcId="{E177EFDE-796B-47A3-879C-318CA4944916}" destId="{23FEBD5A-998B-4AE2-A5A8-11DE96B65D53}" srcOrd="0" destOrd="0" presId="urn:microsoft.com/office/officeart/2005/8/layout/orgChart1"/>
    <dgm:cxn modelId="{69402304-FDE3-4A86-9C82-FE101E175B7B}" type="presParOf" srcId="{E177EFDE-796B-47A3-879C-318CA4944916}" destId="{894E33C1-109C-42B2-8706-58D0ED47D303}" srcOrd="1" destOrd="0" presId="urn:microsoft.com/office/officeart/2005/8/layout/orgChart1"/>
    <dgm:cxn modelId="{8FB0660E-0282-4A32-89C1-A3D75CB84B5E}" type="presParOf" srcId="{894E33C1-109C-42B2-8706-58D0ED47D303}" destId="{33840AE3-CEED-4405-9F70-8DA2AEA15D67}" srcOrd="0" destOrd="0" presId="urn:microsoft.com/office/officeart/2005/8/layout/orgChart1"/>
    <dgm:cxn modelId="{42307FB5-D2C0-40ED-AE7B-B9DA52C3A7F5}" type="presParOf" srcId="{33840AE3-CEED-4405-9F70-8DA2AEA15D67}" destId="{AF121E64-4A76-4406-B704-6C614F52B842}" srcOrd="0" destOrd="0" presId="urn:microsoft.com/office/officeart/2005/8/layout/orgChart1"/>
    <dgm:cxn modelId="{605B15E5-D50C-4EF1-8090-F0DB9045AA55}" type="presParOf" srcId="{33840AE3-CEED-4405-9F70-8DA2AEA15D67}" destId="{0D9F7FBF-A253-47ED-BD8D-4B42383D3C36}" srcOrd="1" destOrd="0" presId="urn:microsoft.com/office/officeart/2005/8/layout/orgChart1"/>
    <dgm:cxn modelId="{26E86A15-87A6-4187-A686-7B61CFDF3A76}" type="presParOf" srcId="{894E33C1-109C-42B2-8706-58D0ED47D303}" destId="{73B63C1F-27E3-42AD-B191-99B4761C41A0}" srcOrd="1" destOrd="0" presId="urn:microsoft.com/office/officeart/2005/8/layout/orgChart1"/>
    <dgm:cxn modelId="{B93B6122-151E-4173-A8AC-2EB54D4EA4B1}" type="presParOf" srcId="{894E33C1-109C-42B2-8706-58D0ED47D303}" destId="{1CF490B6-4819-4BF3-AD35-3FC2071F1DAE}" srcOrd="2" destOrd="0" presId="urn:microsoft.com/office/officeart/2005/8/layout/orgChart1"/>
    <dgm:cxn modelId="{3CD41DCD-07E4-4C0B-8C82-858C81A0899E}" type="presParOf" srcId="{E177EFDE-796B-47A3-879C-318CA4944916}" destId="{9C8E04FB-8B29-46D6-939B-DE719058D2DC}" srcOrd="2" destOrd="0" presId="urn:microsoft.com/office/officeart/2005/8/layout/orgChart1"/>
    <dgm:cxn modelId="{DDF3AD77-4AEB-4A37-BF5B-234063F8C897}" type="presParOf" srcId="{E177EFDE-796B-47A3-879C-318CA4944916}" destId="{59AD419A-DD79-45A4-9804-25D6052DF05E}" srcOrd="3" destOrd="0" presId="urn:microsoft.com/office/officeart/2005/8/layout/orgChart1"/>
    <dgm:cxn modelId="{48F73AA5-D974-49DA-8A00-1EEC35394C1B}" type="presParOf" srcId="{59AD419A-DD79-45A4-9804-25D6052DF05E}" destId="{5DE186BB-07B5-4B7D-8F24-6CE03EB057BA}" srcOrd="0" destOrd="0" presId="urn:microsoft.com/office/officeart/2005/8/layout/orgChart1"/>
    <dgm:cxn modelId="{DCA2952A-D640-4AC1-94C6-FD51439D2849}" type="presParOf" srcId="{5DE186BB-07B5-4B7D-8F24-6CE03EB057BA}" destId="{2E37AA04-C144-46B2-A0E1-17D32797D103}" srcOrd="0" destOrd="0" presId="urn:microsoft.com/office/officeart/2005/8/layout/orgChart1"/>
    <dgm:cxn modelId="{E5B2166F-DA67-49E3-9FD6-DB74E89ADB59}" type="presParOf" srcId="{5DE186BB-07B5-4B7D-8F24-6CE03EB057BA}" destId="{E76AAF77-C957-4CF8-B68E-FA5BDCB08A17}" srcOrd="1" destOrd="0" presId="urn:microsoft.com/office/officeart/2005/8/layout/orgChart1"/>
    <dgm:cxn modelId="{C25ECB87-E01A-4805-9C4F-BCC96D8DEFA4}" type="presParOf" srcId="{59AD419A-DD79-45A4-9804-25D6052DF05E}" destId="{6A94FD76-91A8-4808-AF63-C872723848CB}" srcOrd="1" destOrd="0" presId="urn:microsoft.com/office/officeart/2005/8/layout/orgChart1"/>
    <dgm:cxn modelId="{37D22C6A-8126-40D8-83CA-B7B10F38B1BB}" type="presParOf" srcId="{59AD419A-DD79-45A4-9804-25D6052DF05E}" destId="{E4254871-B3E9-4CE1-A89D-52D941CE5D7A}" srcOrd="2" destOrd="0" presId="urn:microsoft.com/office/officeart/2005/8/layout/orgChart1"/>
    <dgm:cxn modelId="{72BAA9AB-D1CF-42D7-B204-72F8D4621179}" type="presParOf" srcId="{EE529C84-DE1A-48C4-9E16-9B382CFF8F8B}" destId="{35927FD1-3DE4-4EDF-AAE4-AA66B2F395A8}" srcOrd="2" destOrd="0" presId="urn:microsoft.com/office/officeart/2005/8/layout/orgChart1"/>
    <dgm:cxn modelId="{9152577B-0CE7-402F-A975-64BC82EF41BF}" type="presParOf" srcId="{6E576DEB-7D01-4A83-81A5-550346385613}" destId="{7898CEE7-1AE0-4A10-86DA-C4C8A452A3AB}" srcOrd="4" destOrd="0" presId="urn:microsoft.com/office/officeart/2005/8/layout/orgChart1"/>
    <dgm:cxn modelId="{2F92AD86-F3C9-487A-B3FD-DA3F0F9FC499}" type="presParOf" srcId="{6E576DEB-7D01-4A83-81A5-550346385613}" destId="{66856D91-0C79-4957-8B29-EDB3A771CFA5}" srcOrd="5" destOrd="0" presId="urn:microsoft.com/office/officeart/2005/8/layout/orgChart1"/>
    <dgm:cxn modelId="{4A2D951A-91CD-46C3-A555-00381430CB2A}" type="presParOf" srcId="{66856D91-0C79-4957-8B29-EDB3A771CFA5}" destId="{222EA57C-E402-4F5A-B085-BB12B6DF90F8}" srcOrd="0" destOrd="0" presId="urn:microsoft.com/office/officeart/2005/8/layout/orgChart1"/>
    <dgm:cxn modelId="{7F0BD1D9-C2F7-4C50-8584-27BE9785160A}" type="presParOf" srcId="{222EA57C-E402-4F5A-B085-BB12B6DF90F8}" destId="{2B409FF3-6904-47C5-9E7B-4CBC56C93701}" srcOrd="0" destOrd="0" presId="urn:microsoft.com/office/officeart/2005/8/layout/orgChart1"/>
    <dgm:cxn modelId="{1AC0FB8F-ADBF-4772-9AAF-D0B5DFCCDFB6}" type="presParOf" srcId="{222EA57C-E402-4F5A-B085-BB12B6DF90F8}" destId="{AAC1F2D6-56A3-4173-87E7-F66B0A9C2167}" srcOrd="1" destOrd="0" presId="urn:microsoft.com/office/officeart/2005/8/layout/orgChart1"/>
    <dgm:cxn modelId="{F4B32802-1F18-4A48-96D9-28CC7C7A5EC7}" type="presParOf" srcId="{66856D91-0C79-4957-8B29-EDB3A771CFA5}" destId="{2870BDA0-1D8B-4C31-9D9E-C78B92B42F4B}" srcOrd="1" destOrd="0" presId="urn:microsoft.com/office/officeart/2005/8/layout/orgChart1"/>
    <dgm:cxn modelId="{9765E25A-A691-42D8-85A7-01A8D134A16B}" type="presParOf" srcId="{2870BDA0-1D8B-4C31-9D9E-C78B92B42F4B}" destId="{B81D1890-F0AD-4834-BF5C-A038382066CE}" srcOrd="0" destOrd="0" presId="urn:microsoft.com/office/officeart/2005/8/layout/orgChart1"/>
    <dgm:cxn modelId="{67F7834D-3AC2-44FE-9428-7AD1B35519A2}" type="presParOf" srcId="{2870BDA0-1D8B-4C31-9D9E-C78B92B42F4B}" destId="{40060582-C2F0-47A3-8CDB-C4C33F51F426}" srcOrd="1" destOrd="0" presId="urn:microsoft.com/office/officeart/2005/8/layout/orgChart1"/>
    <dgm:cxn modelId="{368FBA99-90AF-49B5-A091-F663D663C966}" type="presParOf" srcId="{40060582-C2F0-47A3-8CDB-C4C33F51F426}" destId="{A6CFECDC-1D43-4E62-81C5-C1F149A59EE3}" srcOrd="0" destOrd="0" presId="urn:microsoft.com/office/officeart/2005/8/layout/orgChart1"/>
    <dgm:cxn modelId="{88E0A37D-29AB-4E94-9D1F-26E7E54D2766}" type="presParOf" srcId="{A6CFECDC-1D43-4E62-81C5-C1F149A59EE3}" destId="{B44921B6-619D-4461-A372-296D3FAF0BB9}" srcOrd="0" destOrd="0" presId="urn:microsoft.com/office/officeart/2005/8/layout/orgChart1"/>
    <dgm:cxn modelId="{00E4A2E9-B2C9-4A78-93E0-425F6F446C0D}" type="presParOf" srcId="{A6CFECDC-1D43-4E62-81C5-C1F149A59EE3}" destId="{C227EAE4-8C93-4DD0-9CFE-12E63D173CEC}" srcOrd="1" destOrd="0" presId="urn:microsoft.com/office/officeart/2005/8/layout/orgChart1"/>
    <dgm:cxn modelId="{106A43F1-E2D0-4BA0-813F-D0549FB5F9BD}" type="presParOf" srcId="{40060582-C2F0-47A3-8CDB-C4C33F51F426}" destId="{FC2C50E3-85C7-4A17-957B-BE3AA019913D}" srcOrd="1" destOrd="0" presId="urn:microsoft.com/office/officeart/2005/8/layout/orgChart1"/>
    <dgm:cxn modelId="{E726D9F3-F6B3-45CE-AEC2-6C48B63E8C09}" type="presParOf" srcId="{40060582-C2F0-47A3-8CDB-C4C33F51F426}" destId="{E3A4C2BD-106A-4569-9168-25920C9811A1}" srcOrd="2" destOrd="0" presId="urn:microsoft.com/office/officeart/2005/8/layout/orgChart1"/>
    <dgm:cxn modelId="{228E247B-8177-4713-841E-3DF07965D5EE}" type="presParOf" srcId="{2870BDA0-1D8B-4C31-9D9E-C78B92B42F4B}" destId="{33126AA9-330E-416D-A3C6-0D059ACB566B}" srcOrd="2" destOrd="0" presId="urn:microsoft.com/office/officeart/2005/8/layout/orgChart1"/>
    <dgm:cxn modelId="{77617258-384A-431E-ADA3-911F109FE323}" type="presParOf" srcId="{2870BDA0-1D8B-4C31-9D9E-C78B92B42F4B}" destId="{E4268EAC-B13E-4E1D-AC1E-BCA5FC546E16}" srcOrd="3" destOrd="0" presId="urn:microsoft.com/office/officeart/2005/8/layout/orgChart1"/>
    <dgm:cxn modelId="{4678CE9E-35F7-4570-820B-BCF1680E6DA1}" type="presParOf" srcId="{E4268EAC-B13E-4E1D-AC1E-BCA5FC546E16}" destId="{CC409490-104C-4DDF-9734-90D406627ED3}" srcOrd="0" destOrd="0" presId="urn:microsoft.com/office/officeart/2005/8/layout/orgChart1"/>
    <dgm:cxn modelId="{9E70A2DE-9624-4BF6-8BAE-84BCDA3ADEEF}" type="presParOf" srcId="{CC409490-104C-4DDF-9734-90D406627ED3}" destId="{4769CF3D-9ACE-4391-BFAD-869005CA99BB}" srcOrd="0" destOrd="0" presId="urn:microsoft.com/office/officeart/2005/8/layout/orgChart1"/>
    <dgm:cxn modelId="{251792A7-7343-4278-8B3B-6BF86362A3C4}" type="presParOf" srcId="{CC409490-104C-4DDF-9734-90D406627ED3}" destId="{9BFB92A3-E7DD-4768-BDFB-55ED3628B7C7}" srcOrd="1" destOrd="0" presId="urn:microsoft.com/office/officeart/2005/8/layout/orgChart1"/>
    <dgm:cxn modelId="{935616A9-8F75-4CA1-AEF1-1EE4F8EBC83D}" type="presParOf" srcId="{E4268EAC-B13E-4E1D-AC1E-BCA5FC546E16}" destId="{B5D4FB6A-7D6D-4CCB-ADE5-77716052E350}" srcOrd="1" destOrd="0" presId="urn:microsoft.com/office/officeart/2005/8/layout/orgChart1"/>
    <dgm:cxn modelId="{6EF43CC1-2260-4E9A-B8C7-122CF47AFBE4}" type="presParOf" srcId="{E4268EAC-B13E-4E1D-AC1E-BCA5FC546E16}" destId="{5E8C3671-BA93-4143-9D68-B33DB3A63FEA}" srcOrd="2" destOrd="0" presId="urn:microsoft.com/office/officeart/2005/8/layout/orgChart1"/>
    <dgm:cxn modelId="{72876447-4FB9-4814-AB95-A324BDCABC76}" type="presParOf" srcId="{2870BDA0-1D8B-4C31-9D9E-C78B92B42F4B}" destId="{53A6D0F3-46C4-42A6-84E5-FBC6F648C3FA}" srcOrd="4" destOrd="0" presId="urn:microsoft.com/office/officeart/2005/8/layout/orgChart1"/>
    <dgm:cxn modelId="{73EA1759-32C7-4029-8401-3F228A602643}" type="presParOf" srcId="{2870BDA0-1D8B-4C31-9D9E-C78B92B42F4B}" destId="{F9E879CE-6D7F-4068-95D9-D9FF80607025}" srcOrd="5" destOrd="0" presId="urn:microsoft.com/office/officeart/2005/8/layout/orgChart1"/>
    <dgm:cxn modelId="{5C574DD9-C2D0-4473-A308-3AD81BFD7BC5}" type="presParOf" srcId="{F9E879CE-6D7F-4068-95D9-D9FF80607025}" destId="{04641F73-8002-4EBE-ADEB-12551BD0863E}" srcOrd="0" destOrd="0" presId="urn:microsoft.com/office/officeart/2005/8/layout/orgChart1"/>
    <dgm:cxn modelId="{A33BC9AE-193A-4C05-B0CA-4B63D6B119AE}" type="presParOf" srcId="{04641F73-8002-4EBE-ADEB-12551BD0863E}" destId="{EC2831C5-9BAC-410E-B769-D432505649CB}" srcOrd="0" destOrd="0" presId="urn:microsoft.com/office/officeart/2005/8/layout/orgChart1"/>
    <dgm:cxn modelId="{11ACA8E2-61EF-4380-99D1-D0F478C5156B}" type="presParOf" srcId="{04641F73-8002-4EBE-ADEB-12551BD0863E}" destId="{8BF6D4CC-7F00-4725-B7A6-0FCDCA0D2012}" srcOrd="1" destOrd="0" presId="urn:microsoft.com/office/officeart/2005/8/layout/orgChart1"/>
    <dgm:cxn modelId="{ADB69AEF-8391-4E56-96A4-E24A4A421A04}" type="presParOf" srcId="{F9E879CE-6D7F-4068-95D9-D9FF80607025}" destId="{7A837E05-20F3-4F8B-B312-B3306845979B}" srcOrd="1" destOrd="0" presId="urn:microsoft.com/office/officeart/2005/8/layout/orgChart1"/>
    <dgm:cxn modelId="{643218AA-407B-4DCF-A2CE-F5B71C45A7FE}" type="presParOf" srcId="{F9E879CE-6D7F-4068-95D9-D9FF80607025}" destId="{87BCD47A-4065-4F4F-B0E5-3B9D7E7773C1}" srcOrd="2" destOrd="0" presId="urn:microsoft.com/office/officeart/2005/8/layout/orgChart1"/>
    <dgm:cxn modelId="{B78F2E8C-B235-4817-9CF2-A0F29E844364}" type="presParOf" srcId="{2870BDA0-1D8B-4C31-9D9E-C78B92B42F4B}" destId="{6A5AEE81-C7AD-471F-84CE-FC40A5478804}" srcOrd="6" destOrd="0" presId="urn:microsoft.com/office/officeart/2005/8/layout/orgChart1"/>
    <dgm:cxn modelId="{197C9565-9C90-4A40-819A-F9A78E951F3F}" type="presParOf" srcId="{2870BDA0-1D8B-4C31-9D9E-C78B92B42F4B}" destId="{14604030-BC14-4C83-A36D-25AC33DF6CD5}" srcOrd="7" destOrd="0" presId="urn:microsoft.com/office/officeart/2005/8/layout/orgChart1"/>
    <dgm:cxn modelId="{15052B5C-6B81-4D09-85FD-E01B7260057B}" type="presParOf" srcId="{14604030-BC14-4C83-A36D-25AC33DF6CD5}" destId="{07F37AAA-523A-4420-8CE5-0CD7CF0DBD75}" srcOrd="0" destOrd="0" presId="urn:microsoft.com/office/officeart/2005/8/layout/orgChart1"/>
    <dgm:cxn modelId="{974A258D-7A92-4567-89BD-D00A7A9DA894}" type="presParOf" srcId="{07F37AAA-523A-4420-8CE5-0CD7CF0DBD75}" destId="{90D22A59-28E8-4763-8832-B6E224493674}" srcOrd="0" destOrd="0" presId="urn:microsoft.com/office/officeart/2005/8/layout/orgChart1"/>
    <dgm:cxn modelId="{562756BF-8C87-49D9-B591-09AB705A527D}" type="presParOf" srcId="{07F37AAA-523A-4420-8CE5-0CD7CF0DBD75}" destId="{66C5E4E0-31D0-46CB-B469-A5DF54ABC424}" srcOrd="1" destOrd="0" presId="urn:microsoft.com/office/officeart/2005/8/layout/orgChart1"/>
    <dgm:cxn modelId="{FB0D6AA4-A51B-4E64-B7E4-C811DFB2B60D}" type="presParOf" srcId="{14604030-BC14-4C83-A36D-25AC33DF6CD5}" destId="{5BFE1F44-24E1-4BE3-855B-7B569436D6EE}" srcOrd="1" destOrd="0" presId="urn:microsoft.com/office/officeart/2005/8/layout/orgChart1"/>
    <dgm:cxn modelId="{4681DF31-047E-45BD-9BB1-417C4F1A80FE}" type="presParOf" srcId="{14604030-BC14-4C83-A36D-25AC33DF6CD5}" destId="{B8595217-8F43-4612-9EEC-00D151C247B0}" srcOrd="2" destOrd="0" presId="urn:microsoft.com/office/officeart/2005/8/layout/orgChart1"/>
    <dgm:cxn modelId="{5330B6CD-12FE-44BB-9CDB-A2E8CFF83622}" type="presParOf" srcId="{66856D91-0C79-4957-8B29-EDB3A771CFA5}" destId="{302FE65C-4B64-4770-88C8-CC8FE7634BBF}" srcOrd="2" destOrd="0" presId="urn:microsoft.com/office/officeart/2005/8/layout/orgChart1"/>
    <dgm:cxn modelId="{D9021E7E-41B1-46D8-BA11-CDFE15C08F26}" type="presParOf" srcId="{6E576DEB-7D01-4A83-81A5-550346385613}" destId="{3AF5789A-5629-4742-A525-0C550386995E}" srcOrd="6" destOrd="0" presId="urn:microsoft.com/office/officeart/2005/8/layout/orgChart1"/>
    <dgm:cxn modelId="{60FAA649-1B07-46D1-84F2-D246629046A6}" type="presParOf" srcId="{6E576DEB-7D01-4A83-81A5-550346385613}" destId="{153B6CA8-4A9B-4C24-A448-E29A052872EB}" srcOrd="7" destOrd="0" presId="urn:microsoft.com/office/officeart/2005/8/layout/orgChart1"/>
    <dgm:cxn modelId="{2866B137-FC55-42E9-B484-1F6C13D21209}" type="presParOf" srcId="{153B6CA8-4A9B-4C24-A448-E29A052872EB}" destId="{7846DE45-146F-4939-B2C3-2837D41C5C4E}" srcOrd="0" destOrd="0" presId="urn:microsoft.com/office/officeart/2005/8/layout/orgChart1"/>
    <dgm:cxn modelId="{8A8642F9-7E33-4886-AA22-FDBA622E747F}" type="presParOf" srcId="{7846DE45-146F-4939-B2C3-2837D41C5C4E}" destId="{A9C6BE38-414D-486C-8565-3767DA22B9EA}" srcOrd="0" destOrd="0" presId="urn:microsoft.com/office/officeart/2005/8/layout/orgChart1"/>
    <dgm:cxn modelId="{9CA2F15E-B4A2-4E8C-AF86-CF3D28CC75EA}" type="presParOf" srcId="{7846DE45-146F-4939-B2C3-2837D41C5C4E}" destId="{5299F473-38A1-4784-BA0B-BBA5DD647053}" srcOrd="1" destOrd="0" presId="urn:microsoft.com/office/officeart/2005/8/layout/orgChart1"/>
    <dgm:cxn modelId="{FEA90675-0477-4F93-8BBE-5B4A689E577E}" type="presParOf" srcId="{153B6CA8-4A9B-4C24-A448-E29A052872EB}" destId="{4CA02B67-1BE6-44C8-8599-86E16F7C387F}" srcOrd="1" destOrd="0" presId="urn:microsoft.com/office/officeart/2005/8/layout/orgChart1"/>
    <dgm:cxn modelId="{FA495A2E-F37F-4AD4-850C-F8288C7F8551}" type="presParOf" srcId="{4CA02B67-1BE6-44C8-8599-86E16F7C387F}" destId="{821BE85C-7C3F-41AF-B04D-5698B2C838DA}" srcOrd="0" destOrd="0" presId="urn:microsoft.com/office/officeart/2005/8/layout/orgChart1"/>
    <dgm:cxn modelId="{BCF24194-0CA5-4675-BF13-A27887CE0D58}" type="presParOf" srcId="{4CA02B67-1BE6-44C8-8599-86E16F7C387F}" destId="{4341C36B-4302-4F9B-A192-73CD039548B2}" srcOrd="1" destOrd="0" presId="urn:microsoft.com/office/officeart/2005/8/layout/orgChart1"/>
    <dgm:cxn modelId="{FFA7DEAF-1589-4797-A904-1FB93E69C77C}" type="presParOf" srcId="{4341C36B-4302-4F9B-A192-73CD039548B2}" destId="{27B1F3C9-9B17-47A0-A268-A57E0D147B82}" srcOrd="0" destOrd="0" presId="urn:microsoft.com/office/officeart/2005/8/layout/orgChart1"/>
    <dgm:cxn modelId="{5B7E12D4-7009-4332-8DF5-0E909EE043D3}" type="presParOf" srcId="{27B1F3C9-9B17-47A0-A268-A57E0D147B82}" destId="{8B5450B8-FE30-4F8E-BD5B-980A581C0009}" srcOrd="0" destOrd="0" presId="urn:microsoft.com/office/officeart/2005/8/layout/orgChart1"/>
    <dgm:cxn modelId="{8906483A-A486-44CF-A36F-94FB32579564}" type="presParOf" srcId="{27B1F3C9-9B17-47A0-A268-A57E0D147B82}" destId="{BAC7905B-AA61-46BE-8F08-88E7C83730F2}" srcOrd="1" destOrd="0" presId="urn:microsoft.com/office/officeart/2005/8/layout/orgChart1"/>
    <dgm:cxn modelId="{C4C63C57-65C3-450E-8300-1B47DB0F4DA8}" type="presParOf" srcId="{4341C36B-4302-4F9B-A192-73CD039548B2}" destId="{EB2F57AC-F120-4719-8E86-161D7E6893BE}" srcOrd="1" destOrd="0" presId="urn:microsoft.com/office/officeart/2005/8/layout/orgChart1"/>
    <dgm:cxn modelId="{23E27451-829D-4A81-B56D-AAECB63B2DE9}" type="presParOf" srcId="{4341C36B-4302-4F9B-A192-73CD039548B2}" destId="{D676D6AB-AE00-4114-98EF-A2D17D33865F}" srcOrd="2" destOrd="0" presId="urn:microsoft.com/office/officeart/2005/8/layout/orgChart1"/>
    <dgm:cxn modelId="{9EC8A6EF-F551-4F0C-B6BA-6D2E7565FC6A}" type="presParOf" srcId="{4CA02B67-1BE6-44C8-8599-86E16F7C387F}" destId="{3D735DD8-8F45-49D0-8DC7-CCE94FC5069E}" srcOrd="2" destOrd="0" presId="urn:microsoft.com/office/officeart/2005/8/layout/orgChart1"/>
    <dgm:cxn modelId="{43D026ED-C7AA-4B91-A9A9-13E87EE672D6}" type="presParOf" srcId="{4CA02B67-1BE6-44C8-8599-86E16F7C387F}" destId="{1C5275D7-8208-42E8-BD4F-4F2B7234F43E}" srcOrd="3" destOrd="0" presId="urn:microsoft.com/office/officeart/2005/8/layout/orgChart1"/>
    <dgm:cxn modelId="{15E2EA6D-63FC-4C55-9937-A60BE45D68DF}" type="presParOf" srcId="{1C5275D7-8208-42E8-BD4F-4F2B7234F43E}" destId="{6B389704-AB4A-44B5-B5DD-5F92F4AF0A73}" srcOrd="0" destOrd="0" presId="urn:microsoft.com/office/officeart/2005/8/layout/orgChart1"/>
    <dgm:cxn modelId="{2CC5011B-FA75-4E97-AD19-AD04A96684B5}" type="presParOf" srcId="{6B389704-AB4A-44B5-B5DD-5F92F4AF0A73}" destId="{D94CFFBE-64FB-4A69-A0E3-85EA8C4D4CBC}" srcOrd="0" destOrd="0" presId="urn:microsoft.com/office/officeart/2005/8/layout/orgChart1"/>
    <dgm:cxn modelId="{6BA4C033-C219-48B6-8F41-27DCF1CB4F14}" type="presParOf" srcId="{6B389704-AB4A-44B5-B5DD-5F92F4AF0A73}" destId="{1C61C766-7F37-4A43-91FE-77240946C1CB}" srcOrd="1" destOrd="0" presId="urn:microsoft.com/office/officeart/2005/8/layout/orgChart1"/>
    <dgm:cxn modelId="{396267FC-A5E2-4ECE-BCB7-302338E2F3DB}" type="presParOf" srcId="{1C5275D7-8208-42E8-BD4F-4F2B7234F43E}" destId="{1B5E32FA-7521-45EA-9B41-4048B6B914F3}" srcOrd="1" destOrd="0" presId="urn:microsoft.com/office/officeart/2005/8/layout/orgChart1"/>
    <dgm:cxn modelId="{A3AF1AB1-A6F2-489A-8553-2F1A7BA7C81A}" type="presParOf" srcId="{1C5275D7-8208-42E8-BD4F-4F2B7234F43E}" destId="{5131E197-646F-4304-9826-AED5242903B0}" srcOrd="2" destOrd="0" presId="urn:microsoft.com/office/officeart/2005/8/layout/orgChart1"/>
    <dgm:cxn modelId="{86AC27B6-5607-43EB-9797-9A8484A78B2A}" type="presParOf" srcId="{4CA02B67-1BE6-44C8-8599-86E16F7C387F}" destId="{7FEC96EA-ED80-47EC-B70F-59BB5F09A02A}" srcOrd="4" destOrd="0" presId="urn:microsoft.com/office/officeart/2005/8/layout/orgChart1"/>
    <dgm:cxn modelId="{875738BE-D5D6-4391-8AFF-13A287E26068}" type="presParOf" srcId="{4CA02B67-1BE6-44C8-8599-86E16F7C387F}" destId="{8516B811-8EEA-4638-A852-9303F3107D81}" srcOrd="5" destOrd="0" presId="urn:microsoft.com/office/officeart/2005/8/layout/orgChart1"/>
    <dgm:cxn modelId="{F227BA5D-1894-40AC-9777-828EE4161FFF}" type="presParOf" srcId="{8516B811-8EEA-4638-A852-9303F3107D81}" destId="{4771E632-BEA7-4213-9A1C-57F346505417}" srcOrd="0" destOrd="0" presId="urn:microsoft.com/office/officeart/2005/8/layout/orgChart1"/>
    <dgm:cxn modelId="{F946C196-B4E6-4723-B097-8DB5C656E07E}" type="presParOf" srcId="{4771E632-BEA7-4213-9A1C-57F346505417}" destId="{2D411991-E0BA-4AF8-BECF-F63AB6B7DFB0}" srcOrd="0" destOrd="0" presId="urn:microsoft.com/office/officeart/2005/8/layout/orgChart1"/>
    <dgm:cxn modelId="{F23D69DC-3E01-4365-A173-80FAE8D85D9E}" type="presParOf" srcId="{4771E632-BEA7-4213-9A1C-57F346505417}" destId="{510707BF-517D-482E-B59A-033E5657FB85}" srcOrd="1" destOrd="0" presId="urn:microsoft.com/office/officeart/2005/8/layout/orgChart1"/>
    <dgm:cxn modelId="{7F360036-E5BB-44D8-BDCE-19F13C61B418}" type="presParOf" srcId="{8516B811-8EEA-4638-A852-9303F3107D81}" destId="{855B2BDE-BD38-4C8A-AF82-A138C11A108B}" srcOrd="1" destOrd="0" presId="urn:microsoft.com/office/officeart/2005/8/layout/orgChart1"/>
    <dgm:cxn modelId="{006DC9FB-8F01-4B22-ADE9-3656D2DD5622}" type="presParOf" srcId="{8516B811-8EEA-4638-A852-9303F3107D81}" destId="{4FE98269-744A-4251-8B4C-2EEFE76F8230}" srcOrd="2" destOrd="0" presId="urn:microsoft.com/office/officeart/2005/8/layout/orgChart1"/>
    <dgm:cxn modelId="{975C5AFF-49A2-4F54-8664-036202CAA6C9}" type="presParOf" srcId="{4CA02B67-1BE6-44C8-8599-86E16F7C387F}" destId="{56F4F7B0-ABEB-481D-AF52-6ACB746B7719}" srcOrd="6" destOrd="0" presId="urn:microsoft.com/office/officeart/2005/8/layout/orgChart1"/>
    <dgm:cxn modelId="{AA764EF0-7AA7-4667-B19E-50BEB6310B02}" type="presParOf" srcId="{4CA02B67-1BE6-44C8-8599-86E16F7C387F}" destId="{1FE5828F-A5BC-4004-BC23-AF9EAECA3A94}" srcOrd="7" destOrd="0" presId="urn:microsoft.com/office/officeart/2005/8/layout/orgChart1"/>
    <dgm:cxn modelId="{8673B512-505D-4C1B-BED1-43657231A0F7}" type="presParOf" srcId="{1FE5828F-A5BC-4004-BC23-AF9EAECA3A94}" destId="{AA2BE202-F4F5-4888-BED3-3F17F3258315}" srcOrd="0" destOrd="0" presId="urn:microsoft.com/office/officeart/2005/8/layout/orgChart1"/>
    <dgm:cxn modelId="{41CC7039-28B8-4E24-AD6F-87EB15C16625}" type="presParOf" srcId="{AA2BE202-F4F5-4888-BED3-3F17F3258315}" destId="{4625F0DA-D722-4732-AC44-609F34CCA100}" srcOrd="0" destOrd="0" presId="urn:microsoft.com/office/officeart/2005/8/layout/orgChart1"/>
    <dgm:cxn modelId="{7F250B7B-86A6-4CA6-9CF5-ADFBF042FB2F}" type="presParOf" srcId="{AA2BE202-F4F5-4888-BED3-3F17F3258315}" destId="{07B7A9F7-565C-4B64-B0F8-D79C58A46E9D}" srcOrd="1" destOrd="0" presId="urn:microsoft.com/office/officeart/2005/8/layout/orgChart1"/>
    <dgm:cxn modelId="{811FD16D-9825-41F2-A03A-CCA89252B218}" type="presParOf" srcId="{1FE5828F-A5BC-4004-BC23-AF9EAECA3A94}" destId="{72B244B1-66FA-4A93-8213-29B50C0683E3}" srcOrd="1" destOrd="0" presId="urn:microsoft.com/office/officeart/2005/8/layout/orgChart1"/>
    <dgm:cxn modelId="{EE6D8340-8281-4F1D-BF50-A56DB9B9413F}" type="presParOf" srcId="{1FE5828F-A5BC-4004-BC23-AF9EAECA3A94}" destId="{A1B06944-9D90-4321-AEE1-8299495984C2}" srcOrd="2" destOrd="0" presId="urn:microsoft.com/office/officeart/2005/8/layout/orgChart1"/>
    <dgm:cxn modelId="{71B11B1F-7B0C-403B-B723-C5BB34498193}" type="presParOf" srcId="{153B6CA8-4A9B-4C24-A448-E29A052872EB}" destId="{D6F8B4E0-1C3A-44FC-9C98-D17E68569F90}" srcOrd="2" destOrd="0" presId="urn:microsoft.com/office/officeart/2005/8/layout/orgChart1"/>
    <dgm:cxn modelId="{F6B86989-43D4-4911-A182-73CB8E9F9A58}" type="presParOf" srcId="{6E576DEB-7D01-4A83-81A5-550346385613}" destId="{EBEF0280-D8E9-4F39-8CE3-4B0AED9AF9DB}" srcOrd="8" destOrd="0" presId="urn:microsoft.com/office/officeart/2005/8/layout/orgChart1"/>
    <dgm:cxn modelId="{324ECD96-9C36-485A-9C03-E49C7D53C6D9}" type="presParOf" srcId="{6E576DEB-7D01-4A83-81A5-550346385613}" destId="{ECCE53AA-CE8E-4FA5-B487-9E623E41BAC5}" srcOrd="9" destOrd="0" presId="urn:microsoft.com/office/officeart/2005/8/layout/orgChart1"/>
    <dgm:cxn modelId="{4A359BCF-AB7A-46D1-A150-4D84FDC91B65}" type="presParOf" srcId="{ECCE53AA-CE8E-4FA5-B487-9E623E41BAC5}" destId="{A0FB6982-3DCF-4694-BCEC-08435A39E761}" srcOrd="0" destOrd="0" presId="urn:microsoft.com/office/officeart/2005/8/layout/orgChart1"/>
    <dgm:cxn modelId="{38707C65-99EB-4543-BD94-E4A0018106B8}" type="presParOf" srcId="{A0FB6982-3DCF-4694-BCEC-08435A39E761}" destId="{541D115A-050C-4ACD-AC2C-E8A1E4286946}" srcOrd="0" destOrd="0" presId="urn:microsoft.com/office/officeart/2005/8/layout/orgChart1"/>
    <dgm:cxn modelId="{67E5AA1E-AFC0-4089-B6ED-A29D77704095}" type="presParOf" srcId="{A0FB6982-3DCF-4694-BCEC-08435A39E761}" destId="{6C67E971-801E-416F-B35B-37CFEF0A6EAF}" srcOrd="1" destOrd="0" presId="urn:microsoft.com/office/officeart/2005/8/layout/orgChart1"/>
    <dgm:cxn modelId="{433F4BA4-845F-4122-B9B2-21624F18D7AC}" type="presParOf" srcId="{ECCE53AA-CE8E-4FA5-B487-9E623E41BAC5}" destId="{33B948DA-6AE1-4216-94DB-EE7D8CB05921}" srcOrd="1" destOrd="0" presId="urn:microsoft.com/office/officeart/2005/8/layout/orgChart1"/>
    <dgm:cxn modelId="{5A7EB878-3AD2-43CB-A165-919969998290}" type="presParOf" srcId="{33B948DA-6AE1-4216-94DB-EE7D8CB05921}" destId="{A7A69619-A608-4EE2-8ACE-F8D2B2A4D035}" srcOrd="0" destOrd="0" presId="urn:microsoft.com/office/officeart/2005/8/layout/orgChart1"/>
    <dgm:cxn modelId="{ED90F57D-59A7-44D5-A504-4ACC236C56B7}" type="presParOf" srcId="{33B948DA-6AE1-4216-94DB-EE7D8CB05921}" destId="{5956ADDA-0309-4607-9E91-29175F95849F}" srcOrd="1" destOrd="0" presId="urn:microsoft.com/office/officeart/2005/8/layout/orgChart1"/>
    <dgm:cxn modelId="{EAE13305-AF94-4091-A7BD-D280972C2834}" type="presParOf" srcId="{5956ADDA-0309-4607-9E91-29175F95849F}" destId="{71218084-8256-4744-8A69-21AE36795D29}" srcOrd="0" destOrd="0" presId="urn:microsoft.com/office/officeart/2005/8/layout/orgChart1"/>
    <dgm:cxn modelId="{D126E0EA-DC4A-42EB-AA4E-CA6A097A883E}" type="presParOf" srcId="{71218084-8256-4744-8A69-21AE36795D29}" destId="{D4151515-E118-47A7-8034-AD8DA8EF1750}" srcOrd="0" destOrd="0" presId="urn:microsoft.com/office/officeart/2005/8/layout/orgChart1"/>
    <dgm:cxn modelId="{5E69559F-777D-41BF-9344-A82AB6E26051}" type="presParOf" srcId="{71218084-8256-4744-8A69-21AE36795D29}" destId="{9EA274F1-2E38-438C-B47A-C54C413D7C5E}" srcOrd="1" destOrd="0" presId="urn:microsoft.com/office/officeart/2005/8/layout/orgChart1"/>
    <dgm:cxn modelId="{BC3CED2E-63E6-4BD9-AA7E-29D060B120BE}" type="presParOf" srcId="{5956ADDA-0309-4607-9E91-29175F95849F}" destId="{CABB4489-20F2-4CB8-8EE8-E3C7AAB6AFF1}" srcOrd="1" destOrd="0" presId="urn:microsoft.com/office/officeart/2005/8/layout/orgChart1"/>
    <dgm:cxn modelId="{612F31E1-6C2C-4AE9-8258-CDCA3FBBDFDA}" type="presParOf" srcId="{5956ADDA-0309-4607-9E91-29175F95849F}" destId="{8C3DF8C4-0BBD-41AA-A596-E1117947DB91}" srcOrd="2" destOrd="0" presId="urn:microsoft.com/office/officeart/2005/8/layout/orgChart1"/>
    <dgm:cxn modelId="{2CCCE3F6-6202-4233-9322-7FE104A32D9E}" type="presParOf" srcId="{33B948DA-6AE1-4216-94DB-EE7D8CB05921}" destId="{E2F3E7CA-690B-48E1-B565-1B5D4315D365}" srcOrd="2" destOrd="0" presId="urn:microsoft.com/office/officeart/2005/8/layout/orgChart1"/>
    <dgm:cxn modelId="{1CE658A1-3D9F-4B53-BA0F-9549AD438CCE}" type="presParOf" srcId="{33B948DA-6AE1-4216-94DB-EE7D8CB05921}" destId="{F1273878-1704-4AC7-A961-8DACACDE493C}" srcOrd="3" destOrd="0" presId="urn:microsoft.com/office/officeart/2005/8/layout/orgChart1"/>
    <dgm:cxn modelId="{2CA14B3C-1595-4E68-9AD4-C59B41755ABE}" type="presParOf" srcId="{F1273878-1704-4AC7-A961-8DACACDE493C}" destId="{27726081-DB29-48F5-9C88-721F6D101173}" srcOrd="0" destOrd="0" presId="urn:microsoft.com/office/officeart/2005/8/layout/orgChart1"/>
    <dgm:cxn modelId="{E0661971-0FE0-411D-BE58-F98DD6F35EB3}" type="presParOf" srcId="{27726081-DB29-48F5-9C88-721F6D101173}" destId="{FBF5D570-972C-4294-9E82-2DF5D8D3EE5E}" srcOrd="0" destOrd="0" presId="urn:microsoft.com/office/officeart/2005/8/layout/orgChart1"/>
    <dgm:cxn modelId="{98E651C8-E1E5-4B79-98BC-0913E0EFC54B}" type="presParOf" srcId="{27726081-DB29-48F5-9C88-721F6D101173}" destId="{4D1DBDBC-BF6E-4540-A49E-9780301F8DCD}" srcOrd="1" destOrd="0" presId="urn:microsoft.com/office/officeart/2005/8/layout/orgChart1"/>
    <dgm:cxn modelId="{FE7763BA-1F64-4B56-88DB-7FCF817B21F0}" type="presParOf" srcId="{F1273878-1704-4AC7-A961-8DACACDE493C}" destId="{E3F48350-08FF-4A47-BDE2-C0F63026F347}" srcOrd="1" destOrd="0" presId="urn:microsoft.com/office/officeart/2005/8/layout/orgChart1"/>
    <dgm:cxn modelId="{AD51BFBD-9629-4BCE-9E83-AABBDDA53FF9}" type="presParOf" srcId="{F1273878-1704-4AC7-A961-8DACACDE493C}" destId="{1F198A88-E717-4D3D-A16A-EA26B2D6EBDE}" srcOrd="2" destOrd="0" presId="urn:microsoft.com/office/officeart/2005/8/layout/orgChart1"/>
    <dgm:cxn modelId="{F35FF5E6-3ABC-4EF1-A12E-5B363753DBF3}" type="presParOf" srcId="{33B948DA-6AE1-4216-94DB-EE7D8CB05921}" destId="{A4417381-1501-4C84-B1E1-E0989D9FB140}" srcOrd="4" destOrd="0" presId="urn:microsoft.com/office/officeart/2005/8/layout/orgChart1"/>
    <dgm:cxn modelId="{3A165979-87B4-4DB1-87B3-4B7E38294E3D}" type="presParOf" srcId="{33B948DA-6AE1-4216-94DB-EE7D8CB05921}" destId="{42A27C34-DD34-4AF6-BF03-9A361E308245}" srcOrd="5" destOrd="0" presId="urn:microsoft.com/office/officeart/2005/8/layout/orgChart1"/>
    <dgm:cxn modelId="{C9B7B135-4D3A-4DB1-A2A0-5ED35B8C5869}" type="presParOf" srcId="{42A27C34-DD34-4AF6-BF03-9A361E308245}" destId="{AD8BF351-E219-4A7D-92FB-E226CD9D4C9F}" srcOrd="0" destOrd="0" presId="urn:microsoft.com/office/officeart/2005/8/layout/orgChart1"/>
    <dgm:cxn modelId="{3BD76E1A-6A0F-4846-9C70-441D9A12E616}" type="presParOf" srcId="{AD8BF351-E219-4A7D-92FB-E226CD9D4C9F}" destId="{C8C48A29-09AD-40A5-B1CA-1068D95F6EFC}" srcOrd="0" destOrd="0" presId="urn:microsoft.com/office/officeart/2005/8/layout/orgChart1"/>
    <dgm:cxn modelId="{0A728DB6-CE41-4E1F-AD14-11DDF2DB4261}" type="presParOf" srcId="{AD8BF351-E219-4A7D-92FB-E226CD9D4C9F}" destId="{7ACC77A5-66AF-44AF-B422-792481790FC3}" srcOrd="1" destOrd="0" presId="urn:microsoft.com/office/officeart/2005/8/layout/orgChart1"/>
    <dgm:cxn modelId="{B8EECFC7-44E7-49CD-83FC-8066FD344AE3}" type="presParOf" srcId="{42A27C34-DD34-4AF6-BF03-9A361E308245}" destId="{64266813-1D5C-4ED1-A231-8CEE1E9EE0DA}" srcOrd="1" destOrd="0" presId="urn:microsoft.com/office/officeart/2005/8/layout/orgChart1"/>
    <dgm:cxn modelId="{E1C34F8D-A64B-4CF4-81AC-8852635CA57E}" type="presParOf" srcId="{42A27C34-DD34-4AF6-BF03-9A361E308245}" destId="{2A8739F0-3470-4628-85FA-C0E18D50A95D}" srcOrd="2" destOrd="0" presId="urn:microsoft.com/office/officeart/2005/8/layout/orgChart1"/>
    <dgm:cxn modelId="{ED7F99C5-CC84-49AE-AF07-B6B5710ABA1D}" type="presParOf" srcId="{33B948DA-6AE1-4216-94DB-EE7D8CB05921}" destId="{6D43F485-68EE-4813-AD0E-76639AB31DFF}" srcOrd="6" destOrd="0" presId="urn:microsoft.com/office/officeart/2005/8/layout/orgChart1"/>
    <dgm:cxn modelId="{09796421-5CAD-4BBA-9E23-F7BEF3DFFB5F}" type="presParOf" srcId="{33B948DA-6AE1-4216-94DB-EE7D8CB05921}" destId="{E45747CB-A063-404F-A243-EE2CD99DD65A}" srcOrd="7" destOrd="0" presId="urn:microsoft.com/office/officeart/2005/8/layout/orgChart1"/>
    <dgm:cxn modelId="{EDE6F216-5587-4F23-89AE-10963A6096A3}" type="presParOf" srcId="{E45747CB-A063-404F-A243-EE2CD99DD65A}" destId="{E3433219-DFF8-491A-826E-CBDF14EB9527}" srcOrd="0" destOrd="0" presId="urn:microsoft.com/office/officeart/2005/8/layout/orgChart1"/>
    <dgm:cxn modelId="{53AF89CA-CDFB-4B20-97A1-A62F546E8427}" type="presParOf" srcId="{E3433219-DFF8-491A-826E-CBDF14EB9527}" destId="{15F7CA57-3BCC-4466-94E9-54E4314B4115}" srcOrd="0" destOrd="0" presId="urn:microsoft.com/office/officeart/2005/8/layout/orgChart1"/>
    <dgm:cxn modelId="{94C009DB-D4D1-41C9-BE78-DA09C6ABAFC3}" type="presParOf" srcId="{E3433219-DFF8-491A-826E-CBDF14EB9527}" destId="{F13367CC-833A-4CF4-A633-00562B06ABEE}" srcOrd="1" destOrd="0" presId="urn:microsoft.com/office/officeart/2005/8/layout/orgChart1"/>
    <dgm:cxn modelId="{5C012668-FC79-4BD2-B40A-14226B0448C7}" type="presParOf" srcId="{E45747CB-A063-404F-A243-EE2CD99DD65A}" destId="{29AE2A9A-A42E-478F-84C9-34C7AF07A731}" srcOrd="1" destOrd="0" presId="urn:microsoft.com/office/officeart/2005/8/layout/orgChart1"/>
    <dgm:cxn modelId="{348A196A-605F-4862-A89D-14C4014E1DB1}" type="presParOf" srcId="{E45747CB-A063-404F-A243-EE2CD99DD65A}" destId="{6656F0CD-4E5A-4CED-949D-A7236D7FBD59}" srcOrd="2" destOrd="0" presId="urn:microsoft.com/office/officeart/2005/8/layout/orgChart1"/>
    <dgm:cxn modelId="{52FC9E48-D276-4ED8-BA92-4A85CE43CB5B}" type="presParOf" srcId="{ECCE53AA-CE8E-4FA5-B487-9E623E41BAC5}" destId="{D8D8EE1E-B030-4E16-9DA4-A2E30F232411}" srcOrd="2" destOrd="0" presId="urn:microsoft.com/office/officeart/2005/8/layout/orgChart1"/>
    <dgm:cxn modelId="{BF4DF8A8-F150-4A3B-827D-3BDAC9E8EBEF}" type="presParOf" srcId="{6E576DEB-7D01-4A83-81A5-550346385613}" destId="{56EF4F64-C16A-4A13-A951-4DF12F913B70}" srcOrd="10" destOrd="0" presId="urn:microsoft.com/office/officeart/2005/8/layout/orgChart1"/>
    <dgm:cxn modelId="{05723964-8DB5-4C59-B1E3-EF4729859599}" type="presParOf" srcId="{6E576DEB-7D01-4A83-81A5-550346385613}" destId="{C2C01872-B336-4C0E-A821-9288012FC2F9}" srcOrd="11" destOrd="0" presId="urn:microsoft.com/office/officeart/2005/8/layout/orgChart1"/>
    <dgm:cxn modelId="{78357094-F1B0-4272-88EC-E13596DD2749}" type="presParOf" srcId="{C2C01872-B336-4C0E-A821-9288012FC2F9}" destId="{4744FE99-EDC5-4A3F-9DA3-201E73FADB2D}" srcOrd="0" destOrd="0" presId="urn:microsoft.com/office/officeart/2005/8/layout/orgChart1"/>
    <dgm:cxn modelId="{3531C820-3841-4D42-A117-0AFD230DD6F0}" type="presParOf" srcId="{4744FE99-EDC5-4A3F-9DA3-201E73FADB2D}" destId="{B0A8359F-31DA-42D5-8190-AD75A8F194CA}" srcOrd="0" destOrd="0" presId="urn:microsoft.com/office/officeart/2005/8/layout/orgChart1"/>
    <dgm:cxn modelId="{6C496F13-5781-40AC-BB9A-304638305E96}" type="presParOf" srcId="{4744FE99-EDC5-4A3F-9DA3-201E73FADB2D}" destId="{F0E8AF05-D1E0-4F6B-B3AE-E4ACD9F68A37}" srcOrd="1" destOrd="0" presId="urn:microsoft.com/office/officeart/2005/8/layout/orgChart1"/>
    <dgm:cxn modelId="{1264DFA4-9506-45E4-A5A3-C4217C8D93A7}" type="presParOf" srcId="{C2C01872-B336-4C0E-A821-9288012FC2F9}" destId="{F83B16B7-04E2-4672-94AD-8DEF02692CD7}" srcOrd="1" destOrd="0" presId="urn:microsoft.com/office/officeart/2005/8/layout/orgChart1"/>
    <dgm:cxn modelId="{0C8F0813-6AF7-4551-9D52-BB4F4B6666A7}" type="presParOf" srcId="{F83B16B7-04E2-4672-94AD-8DEF02692CD7}" destId="{8E73ABB4-257C-4940-8F3A-91B275F25ECB}" srcOrd="0" destOrd="0" presId="urn:microsoft.com/office/officeart/2005/8/layout/orgChart1"/>
    <dgm:cxn modelId="{EE463B83-95AA-44DD-9E07-98FD7E248700}" type="presParOf" srcId="{F83B16B7-04E2-4672-94AD-8DEF02692CD7}" destId="{B9D873E1-1842-46A3-85C0-56007220BF49}" srcOrd="1" destOrd="0" presId="urn:microsoft.com/office/officeart/2005/8/layout/orgChart1"/>
    <dgm:cxn modelId="{2B79BEA9-0B9B-4A89-8F6E-303C83DB7A7F}" type="presParOf" srcId="{B9D873E1-1842-46A3-85C0-56007220BF49}" destId="{B1F12F3C-A651-4141-91AD-0F482BBC1DCE}" srcOrd="0" destOrd="0" presId="urn:microsoft.com/office/officeart/2005/8/layout/orgChart1"/>
    <dgm:cxn modelId="{445B323F-A850-42A9-91F9-52DDCC60983F}" type="presParOf" srcId="{B1F12F3C-A651-4141-91AD-0F482BBC1DCE}" destId="{35F03D66-25CB-4C74-B9F6-E78B41BF9482}" srcOrd="0" destOrd="0" presId="urn:microsoft.com/office/officeart/2005/8/layout/orgChart1"/>
    <dgm:cxn modelId="{61AC63C9-5C5E-46EC-BE74-4064BC86358B}" type="presParOf" srcId="{B1F12F3C-A651-4141-91AD-0F482BBC1DCE}" destId="{8EC0C33A-394F-49FD-9228-4B5C3F4AAFEB}" srcOrd="1" destOrd="0" presId="urn:microsoft.com/office/officeart/2005/8/layout/orgChart1"/>
    <dgm:cxn modelId="{851678A0-1BB6-4EB2-9AC3-406E119F8BD1}" type="presParOf" srcId="{B9D873E1-1842-46A3-85C0-56007220BF49}" destId="{55F8590A-378C-430A-851B-D58BAB95F086}" srcOrd="1" destOrd="0" presId="urn:microsoft.com/office/officeart/2005/8/layout/orgChart1"/>
    <dgm:cxn modelId="{D519BF1A-9CB0-4674-A1FD-783DB84B6CFC}" type="presParOf" srcId="{B9D873E1-1842-46A3-85C0-56007220BF49}" destId="{B236A533-57B2-4497-8CC4-70F4C8EB8539}" srcOrd="2" destOrd="0" presId="urn:microsoft.com/office/officeart/2005/8/layout/orgChart1"/>
    <dgm:cxn modelId="{204FD785-45CE-4299-A964-8CAFF538BA66}" type="presParOf" srcId="{F83B16B7-04E2-4672-94AD-8DEF02692CD7}" destId="{7A521969-120E-44DA-A61B-465519481F39}" srcOrd="2" destOrd="0" presId="urn:microsoft.com/office/officeart/2005/8/layout/orgChart1"/>
    <dgm:cxn modelId="{2A8F6375-1EDB-4F36-817B-6189DC1BD045}" type="presParOf" srcId="{F83B16B7-04E2-4672-94AD-8DEF02692CD7}" destId="{3DF590A4-C26B-4F1C-8EDF-1135E6EFA1D5}" srcOrd="3" destOrd="0" presId="urn:microsoft.com/office/officeart/2005/8/layout/orgChart1"/>
    <dgm:cxn modelId="{48F6EBEB-5D12-47DC-8D61-FA93B7C316C8}" type="presParOf" srcId="{3DF590A4-C26B-4F1C-8EDF-1135E6EFA1D5}" destId="{B62A9472-4AE0-4B73-9009-CB0E4B4FC1AA}" srcOrd="0" destOrd="0" presId="urn:microsoft.com/office/officeart/2005/8/layout/orgChart1"/>
    <dgm:cxn modelId="{2E0CFA26-9917-4389-A04A-47AF73B69479}" type="presParOf" srcId="{B62A9472-4AE0-4B73-9009-CB0E4B4FC1AA}" destId="{0A90B0D6-6A96-4D7D-889D-24CE2E595505}" srcOrd="0" destOrd="0" presId="urn:microsoft.com/office/officeart/2005/8/layout/orgChart1"/>
    <dgm:cxn modelId="{FCAA4FC2-D26D-44B4-9C58-643CEC2CE33B}" type="presParOf" srcId="{B62A9472-4AE0-4B73-9009-CB0E4B4FC1AA}" destId="{5A1B885A-CE5E-4F98-9BD2-7E5963F30732}" srcOrd="1" destOrd="0" presId="urn:microsoft.com/office/officeart/2005/8/layout/orgChart1"/>
    <dgm:cxn modelId="{E1D23C28-02C8-4E1F-9C4E-013D662B0283}" type="presParOf" srcId="{3DF590A4-C26B-4F1C-8EDF-1135E6EFA1D5}" destId="{9E2E40E7-BFE4-4E97-9E3A-CC71A3FBA3AD}" srcOrd="1" destOrd="0" presId="urn:microsoft.com/office/officeart/2005/8/layout/orgChart1"/>
    <dgm:cxn modelId="{8DC7978D-811D-4BCF-BAF9-6AA9B2056E03}" type="presParOf" srcId="{3DF590A4-C26B-4F1C-8EDF-1135E6EFA1D5}" destId="{FD9B3806-74A3-49C5-A8F6-DDC2E8E98F33}" srcOrd="2" destOrd="0" presId="urn:microsoft.com/office/officeart/2005/8/layout/orgChart1"/>
    <dgm:cxn modelId="{0CAC01EA-5CA1-423E-AE02-FD05D368B33F}" type="presParOf" srcId="{F83B16B7-04E2-4672-94AD-8DEF02692CD7}" destId="{6F6A7843-CE03-4A42-81E3-14D7C065C288}" srcOrd="4" destOrd="0" presId="urn:microsoft.com/office/officeart/2005/8/layout/orgChart1"/>
    <dgm:cxn modelId="{500DD877-84D3-4CC2-A9E1-FD940644BE6C}" type="presParOf" srcId="{F83B16B7-04E2-4672-94AD-8DEF02692CD7}" destId="{7F4B7EF6-B9F8-42DE-9FD1-5DBB192CCA44}" srcOrd="5" destOrd="0" presId="urn:microsoft.com/office/officeart/2005/8/layout/orgChart1"/>
    <dgm:cxn modelId="{0388DEF5-FE79-46C2-A45D-F10C886997D0}" type="presParOf" srcId="{7F4B7EF6-B9F8-42DE-9FD1-5DBB192CCA44}" destId="{7FE781F5-D691-4CEB-95E2-CF069BFEDA44}" srcOrd="0" destOrd="0" presId="urn:microsoft.com/office/officeart/2005/8/layout/orgChart1"/>
    <dgm:cxn modelId="{006DAB43-4E80-4D5D-9680-50927F9A2729}" type="presParOf" srcId="{7FE781F5-D691-4CEB-95E2-CF069BFEDA44}" destId="{68B16437-C29A-496A-A649-27B151F4B746}" srcOrd="0" destOrd="0" presId="urn:microsoft.com/office/officeart/2005/8/layout/orgChart1"/>
    <dgm:cxn modelId="{E430CE86-6128-41DA-AB64-48EB00A28370}" type="presParOf" srcId="{7FE781F5-D691-4CEB-95E2-CF069BFEDA44}" destId="{B95BC360-D076-40E0-A8B1-7723D0B0509D}" srcOrd="1" destOrd="0" presId="urn:microsoft.com/office/officeart/2005/8/layout/orgChart1"/>
    <dgm:cxn modelId="{98EF76FE-2C0A-4DCE-97FF-F281EA0DEBAC}" type="presParOf" srcId="{7F4B7EF6-B9F8-42DE-9FD1-5DBB192CCA44}" destId="{64DFD892-6034-4972-BA3B-BE45EC6E1588}" srcOrd="1" destOrd="0" presId="urn:microsoft.com/office/officeart/2005/8/layout/orgChart1"/>
    <dgm:cxn modelId="{EF5FC8B9-6D8D-481E-865D-D2C8BE6B1F2D}" type="presParOf" srcId="{7F4B7EF6-B9F8-42DE-9FD1-5DBB192CCA44}" destId="{603AFABF-F72A-4034-A545-A5DDCD4A5D6B}" srcOrd="2" destOrd="0" presId="urn:microsoft.com/office/officeart/2005/8/layout/orgChart1"/>
    <dgm:cxn modelId="{E0ED5EB6-9F54-4C25-B74B-DD3897F83D1C}" type="presParOf" srcId="{C2C01872-B336-4C0E-A821-9288012FC2F9}" destId="{3ABFB9E9-F54F-4509-8D92-C2F05A80997A}" srcOrd="2" destOrd="0" presId="urn:microsoft.com/office/officeart/2005/8/layout/orgChart1"/>
    <dgm:cxn modelId="{55F7A606-288F-448F-94C7-6E9CE9DD4997}" type="presParOf" srcId="{6E576DEB-7D01-4A83-81A5-550346385613}" destId="{EA405F97-B180-4467-AA93-921266FC7083}" srcOrd="12" destOrd="0" presId="urn:microsoft.com/office/officeart/2005/8/layout/orgChart1"/>
    <dgm:cxn modelId="{81C76FBC-676E-4DCD-8F55-9746F7D4AF38}" type="presParOf" srcId="{6E576DEB-7D01-4A83-81A5-550346385613}" destId="{2101A45D-0389-4A45-825A-6D6860DD71BF}" srcOrd="13" destOrd="0" presId="urn:microsoft.com/office/officeart/2005/8/layout/orgChart1"/>
    <dgm:cxn modelId="{CA7B2294-0C33-4D66-8F4A-E00C08CC1136}" type="presParOf" srcId="{2101A45D-0389-4A45-825A-6D6860DD71BF}" destId="{EF689DE0-4812-475D-BCA2-2BB9A91A5591}" srcOrd="0" destOrd="0" presId="urn:microsoft.com/office/officeart/2005/8/layout/orgChart1"/>
    <dgm:cxn modelId="{BF9796AB-ACE7-4DB1-9B36-BDC2245C2571}" type="presParOf" srcId="{EF689DE0-4812-475D-BCA2-2BB9A91A5591}" destId="{3B61C540-CD93-4554-B477-8DC771BE577E}" srcOrd="0" destOrd="0" presId="urn:microsoft.com/office/officeart/2005/8/layout/orgChart1"/>
    <dgm:cxn modelId="{D99A97A9-DDA3-4AFF-9974-10E55F30FAF6}" type="presParOf" srcId="{EF689DE0-4812-475D-BCA2-2BB9A91A5591}" destId="{D3FB28EC-6480-4F3B-A361-3E7043296F6D}" srcOrd="1" destOrd="0" presId="urn:microsoft.com/office/officeart/2005/8/layout/orgChart1"/>
    <dgm:cxn modelId="{61EB43E5-C588-4E47-B470-67554F9E60FA}" type="presParOf" srcId="{2101A45D-0389-4A45-825A-6D6860DD71BF}" destId="{7B9DB03B-852B-4957-977B-A60EEF347915}" srcOrd="1" destOrd="0" presId="urn:microsoft.com/office/officeart/2005/8/layout/orgChart1"/>
    <dgm:cxn modelId="{B259DC2B-412D-4946-A6B6-40E8029EE67D}" type="presParOf" srcId="{7B9DB03B-852B-4957-977B-A60EEF347915}" destId="{917044DC-2DB8-4B63-8ED1-DA16D909546C}" srcOrd="0" destOrd="0" presId="urn:microsoft.com/office/officeart/2005/8/layout/orgChart1"/>
    <dgm:cxn modelId="{1012525C-38D0-418D-A4C3-FCE90D815794}" type="presParOf" srcId="{7B9DB03B-852B-4957-977B-A60EEF347915}" destId="{7516E464-3827-4AD6-B8FD-B37A232C0B85}" srcOrd="1" destOrd="0" presId="urn:microsoft.com/office/officeart/2005/8/layout/orgChart1"/>
    <dgm:cxn modelId="{793B2229-3FDA-4740-9D07-0FEE02487183}" type="presParOf" srcId="{7516E464-3827-4AD6-B8FD-B37A232C0B85}" destId="{B3E26C18-B496-4843-A34D-DFA58464CC8D}" srcOrd="0" destOrd="0" presId="urn:microsoft.com/office/officeart/2005/8/layout/orgChart1"/>
    <dgm:cxn modelId="{D8C85BA7-DC40-4918-8008-D7C31A220FF6}" type="presParOf" srcId="{B3E26C18-B496-4843-A34D-DFA58464CC8D}" destId="{A9E7A827-F59A-49D1-8A37-31CEFEBAFD4E}" srcOrd="0" destOrd="0" presId="urn:microsoft.com/office/officeart/2005/8/layout/orgChart1"/>
    <dgm:cxn modelId="{BC1227CF-C4FC-4B7D-9E15-0C1534D97A72}" type="presParOf" srcId="{B3E26C18-B496-4843-A34D-DFA58464CC8D}" destId="{099B732F-6131-4FC6-87C1-3CA99C072B01}" srcOrd="1" destOrd="0" presId="urn:microsoft.com/office/officeart/2005/8/layout/orgChart1"/>
    <dgm:cxn modelId="{C17B839D-3CDA-46D9-B630-ED0511831503}" type="presParOf" srcId="{7516E464-3827-4AD6-B8FD-B37A232C0B85}" destId="{4263F808-47F7-4910-AE9F-862569F02620}" srcOrd="1" destOrd="0" presId="urn:microsoft.com/office/officeart/2005/8/layout/orgChart1"/>
    <dgm:cxn modelId="{B8D05177-D02F-4331-A961-B10749D105E1}" type="presParOf" srcId="{7516E464-3827-4AD6-B8FD-B37A232C0B85}" destId="{074C2A51-89D1-4E43-BB9C-0E5B3BAD5FBD}" srcOrd="2" destOrd="0" presId="urn:microsoft.com/office/officeart/2005/8/layout/orgChart1"/>
    <dgm:cxn modelId="{42584BE8-1FB8-4CD6-A7C0-1866A9A70807}" type="presParOf" srcId="{7B9DB03B-852B-4957-977B-A60EEF347915}" destId="{D1622DF4-8820-4343-9C4D-AAA1AFDF52D5}" srcOrd="2" destOrd="0" presId="urn:microsoft.com/office/officeart/2005/8/layout/orgChart1"/>
    <dgm:cxn modelId="{38D6F1EB-5092-43DB-B0B3-C38925EBFD73}" type="presParOf" srcId="{7B9DB03B-852B-4957-977B-A60EEF347915}" destId="{0B03FBF5-34CD-4D9F-8DA3-AAB20F263508}" srcOrd="3" destOrd="0" presId="urn:microsoft.com/office/officeart/2005/8/layout/orgChart1"/>
    <dgm:cxn modelId="{6BA6823B-53D0-4788-935E-DBEC5395D0D0}" type="presParOf" srcId="{0B03FBF5-34CD-4D9F-8DA3-AAB20F263508}" destId="{62F3B5B1-060B-4B81-8D23-4DC16C41A247}" srcOrd="0" destOrd="0" presId="urn:microsoft.com/office/officeart/2005/8/layout/orgChart1"/>
    <dgm:cxn modelId="{EA9C694E-8316-4D97-BAD6-662488A41734}" type="presParOf" srcId="{62F3B5B1-060B-4B81-8D23-4DC16C41A247}" destId="{7C0C083E-2378-4E36-9FF7-769BF10B6231}" srcOrd="0" destOrd="0" presId="urn:microsoft.com/office/officeart/2005/8/layout/orgChart1"/>
    <dgm:cxn modelId="{DE2148EC-6963-4DA7-B878-3F2CECDDB303}" type="presParOf" srcId="{62F3B5B1-060B-4B81-8D23-4DC16C41A247}" destId="{6DF2AD97-3A96-4EFF-98D2-1F483985124E}" srcOrd="1" destOrd="0" presId="urn:microsoft.com/office/officeart/2005/8/layout/orgChart1"/>
    <dgm:cxn modelId="{4C322E04-8F59-449B-A277-057690E28287}" type="presParOf" srcId="{0B03FBF5-34CD-4D9F-8DA3-AAB20F263508}" destId="{DC3AE3B0-41C2-47C3-95A0-0C93DAFF4FC1}" srcOrd="1" destOrd="0" presId="urn:microsoft.com/office/officeart/2005/8/layout/orgChart1"/>
    <dgm:cxn modelId="{87A4713E-F4B9-46C7-ABC0-91A029F3E38B}" type="presParOf" srcId="{0B03FBF5-34CD-4D9F-8DA3-AAB20F263508}" destId="{A0CF9E16-E8AB-4540-96AB-2F5FCC38D47D}" srcOrd="2" destOrd="0" presId="urn:microsoft.com/office/officeart/2005/8/layout/orgChart1"/>
    <dgm:cxn modelId="{B9F6F910-3D7C-4BA8-9ACE-94C831B806BA}" type="presParOf" srcId="{7B9DB03B-852B-4957-977B-A60EEF347915}" destId="{ED8D4CE6-E386-40DA-8BCC-FB6FA3EB1DC4}" srcOrd="4" destOrd="0" presId="urn:microsoft.com/office/officeart/2005/8/layout/orgChart1"/>
    <dgm:cxn modelId="{25AD220A-43BB-46A2-BE0F-191365AF8534}" type="presParOf" srcId="{7B9DB03B-852B-4957-977B-A60EEF347915}" destId="{6A872372-9F0F-4539-9A38-50A04D6BD4E3}" srcOrd="5" destOrd="0" presId="urn:microsoft.com/office/officeart/2005/8/layout/orgChart1"/>
    <dgm:cxn modelId="{36999F1A-14CB-42E7-8C4A-24A775521336}" type="presParOf" srcId="{6A872372-9F0F-4539-9A38-50A04D6BD4E3}" destId="{61F2AC75-6627-4E33-918D-404851A22BE4}" srcOrd="0" destOrd="0" presId="urn:microsoft.com/office/officeart/2005/8/layout/orgChart1"/>
    <dgm:cxn modelId="{4C0B8C4E-9B29-44BF-9A27-8D2B2BA56D49}" type="presParOf" srcId="{61F2AC75-6627-4E33-918D-404851A22BE4}" destId="{56937461-1E6A-4E47-9154-68BD47A074CA}" srcOrd="0" destOrd="0" presId="urn:microsoft.com/office/officeart/2005/8/layout/orgChart1"/>
    <dgm:cxn modelId="{49D2A5DF-1B6F-4130-A7CC-51E409249FD5}" type="presParOf" srcId="{61F2AC75-6627-4E33-918D-404851A22BE4}" destId="{67EC0FCD-5B56-4228-903A-0CF00F30B096}" srcOrd="1" destOrd="0" presId="urn:microsoft.com/office/officeart/2005/8/layout/orgChart1"/>
    <dgm:cxn modelId="{D6B0FFDA-027A-420D-B0D0-09C30A1B61EE}" type="presParOf" srcId="{6A872372-9F0F-4539-9A38-50A04D6BD4E3}" destId="{EDDBFD47-E8E1-4A7E-A38D-A93025F89ECA}" srcOrd="1" destOrd="0" presId="urn:microsoft.com/office/officeart/2005/8/layout/orgChart1"/>
    <dgm:cxn modelId="{A17CA66B-3D93-4CB2-8C2A-A6D8A0138D49}" type="presParOf" srcId="{6A872372-9F0F-4539-9A38-50A04D6BD4E3}" destId="{49B4D640-6B22-49BC-A1EA-D6976334B38C}" srcOrd="2" destOrd="0" presId="urn:microsoft.com/office/officeart/2005/8/layout/orgChart1"/>
    <dgm:cxn modelId="{E9672AC9-A3AA-4953-BE3F-D11EBDB463E3}" type="presParOf" srcId="{7B9DB03B-852B-4957-977B-A60EEF347915}" destId="{92BFEA2B-0535-48F8-B07D-1724DFCE8AD1}" srcOrd="6" destOrd="0" presId="urn:microsoft.com/office/officeart/2005/8/layout/orgChart1"/>
    <dgm:cxn modelId="{A23E5DEF-A431-4A24-A3A0-3D9434113899}" type="presParOf" srcId="{7B9DB03B-852B-4957-977B-A60EEF347915}" destId="{38BA973E-ED8A-4B3C-B35D-DD88EBFC5EB4}" srcOrd="7" destOrd="0" presId="urn:microsoft.com/office/officeart/2005/8/layout/orgChart1"/>
    <dgm:cxn modelId="{04158729-3110-47F1-A506-8ED1404D3906}" type="presParOf" srcId="{38BA973E-ED8A-4B3C-B35D-DD88EBFC5EB4}" destId="{60E45530-C7B9-4789-9927-6907CCD5B895}" srcOrd="0" destOrd="0" presId="urn:microsoft.com/office/officeart/2005/8/layout/orgChart1"/>
    <dgm:cxn modelId="{BD218B08-7DD6-47F0-BFCC-DEB813C195D1}" type="presParOf" srcId="{60E45530-C7B9-4789-9927-6907CCD5B895}" destId="{F81AA077-A843-49FE-BCA2-47BF652DC957}" srcOrd="0" destOrd="0" presId="urn:microsoft.com/office/officeart/2005/8/layout/orgChart1"/>
    <dgm:cxn modelId="{62339AFF-BD61-4532-87B3-09824B36633D}" type="presParOf" srcId="{60E45530-C7B9-4789-9927-6907CCD5B895}" destId="{FAB141CE-204C-4455-B269-A813E975C946}" srcOrd="1" destOrd="0" presId="urn:microsoft.com/office/officeart/2005/8/layout/orgChart1"/>
    <dgm:cxn modelId="{75415670-9BF4-4606-BBDD-E12DB14D2531}" type="presParOf" srcId="{38BA973E-ED8A-4B3C-B35D-DD88EBFC5EB4}" destId="{B8C55E7F-0A96-4DC0-A21A-C17200AC86AB}" srcOrd="1" destOrd="0" presId="urn:microsoft.com/office/officeart/2005/8/layout/orgChart1"/>
    <dgm:cxn modelId="{C504CFC9-CFFB-48C4-98A0-A4E4674FEED2}" type="presParOf" srcId="{38BA973E-ED8A-4B3C-B35D-DD88EBFC5EB4}" destId="{7FC217D2-3904-420D-95D8-85D0709477A4}" srcOrd="2" destOrd="0" presId="urn:microsoft.com/office/officeart/2005/8/layout/orgChart1"/>
    <dgm:cxn modelId="{2A711BA1-18F2-4154-ADC5-FD8B19D0546D}" type="presParOf" srcId="{2101A45D-0389-4A45-825A-6D6860DD71BF}" destId="{95B54962-157F-4AD6-A7B5-24F43C061853}" srcOrd="2" destOrd="0" presId="urn:microsoft.com/office/officeart/2005/8/layout/orgChart1"/>
    <dgm:cxn modelId="{115D7C67-BCFC-4A23-9575-2039A9D241C8}" type="presParOf" srcId="{6E576DEB-7D01-4A83-81A5-550346385613}" destId="{70C704B0-9218-4D8F-8375-312550C7015F}" srcOrd="14" destOrd="0" presId="urn:microsoft.com/office/officeart/2005/8/layout/orgChart1"/>
    <dgm:cxn modelId="{8D0F139C-D004-41F8-A112-454B0068DC81}" type="presParOf" srcId="{6E576DEB-7D01-4A83-81A5-550346385613}" destId="{598EF6BB-A779-4B0B-A8C4-8DD560AE9301}" srcOrd="15" destOrd="0" presId="urn:microsoft.com/office/officeart/2005/8/layout/orgChart1"/>
    <dgm:cxn modelId="{58E9D791-44CB-464E-A5E4-B7F4C1BFEB76}" type="presParOf" srcId="{598EF6BB-A779-4B0B-A8C4-8DD560AE9301}" destId="{A5151953-83E4-43A9-A9D9-53A145E93C55}" srcOrd="0" destOrd="0" presId="urn:microsoft.com/office/officeart/2005/8/layout/orgChart1"/>
    <dgm:cxn modelId="{88E7AE6B-41CE-4B35-9FB3-54E2CDD780B7}" type="presParOf" srcId="{A5151953-83E4-43A9-A9D9-53A145E93C55}" destId="{C7B4BC57-597F-495D-91D1-BFB4E424F709}" srcOrd="0" destOrd="0" presId="urn:microsoft.com/office/officeart/2005/8/layout/orgChart1"/>
    <dgm:cxn modelId="{72099545-378A-4F72-A711-A28834FA55DC}" type="presParOf" srcId="{A5151953-83E4-43A9-A9D9-53A145E93C55}" destId="{EC653D4A-DD31-48CD-9CD2-8BB4FAD6D609}" srcOrd="1" destOrd="0" presId="urn:microsoft.com/office/officeart/2005/8/layout/orgChart1"/>
    <dgm:cxn modelId="{E4A28EA0-4520-44BD-BE9B-999D6BECBB8E}" type="presParOf" srcId="{598EF6BB-A779-4B0B-A8C4-8DD560AE9301}" destId="{0D589792-A965-4F70-AFA7-DCC807EFD104}" srcOrd="1" destOrd="0" presId="urn:microsoft.com/office/officeart/2005/8/layout/orgChart1"/>
    <dgm:cxn modelId="{1D9942E7-5F29-44EE-BA50-878F81310377}" type="presParOf" srcId="{0D589792-A965-4F70-AFA7-DCC807EFD104}" destId="{8A4192C8-F52B-4499-B39D-CAE322B6F144}" srcOrd="0" destOrd="0" presId="urn:microsoft.com/office/officeart/2005/8/layout/orgChart1"/>
    <dgm:cxn modelId="{80C52561-F53B-4548-846D-2A84D88B0E58}" type="presParOf" srcId="{0D589792-A965-4F70-AFA7-DCC807EFD104}" destId="{095EC2BA-048E-42D0-8979-670CF183204A}" srcOrd="1" destOrd="0" presId="urn:microsoft.com/office/officeart/2005/8/layout/orgChart1"/>
    <dgm:cxn modelId="{73F53A44-5651-452B-9E77-25433DFACCEE}" type="presParOf" srcId="{095EC2BA-048E-42D0-8979-670CF183204A}" destId="{5275F03F-62F1-4FFD-B193-88406BD0177B}" srcOrd="0" destOrd="0" presId="urn:microsoft.com/office/officeart/2005/8/layout/orgChart1"/>
    <dgm:cxn modelId="{1B5CF797-0947-4EE3-AC37-EBC521D9AA16}" type="presParOf" srcId="{5275F03F-62F1-4FFD-B193-88406BD0177B}" destId="{82891185-465D-4E45-853B-1066AF62C24E}" srcOrd="0" destOrd="0" presId="urn:microsoft.com/office/officeart/2005/8/layout/orgChart1"/>
    <dgm:cxn modelId="{3065CAE2-9858-46B6-A8AA-26EA7F7DD56F}" type="presParOf" srcId="{5275F03F-62F1-4FFD-B193-88406BD0177B}" destId="{FE96D693-4B9D-42B1-9F70-59FBA50E23D2}" srcOrd="1" destOrd="0" presId="urn:microsoft.com/office/officeart/2005/8/layout/orgChart1"/>
    <dgm:cxn modelId="{2D1EA6E3-73F9-43E8-9171-9C563B5A053B}" type="presParOf" srcId="{095EC2BA-048E-42D0-8979-670CF183204A}" destId="{FB3C596C-B74B-4257-9741-CCFE73D92C2B}" srcOrd="1" destOrd="0" presId="urn:microsoft.com/office/officeart/2005/8/layout/orgChart1"/>
    <dgm:cxn modelId="{3A1D83CC-B399-4652-AFD4-9E9AC6AC10C1}" type="presParOf" srcId="{095EC2BA-048E-42D0-8979-670CF183204A}" destId="{1C4FB418-BAFA-4FAD-B613-AF9AE1932FE3}" srcOrd="2" destOrd="0" presId="urn:microsoft.com/office/officeart/2005/8/layout/orgChart1"/>
    <dgm:cxn modelId="{1ED8E31A-BF59-42A8-8941-1C155FBA3FCB}" type="presParOf" srcId="{0D589792-A965-4F70-AFA7-DCC807EFD104}" destId="{F6725D79-BC14-4A82-885F-08E9F09096FC}" srcOrd="2" destOrd="0" presId="urn:microsoft.com/office/officeart/2005/8/layout/orgChart1"/>
    <dgm:cxn modelId="{DD8BCB5E-091F-4E21-BF3C-8839F239F3F2}" type="presParOf" srcId="{0D589792-A965-4F70-AFA7-DCC807EFD104}" destId="{D79AAA59-3741-4F10-A035-4A8E73263852}" srcOrd="3" destOrd="0" presId="urn:microsoft.com/office/officeart/2005/8/layout/orgChart1"/>
    <dgm:cxn modelId="{8DD0D8D1-675B-4624-8ABA-B8EEFF3972C6}" type="presParOf" srcId="{D79AAA59-3741-4F10-A035-4A8E73263852}" destId="{E4153D1B-AE9A-408D-964A-0A18A3E2248C}" srcOrd="0" destOrd="0" presId="urn:microsoft.com/office/officeart/2005/8/layout/orgChart1"/>
    <dgm:cxn modelId="{92DFE0B7-C3D1-4794-89FF-4DF132C76461}" type="presParOf" srcId="{E4153D1B-AE9A-408D-964A-0A18A3E2248C}" destId="{92C58215-AF5E-46AE-9730-46BEA0DCD2C5}" srcOrd="0" destOrd="0" presId="urn:microsoft.com/office/officeart/2005/8/layout/orgChart1"/>
    <dgm:cxn modelId="{B971E9E4-0D02-4CD1-98F0-0EA56BAC2AD3}" type="presParOf" srcId="{E4153D1B-AE9A-408D-964A-0A18A3E2248C}" destId="{CB13858B-6036-469E-B51C-35B2B0E01C39}" srcOrd="1" destOrd="0" presId="urn:microsoft.com/office/officeart/2005/8/layout/orgChart1"/>
    <dgm:cxn modelId="{A8BD4614-D20A-4C9E-B133-4340CEF88540}" type="presParOf" srcId="{D79AAA59-3741-4F10-A035-4A8E73263852}" destId="{BE759DBF-3055-4127-9167-6229FC3B2ECE}" srcOrd="1" destOrd="0" presId="urn:microsoft.com/office/officeart/2005/8/layout/orgChart1"/>
    <dgm:cxn modelId="{8316B332-1BB1-4A85-8CC1-074F1733B2C8}" type="presParOf" srcId="{D79AAA59-3741-4F10-A035-4A8E73263852}" destId="{C5F56F92-2FAF-4565-9F4F-7029ADFDE459}" srcOrd="2" destOrd="0" presId="urn:microsoft.com/office/officeart/2005/8/layout/orgChart1"/>
    <dgm:cxn modelId="{19AC5835-6563-47B0-9424-050494C68326}" type="presParOf" srcId="{0D589792-A965-4F70-AFA7-DCC807EFD104}" destId="{D2118731-73D8-4778-8A3D-DBF0CEAA8CDC}" srcOrd="4" destOrd="0" presId="urn:microsoft.com/office/officeart/2005/8/layout/orgChart1"/>
    <dgm:cxn modelId="{1A98F08E-EAAD-4848-80B2-0C47AEFA15BC}" type="presParOf" srcId="{0D589792-A965-4F70-AFA7-DCC807EFD104}" destId="{B155A795-DFAB-441B-86E3-BE53201D2DBA}" srcOrd="5" destOrd="0" presId="urn:microsoft.com/office/officeart/2005/8/layout/orgChart1"/>
    <dgm:cxn modelId="{60098D88-CD55-4F2F-BB48-3BE2AA047773}" type="presParOf" srcId="{B155A795-DFAB-441B-86E3-BE53201D2DBA}" destId="{C4B97C23-1604-48B2-BD77-995ED4FA7DCD}" srcOrd="0" destOrd="0" presId="urn:microsoft.com/office/officeart/2005/8/layout/orgChart1"/>
    <dgm:cxn modelId="{C09C458F-9A0D-4E57-82A1-2045EA2DDB68}" type="presParOf" srcId="{C4B97C23-1604-48B2-BD77-995ED4FA7DCD}" destId="{69307135-085D-4E98-8F89-1D4266AEB729}" srcOrd="0" destOrd="0" presId="urn:microsoft.com/office/officeart/2005/8/layout/orgChart1"/>
    <dgm:cxn modelId="{FCF591C5-2F9A-4E08-A41D-AE0E991C8AFC}" type="presParOf" srcId="{C4B97C23-1604-48B2-BD77-995ED4FA7DCD}" destId="{043247A4-88F1-4ACC-9133-CB99A37EC185}" srcOrd="1" destOrd="0" presId="urn:microsoft.com/office/officeart/2005/8/layout/orgChart1"/>
    <dgm:cxn modelId="{2B8CBA14-27EF-4DD2-8D4D-92519F7AF67B}" type="presParOf" srcId="{B155A795-DFAB-441B-86E3-BE53201D2DBA}" destId="{46191A56-AE6C-45D2-A66E-69A7DD3B653D}" srcOrd="1" destOrd="0" presId="urn:microsoft.com/office/officeart/2005/8/layout/orgChart1"/>
    <dgm:cxn modelId="{0AD08124-B79E-461B-BA34-E215BA687222}" type="presParOf" srcId="{B155A795-DFAB-441B-86E3-BE53201D2DBA}" destId="{8120F730-0C18-4336-9A50-748020A6B48C}" srcOrd="2" destOrd="0" presId="urn:microsoft.com/office/officeart/2005/8/layout/orgChart1"/>
    <dgm:cxn modelId="{D5C5F53E-D42F-41E9-850B-D5C5396673F9}" type="presParOf" srcId="{0D589792-A965-4F70-AFA7-DCC807EFD104}" destId="{DD1E562C-9F5E-4EA6-BF86-2869B3F3CF76}" srcOrd="6" destOrd="0" presId="urn:microsoft.com/office/officeart/2005/8/layout/orgChart1"/>
    <dgm:cxn modelId="{09F41185-5608-4D31-B9A2-7EEB44893518}" type="presParOf" srcId="{0D589792-A965-4F70-AFA7-DCC807EFD104}" destId="{56F97455-C53E-486F-A4F4-6FA19EB499E4}" srcOrd="7" destOrd="0" presId="urn:microsoft.com/office/officeart/2005/8/layout/orgChart1"/>
    <dgm:cxn modelId="{9BA4237A-8CC2-444A-8514-FADDC705082F}" type="presParOf" srcId="{56F97455-C53E-486F-A4F4-6FA19EB499E4}" destId="{0188D8EF-1203-41CD-ACF5-6D0F391B0C65}" srcOrd="0" destOrd="0" presId="urn:microsoft.com/office/officeart/2005/8/layout/orgChart1"/>
    <dgm:cxn modelId="{03B6BD14-7B4C-4C46-81B8-5B2D88AA3A0E}" type="presParOf" srcId="{0188D8EF-1203-41CD-ACF5-6D0F391B0C65}" destId="{84C3B022-3915-4993-BD54-EBF7029E5DB7}" srcOrd="0" destOrd="0" presId="urn:microsoft.com/office/officeart/2005/8/layout/orgChart1"/>
    <dgm:cxn modelId="{849A522C-A901-4E56-AE37-29D11D20E6CF}" type="presParOf" srcId="{0188D8EF-1203-41CD-ACF5-6D0F391B0C65}" destId="{65194A86-70C1-4196-9A75-A9DBDBD2284D}" srcOrd="1" destOrd="0" presId="urn:microsoft.com/office/officeart/2005/8/layout/orgChart1"/>
    <dgm:cxn modelId="{88B0440D-25EF-4F22-885E-1D925E5515EB}" type="presParOf" srcId="{56F97455-C53E-486F-A4F4-6FA19EB499E4}" destId="{BE84639C-8B09-41A3-B94B-A2DF4344FBEA}" srcOrd="1" destOrd="0" presId="urn:microsoft.com/office/officeart/2005/8/layout/orgChart1"/>
    <dgm:cxn modelId="{51BF7E75-C05D-4F25-9B5A-E47BC05D806C}" type="presParOf" srcId="{56F97455-C53E-486F-A4F4-6FA19EB499E4}" destId="{811EAFE8-5B07-482E-8C9F-425EDBB34D00}" srcOrd="2" destOrd="0" presId="urn:microsoft.com/office/officeart/2005/8/layout/orgChart1"/>
    <dgm:cxn modelId="{56293C9D-7D81-48ED-BED8-94539E1F5A5D}" type="presParOf" srcId="{598EF6BB-A779-4B0B-A8C4-8DD560AE9301}" destId="{7F9980F7-B0D0-41AF-B4C4-95EF3408459F}" srcOrd="2" destOrd="0" presId="urn:microsoft.com/office/officeart/2005/8/layout/orgChart1"/>
    <dgm:cxn modelId="{B624D328-84D7-4E1A-BD34-C284D91E8EEC}" type="presParOf" srcId="{A559AE45-4B1E-40CC-B4F7-BECBB047BBE3}" destId="{6F542CBF-BB5B-4CBE-A3A0-BA667D67D4F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679194-8493-4332-8C1C-19A8BAF9B3C6}" type="doc">
      <dgm:prSet loTypeId="urn:microsoft.com/office/officeart/2005/8/layout/process1" loCatId="process" qsTypeId="urn:microsoft.com/office/officeart/2005/8/quickstyle/simple1" qsCatId="simple" csTypeId="urn:microsoft.com/office/officeart/2005/8/colors/accent1_2" csCatId="accent1" phldr="1"/>
      <dgm:spPr/>
    </dgm:pt>
    <dgm:pt modelId="{21C6E0CE-2823-41C6-9796-04D5FCD46398}">
      <dgm:prSet phldrT="[Text]"/>
      <dgm:spPr/>
      <dgm:t>
        <a:bodyPr/>
        <a:lstStyle/>
        <a:p>
          <a:r>
            <a:rPr lang="en-US" dirty="0"/>
            <a:t>Lead identified, lead becomes prospect</a:t>
          </a:r>
        </a:p>
      </dgm:t>
    </dgm:pt>
    <dgm:pt modelId="{EF7B531F-AF6A-4286-AA11-8C1F1947E141}" type="parTrans" cxnId="{333A634C-4655-40ED-A914-224CD0AD0AAB}">
      <dgm:prSet/>
      <dgm:spPr/>
      <dgm:t>
        <a:bodyPr/>
        <a:lstStyle/>
        <a:p>
          <a:endParaRPr lang="en-US"/>
        </a:p>
      </dgm:t>
    </dgm:pt>
    <dgm:pt modelId="{EB821681-A8E9-4EC7-96D8-4E0CE3A9E94F}" type="sibTrans" cxnId="{333A634C-4655-40ED-A914-224CD0AD0AAB}">
      <dgm:prSet/>
      <dgm:spPr/>
      <dgm:t>
        <a:bodyPr/>
        <a:lstStyle/>
        <a:p>
          <a:endParaRPr lang="en-US"/>
        </a:p>
      </dgm:t>
    </dgm:pt>
    <dgm:pt modelId="{F757147F-7BED-43C5-8C58-EC462F71A97B}">
      <dgm:prSet phldrT="[Text]"/>
      <dgm:spPr/>
      <dgm:t>
        <a:bodyPr/>
        <a:lstStyle/>
        <a:p>
          <a:r>
            <a:rPr lang="en-US" dirty="0"/>
            <a:t>Outreach and pitch sponsorship to match need</a:t>
          </a:r>
        </a:p>
      </dgm:t>
    </dgm:pt>
    <dgm:pt modelId="{ED1508B2-0600-482A-89A1-92D16E9E39AA}" type="parTrans" cxnId="{9D0AE5E1-1AE5-4424-A45E-669590C1787C}">
      <dgm:prSet/>
      <dgm:spPr/>
      <dgm:t>
        <a:bodyPr/>
        <a:lstStyle/>
        <a:p>
          <a:endParaRPr lang="en-US"/>
        </a:p>
      </dgm:t>
    </dgm:pt>
    <dgm:pt modelId="{4769078A-DCF4-40B3-964D-BF19FDB44B30}" type="sibTrans" cxnId="{9D0AE5E1-1AE5-4424-A45E-669590C1787C}">
      <dgm:prSet/>
      <dgm:spPr/>
      <dgm:t>
        <a:bodyPr/>
        <a:lstStyle/>
        <a:p>
          <a:endParaRPr lang="en-US"/>
        </a:p>
      </dgm:t>
    </dgm:pt>
    <dgm:pt modelId="{0A2AB1A8-3FC5-47BC-8AB9-C9110F17F92F}">
      <dgm:prSet phldrT="[Text]"/>
      <dgm:spPr/>
      <dgm:t>
        <a:bodyPr/>
        <a:lstStyle/>
        <a:p>
          <a:r>
            <a:rPr lang="en-US" dirty="0"/>
            <a:t>Close the sale</a:t>
          </a:r>
        </a:p>
      </dgm:t>
    </dgm:pt>
    <dgm:pt modelId="{ACCBECE3-B3D8-45C7-B307-B6F99EC72C37}" type="parTrans" cxnId="{E8D779F1-434C-4895-870C-EEC343A55FCE}">
      <dgm:prSet/>
      <dgm:spPr/>
      <dgm:t>
        <a:bodyPr/>
        <a:lstStyle/>
        <a:p>
          <a:endParaRPr lang="en-US"/>
        </a:p>
      </dgm:t>
    </dgm:pt>
    <dgm:pt modelId="{99351E8C-E81A-477E-B641-090B35826E55}" type="sibTrans" cxnId="{E8D779F1-434C-4895-870C-EEC343A55FCE}">
      <dgm:prSet/>
      <dgm:spPr/>
      <dgm:t>
        <a:bodyPr/>
        <a:lstStyle/>
        <a:p>
          <a:endParaRPr lang="en-US"/>
        </a:p>
      </dgm:t>
    </dgm:pt>
    <dgm:pt modelId="{BE33D74E-C526-40A2-AAB3-C2A8629E2746}">
      <dgm:prSet phldrT="[Text]"/>
      <dgm:spPr/>
      <dgm:t>
        <a:bodyPr/>
        <a:lstStyle/>
        <a:p>
          <a:r>
            <a:rPr lang="en-US" dirty="0"/>
            <a:t>Learn company needs</a:t>
          </a:r>
        </a:p>
      </dgm:t>
    </dgm:pt>
    <dgm:pt modelId="{A7042146-A432-4205-AE00-32125C8F40C7}" type="parTrans" cxnId="{5BB4D55A-0354-4D4F-80EF-C0FE69F38D62}">
      <dgm:prSet/>
      <dgm:spPr/>
      <dgm:t>
        <a:bodyPr/>
        <a:lstStyle/>
        <a:p>
          <a:endParaRPr lang="en-US"/>
        </a:p>
      </dgm:t>
    </dgm:pt>
    <dgm:pt modelId="{51EFEB9B-FDCE-47C5-A8A0-D914B6B8BF8E}" type="sibTrans" cxnId="{5BB4D55A-0354-4D4F-80EF-C0FE69F38D62}">
      <dgm:prSet/>
      <dgm:spPr/>
      <dgm:t>
        <a:bodyPr/>
        <a:lstStyle/>
        <a:p>
          <a:endParaRPr lang="en-US"/>
        </a:p>
      </dgm:t>
    </dgm:pt>
    <dgm:pt modelId="{DBDC49BF-F7DC-4DBC-9B53-08FE2A537D47}" type="pres">
      <dgm:prSet presAssocID="{59679194-8493-4332-8C1C-19A8BAF9B3C6}" presName="Name0" presStyleCnt="0">
        <dgm:presLayoutVars>
          <dgm:dir/>
          <dgm:resizeHandles val="exact"/>
        </dgm:presLayoutVars>
      </dgm:prSet>
      <dgm:spPr/>
    </dgm:pt>
    <dgm:pt modelId="{B3FBE13C-5E78-486C-A66D-FE8700288127}" type="pres">
      <dgm:prSet presAssocID="{21C6E0CE-2823-41C6-9796-04D5FCD46398}" presName="node" presStyleLbl="node1" presStyleIdx="0" presStyleCnt="4">
        <dgm:presLayoutVars>
          <dgm:bulletEnabled val="1"/>
        </dgm:presLayoutVars>
      </dgm:prSet>
      <dgm:spPr/>
    </dgm:pt>
    <dgm:pt modelId="{D41BB8A9-152C-4FCB-BE80-70F6AE5648BA}" type="pres">
      <dgm:prSet presAssocID="{EB821681-A8E9-4EC7-96D8-4E0CE3A9E94F}" presName="sibTrans" presStyleLbl="sibTrans2D1" presStyleIdx="0" presStyleCnt="3"/>
      <dgm:spPr/>
    </dgm:pt>
    <dgm:pt modelId="{90D99C9A-C714-4811-8AF4-B507837265EB}" type="pres">
      <dgm:prSet presAssocID="{EB821681-A8E9-4EC7-96D8-4E0CE3A9E94F}" presName="connectorText" presStyleLbl="sibTrans2D1" presStyleIdx="0" presStyleCnt="3"/>
      <dgm:spPr/>
    </dgm:pt>
    <dgm:pt modelId="{171D4EF0-72AA-4F0C-9AAF-98E2C43A053E}" type="pres">
      <dgm:prSet presAssocID="{BE33D74E-C526-40A2-AAB3-C2A8629E2746}" presName="node" presStyleLbl="node1" presStyleIdx="1" presStyleCnt="4">
        <dgm:presLayoutVars>
          <dgm:bulletEnabled val="1"/>
        </dgm:presLayoutVars>
      </dgm:prSet>
      <dgm:spPr/>
    </dgm:pt>
    <dgm:pt modelId="{3478AF0C-2919-44F0-8F5B-0C8F08A833CA}" type="pres">
      <dgm:prSet presAssocID="{51EFEB9B-FDCE-47C5-A8A0-D914B6B8BF8E}" presName="sibTrans" presStyleLbl="sibTrans2D1" presStyleIdx="1" presStyleCnt="3"/>
      <dgm:spPr/>
    </dgm:pt>
    <dgm:pt modelId="{ED12D6DB-D6AC-4203-B60C-5C67C89A541D}" type="pres">
      <dgm:prSet presAssocID="{51EFEB9B-FDCE-47C5-A8A0-D914B6B8BF8E}" presName="connectorText" presStyleLbl="sibTrans2D1" presStyleIdx="1" presStyleCnt="3"/>
      <dgm:spPr/>
    </dgm:pt>
    <dgm:pt modelId="{DE60B8EE-A7B0-4CDD-AA58-BFA9BD6AEBD6}" type="pres">
      <dgm:prSet presAssocID="{F757147F-7BED-43C5-8C58-EC462F71A97B}" presName="node" presStyleLbl="node1" presStyleIdx="2" presStyleCnt="4">
        <dgm:presLayoutVars>
          <dgm:bulletEnabled val="1"/>
        </dgm:presLayoutVars>
      </dgm:prSet>
      <dgm:spPr/>
    </dgm:pt>
    <dgm:pt modelId="{017F8693-C81F-4EBC-8AAC-42A0A7ADEFD1}" type="pres">
      <dgm:prSet presAssocID="{4769078A-DCF4-40B3-964D-BF19FDB44B30}" presName="sibTrans" presStyleLbl="sibTrans2D1" presStyleIdx="2" presStyleCnt="3"/>
      <dgm:spPr/>
    </dgm:pt>
    <dgm:pt modelId="{8BB6B576-18C8-463F-A95C-D2368583DD47}" type="pres">
      <dgm:prSet presAssocID="{4769078A-DCF4-40B3-964D-BF19FDB44B30}" presName="connectorText" presStyleLbl="sibTrans2D1" presStyleIdx="2" presStyleCnt="3"/>
      <dgm:spPr/>
    </dgm:pt>
    <dgm:pt modelId="{54C7EF45-8AA2-4686-933B-7E6003267ADE}" type="pres">
      <dgm:prSet presAssocID="{0A2AB1A8-3FC5-47BC-8AB9-C9110F17F92F}" presName="node" presStyleLbl="node1" presStyleIdx="3" presStyleCnt="4">
        <dgm:presLayoutVars>
          <dgm:bulletEnabled val="1"/>
        </dgm:presLayoutVars>
      </dgm:prSet>
      <dgm:spPr/>
    </dgm:pt>
  </dgm:ptLst>
  <dgm:cxnLst>
    <dgm:cxn modelId="{8BAB1703-CF7A-482A-8C7A-10CFCBAD88AF}" type="presOf" srcId="{EB821681-A8E9-4EC7-96D8-4E0CE3A9E94F}" destId="{90D99C9A-C714-4811-8AF4-B507837265EB}" srcOrd="1" destOrd="0" presId="urn:microsoft.com/office/officeart/2005/8/layout/process1"/>
    <dgm:cxn modelId="{EBD43015-098A-4EB2-B5F4-40D031FE622A}" type="presOf" srcId="{51EFEB9B-FDCE-47C5-A8A0-D914B6B8BF8E}" destId="{3478AF0C-2919-44F0-8F5B-0C8F08A833CA}" srcOrd="0" destOrd="0" presId="urn:microsoft.com/office/officeart/2005/8/layout/process1"/>
    <dgm:cxn modelId="{0467F919-848C-4D35-86FA-944E6C8B81E3}" type="presOf" srcId="{21C6E0CE-2823-41C6-9796-04D5FCD46398}" destId="{B3FBE13C-5E78-486C-A66D-FE8700288127}" srcOrd="0" destOrd="0" presId="urn:microsoft.com/office/officeart/2005/8/layout/process1"/>
    <dgm:cxn modelId="{214D861D-1E02-4D8F-A810-1DBBF42C707F}" type="presOf" srcId="{EB821681-A8E9-4EC7-96D8-4E0CE3A9E94F}" destId="{D41BB8A9-152C-4FCB-BE80-70F6AE5648BA}" srcOrd="0" destOrd="0" presId="urn:microsoft.com/office/officeart/2005/8/layout/process1"/>
    <dgm:cxn modelId="{817D8C46-7F3B-4158-A051-662BB8B3146E}" type="presOf" srcId="{F757147F-7BED-43C5-8C58-EC462F71A97B}" destId="{DE60B8EE-A7B0-4CDD-AA58-BFA9BD6AEBD6}" srcOrd="0" destOrd="0" presId="urn:microsoft.com/office/officeart/2005/8/layout/process1"/>
    <dgm:cxn modelId="{333A634C-4655-40ED-A914-224CD0AD0AAB}" srcId="{59679194-8493-4332-8C1C-19A8BAF9B3C6}" destId="{21C6E0CE-2823-41C6-9796-04D5FCD46398}" srcOrd="0" destOrd="0" parTransId="{EF7B531F-AF6A-4286-AA11-8C1F1947E141}" sibTransId="{EB821681-A8E9-4EC7-96D8-4E0CE3A9E94F}"/>
    <dgm:cxn modelId="{B955AC74-4210-4153-9F9F-D6B624D217A0}" type="presOf" srcId="{0A2AB1A8-3FC5-47BC-8AB9-C9110F17F92F}" destId="{54C7EF45-8AA2-4686-933B-7E6003267ADE}" srcOrd="0" destOrd="0" presId="urn:microsoft.com/office/officeart/2005/8/layout/process1"/>
    <dgm:cxn modelId="{7D306A5A-4914-4EA1-B9D3-7090BBA4E357}" type="presOf" srcId="{4769078A-DCF4-40B3-964D-BF19FDB44B30}" destId="{017F8693-C81F-4EBC-8AAC-42A0A7ADEFD1}" srcOrd="0" destOrd="0" presId="urn:microsoft.com/office/officeart/2005/8/layout/process1"/>
    <dgm:cxn modelId="{5BB4D55A-0354-4D4F-80EF-C0FE69F38D62}" srcId="{59679194-8493-4332-8C1C-19A8BAF9B3C6}" destId="{BE33D74E-C526-40A2-AAB3-C2A8629E2746}" srcOrd="1" destOrd="0" parTransId="{A7042146-A432-4205-AE00-32125C8F40C7}" sibTransId="{51EFEB9B-FDCE-47C5-A8A0-D914B6B8BF8E}"/>
    <dgm:cxn modelId="{A103D692-17C3-4F31-AB50-448CA3BB2361}" type="presOf" srcId="{51EFEB9B-FDCE-47C5-A8A0-D914B6B8BF8E}" destId="{ED12D6DB-D6AC-4203-B60C-5C67C89A541D}" srcOrd="1" destOrd="0" presId="urn:microsoft.com/office/officeart/2005/8/layout/process1"/>
    <dgm:cxn modelId="{F76167AD-30FE-4A6D-AEEA-B9C7A2C5820B}" type="presOf" srcId="{59679194-8493-4332-8C1C-19A8BAF9B3C6}" destId="{DBDC49BF-F7DC-4DBC-9B53-08FE2A537D47}" srcOrd="0" destOrd="0" presId="urn:microsoft.com/office/officeart/2005/8/layout/process1"/>
    <dgm:cxn modelId="{4A38D9DE-ACFA-421F-9BF2-E7D483F61CCD}" type="presOf" srcId="{BE33D74E-C526-40A2-AAB3-C2A8629E2746}" destId="{171D4EF0-72AA-4F0C-9AAF-98E2C43A053E}" srcOrd="0" destOrd="0" presId="urn:microsoft.com/office/officeart/2005/8/layout/process1"/>
    <dgm:cxn modelId="{9D0AE5E1-1AE5-4424-A45E-669590C1787C}" srcId="{59679194-8493-4332-8C1C-19A8BAF9B3C6}" destId="{F757147F-7BED-43C5-8C58-EC462F71A97B}" srcOrd="2" destOrd="0" parTransId="{ED1508B2-0600-482A-89A1-92D16E9E39AA}" sibTransId="{4769078A-DCF4-40B3-964D-BF19FDB44B30}"/>
    <dgm:cxn modelId="{E8D779F1-434C-4895-870C-EEC343A55FCE}" srcId="{59679194-8493-4332-8C1C-19A8BAF9B3C6}" destId="{0A2AB1A8-3FC5-47BC-8AB9-C9110F17F92F}" srcOrd="3" destOrd="0" parTransId="{ACCBECE3-B3D8-45C7-B307-B6F99EC72C37}" sibTransId="{99351E8C-E81A-477E-B641-090B35826E55}"/>
    <dgm:cxn modelId="{697558F5-7843-4C31-AEFF-49754C8DAD46}" type="presOf" srcId="{4769078A-DCF4-40B3-964D-BF19FDB44B30}" destId="{8BB6B576-18C8-463F-A95C-D2368583DD47}" srcOrd="1" destOrd="0" presId="urn:microsoft.com/office/officeart/2005/8/layout/process1"/>
    <dgm:cxn modelId="{BE8F6102-AE89-4A8D-8E22-5B3CCDA44BAA}" type="presParOf" srcId="{DBDC49BF-F7DC-4DBC-9B53-08FE2A537D47}" destId="{B3FBE13C-5E78-486C-A66D-FE8700288127}" srcOrd="0" destOrd="0" presId="urn:microsoft.com/office/officeart/2005/8/layout/process1"/>
    <dgm:cxn modelId="{99038131-7503-4FDE-A3B7-81DB8E301A1D}" type="presParOf" srcId="{DBDC49BF-F7DC-4DBC-9B53-08FE2A537D47}" destId="{D41BB8A9-152C-4FCB-BE80-70F6AE5648BA}" srcOrd="1" destOrd="0" presId="urn:microsoft.com/office/officeart/2005/8/layout/process1"/>
    <dgm:cxn modelId="{CF8D1EB0-054E-4617-BA9F-2F6504F0A3DE}" type="presParOf" srcId="{D41BB8A9-152C-4FCB-BE80-70F6AE5648BA}" destId="{90D99C9A-C714-4811-8AF4-B507837265EB}" srcOrd="0" destOrd="0" presId="urn:microsoft.com/office/officeart/2005/8/layout/process1"/>
    <dgm:cxn modelId="{01EEEB1B-8B18-4219-9781-FD5B56FB854F}" type="presParOf" srcId="{DBDC49BF-F7DC-4DBC-9B53-08FE2A537D47}" destId="{171D4EF0-72AA-4F0C-9AAF-98E2C43A053E}" srcOrd="2" destOrd="0" presId="urn:microsoft.com/office/officeart/2005/8/layout/process1"/>
    <dgm:cxn modelId="{D71610B2-2094-4854-83AC-31EE8136DA65}" type="presParOf" srcId="{DBDC49BF-F7DC-4DBC-9B53-08FE2A537D47}" destId="{3478AF0C-2919-44F0-8F5B-0C8F08A833CA}" srcOrd="3" destOrd="0" presId="urn:microsoft.com/office/officeart/2005/8/layout/process1"/>
    <dgm:cxn modelId="{73B31364-2E5E-44D4-BB60-217541FC9340}" type="presParOf" srcId="{3478AF0C-2919-44F0-8F5B-0C8F08A833CA}" destId="{ED12D6DB-D6AC-4203-B60C-5C67C89A541D}" srcOrd="0" destOrd="0" presId="urn:microsoft.com/office/officeart/2005/8/layout/process1"/>
    <dgm:cxn modelId="{2028BAE6-3686-4CF7-8733-B608847A7150}" type="presParOf" srcId="{DBDC49BF-F7DC-4DBC-9B53-08FE2A537D47}" destId="{DE60B8EE-A7B0-4CDD-AA58-BFA9BD6AEBD6}" srcOrd="4" destOrd="0" presId="urn:microsoft.com/office/officeart/2005/8/layout/process1"/>
    <dgm:cxn modelId="{9DE28444-4129-48FB-9A40-08B479638865}" type="presParOf" srcId="{DBDC49BF-F7DC-4DBC-9B53-08FE2A537D47}" destId="{017F8693-C81F-4EBC-8AAC-42A0A7ADEFD1}" srcOrd="5" destOrd="0" presId="urn:microsoft.com/office/officeart/2005/8/layout/process1"/>
    <dgm:cxn modelId="{07491D46-A0A5-4CEA-A3CF-369FBE8A62D5}" type="presParOf" srcId="{017F8693-C81F-4EBC-8AAC-42A0A7ADEFD1}" destId="{8BB6B576-18C8-463F-A95C-D2368583DD47}" srcOrd="0" destOrd="0" presId="urn:microsoft.com/office/officeart/2005/8/layout/process1"/>
    <dgm:cxn modelId="{8577E421-A732-4368-AEA1-58EAB84411BB}" type="presParOf" srcId="{DBDC49BF-F7DC-4DBC-9B53-08FE2A537D47}" destId="{54C7EF45-8AA2-4686-933B-7E6003267ADE}" srcOrd="6"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679194-8493-4332-8C1C-19A8BAF9B3C6}" type="doc">
      <dgm:prSet loTypeId="urn:microsoft.com/office/officeart/2005/8/layout/process1" loCatId="process" qsTypeId="urn:microsoft.com/office/officeart/2005/8/quickstyle/simple1" qsCatId="simple" csTypeId="urn:microsoft.com/office/officeart/2005/8/colors/accent1_2" csCatId="accent1" phldr="1"/>
      <dgm:spPr/>
    </dgm:pt>
    <dgm:pt modelId="{21C6E0CE-2823-41C6-9796-04D5FCD46398}">
      <dgm:prSet phldrT="[Text]"/>
      <dgm:spPr>
        <a:solidFill>
          <a:schemeClr val="accent2"/>
        </a:solidFill>
      </dgm:spPr>
      <dgm:t>
        <a:bodyPr/>
        <a:lstStyle/>
        <a:p>
          <a:r>
            <a:rPr lang="en-US" dirty="0"/>
            <a:t>Identify CP needs </a:t>
          </a:r>
        </a:p>
      </dgm:t>
    </dgm:pt>
    <dgm:pt modelId="{EF7B531F-AF6A-4286-AA11-8C1F1947E141}" type="parTrans" cxnId="{333A634C-4655-40ED-A914-224CD0AD0AAB}">
      <dgm:prSet/>
      <dgm:spPr/>
      <dgm:t>
        <a:bodyPr/>
        <a:lstStyle/>
        <a:p>
          <a:endParaRPr lang="en-US"/>
        </a:p>
      </dgm:t>
    </dgm:pt>
    <dgm:pt modelId="{EB821681-A8E9-4EC7-96D8-4E0CE3A9E94F}" type="sibTrans" cxnId="{333A634C-4655-40ED-A914-224CD0AD0AAB}">
      <dgm:prSet/>
      <dgm:spPr/>
      <dgm:t>
        <a:bodyPr/>
        <a:lstStyle/>
        <a:p>
          <a:endParaRPr lang="en-US"/>
        </a:p>
      </dgm:t>
    </dgm:pt>
    <dgm:pt modelId="{F757147F-7BED-43C5-8C58-EC462F71A97B}">
      <dgm:prSet phldrT="[Text]"/>
      <dgm:spPr>
        <a:solidFill>
          <a:schemeClr val="accent2"/>
        </a:solidFill>
      </dgm:spPr>
      <dgm:t>
        <a:bodyPr/>
        <a:lstStyle/>
        <a:p>
          <a:r>
            <a:rPr lang="en-US" dirty="0"/>
            <a:t>Match sponsorship need to company with soft pitch</a:t>
          </a:r>
        </a:p>
      </dgm:t>
    </dgm:pt>
    <dgm:pt modelId="{ED1508B2-0600-482A-89A1-92D16E9E39AA}" type="parTrans" cxnId="{9D0AE5E1-1AE5-4424-A45E-669590C1787C}">
      <dgm:prSet/>
      <dgm:spPr/>
      <dgm:t>
        <a:bodyPr/>
        <a:lstStyle/>
        <a:p>
          <a:endParaRPr lang="en-US"/>
        </a:p>
      </dgm:t>
    </dgm:pt>
    <dgm:pt modelId="{4769078A-DCF4-40B3-964D-BF19FDB44B30}" type="sibTrans" cxnId="{9D0AE5E1-1AE5-4424-A45E-669590C1787C}">
      <dgm:prSet/>
      <dgm:spPr/>
      <dgm:t>
        <a:bodyPr/>
        <a:lstStyle/>
        <a:p>
          <a:endParaRPr lang="en-US"/>
        </a:p>
      </dgm:t>
    </dgm:pt>
    <dgm:pt modelId="{0A2AB1A8-3FC5-47BC-8AB9-C9110F17F92F}">
      <dgm:prSet phldrT="[Text]"/>
      <dgm:spPr>
        <a:solidFill>
          <a:schemeClr val="accent2"/>
        </a:solidFill>
      </dgm:spPr>
      <dgm:t>
        <a:bodyPr/>
        <a:lstStyle/>
        <a:p>
          <a:r>
            <a:rPr lang="en-US" dirty="0"/>
            <a:t>Close the sale</a:t>
          </a:r>
        </a:p>
      </dgm:t>
    </dgm:pt>
    <dgm:pt modelId="{ACCBECE3-B3D8-45C7-B307-B6F99EC72C37}" type="parTrans" cxnId="{E8D779F1-434C-4895-870C-EEC343A55FCE}">
      <dgm:prSet/>
      <dgm:spPr/>
      <dgm:t>
        <a:bodyPr/>
        <a:lstStyle/>
        <a:p>
          <a:endParaRPr lang="en-US"/>
        </a:p>
      </dgm:t>
    </dgm:pt>
    <dgm:pt modelId="{99351E8C-E81A-477E-B641-090B35826E55}" type="sibTrans" cxnId="{E8D779F1-434C-4895-870C-EEC343A55FCE}">
      <dgm:prSet/>
      <dgm:spPr/>
      <dgm:t>
        <a:bodyPr/>
        <a:lstStyle/>
        <a:p>
          <a:endParaRPr lang="en-US"/>
        </a:p>
      </dgm:t>
    </dgm:pt>
    <dgm:pt modelId="{FE63CEF0-4DBE-499A-83B1-507E027F3589}">
      <dgm:prSet phldrT="[Text]"/>
      <dgm:spPr>
        <a:solidFill>
          <a:schemeClr val="accent2"/>
        </a:solidFill>
      </dgm:spPr>
      <dgm:t>
        <a:bodyPr/>
        <a:lstStyle/>
        <a:p>
          <a:r>
            <a:rPr lang="en-US" dirty="0"/>
            <a:t>Know chapter/regional program sponsorship needs</a:t>
          </a:r>
        </a:p>
      </dgm:t>
    </dgm:pt>
    <dgm:pt modelId="{6A4DB956-6CA9-459B-A413-D8704185E2AB}" type="parTrans" cxnId="{C59483E2-6889-4A5F-BD51-88510E29E9B4}">
      <dgm:prSet/>
      <dgm:spPr/>
      <dgm:t>
        <a:bodyPr/>
        <a:lstStyle/>
        <a:p>
          <a:endParaRPr lang="en-US"/>
        </a:p>
      </dgm:t>
    </dgm:pt>
    <dgm:pt modelId="{EA9E30F6-93F9-408A-9720-1204639C80FA}" type="sibTrans" cxnId="{C59483E2-6889-4A5F-BD51-88510E29E9B4}">
      <dgm:prSet/>
      <dgm:spPr/>
      <dgm:t>
        <a:bodyPr/>
        <a:lstStyle/>
        <a:p>
          <a:endParaRPr lang="en-US"/>
        </a:p>
      </dgm:t>
    </dgm:pt>
    <dgm:pt modelId="{DBDC49BF-F7DC-4DBC-9B53-08FE2A537D47}" type="pres">
      <dgm:prSet presAssocID="{59679194-8493-4332-8C1C-19A8BAF9B3C6}" presName="Name0" presStyleCnt="0">
        <dgm:presLayoutVars>
          <dgm:dir/>
          <dgm:resizeHandles val="exact"/>
        </dgm:presLayoutVars>
      </dgm:prSet>
      <dgm:spPr/>
    </dgm:pt>
    <dgm:pt modelId="{B3FBE13C-5E78-486C-A66D-FE8700288127}" type="pres">
      <dgm:prSet presAssocID="{21C6E0CE-2823-41C6-9796-04D5FCD46398}" presName="node" presStyleLbl="node1" presStyleIdx="0" presStyleCnt="4">
        <dgm:presLayoutVars>
          <dgm:bulletEnabled val="1"/>
        </dgm:presLayoutVars>
      </dgm:prSet>
      <dgm:spPr/>
    </dgm:pt>
    <dgm:pt modelId="{D41BB8A9-152C-4FCB-BE80-70F6AE5648BA}" type="pres">
      <dgm:prSet presAssocID="{EB821681-A8E9-4EC7-96D8-4E0CE3A9E94F}" presName="sibTrans" presStyleLbl="sibTrans2D1" presStyleIdx="0" presStyleCnt="3"/>
      <dgm:spPr/>
    </dgm:pt>
    <dgm:pt modelId="{90D99C9A-C714-4811-8AF4-B507837265EB}" type="pres">
      <dgm:prSet presAssocID="{EB821681-A8E9-4EC7-96D8-4E0CE3A9E94F}" presName="connectorText" presStyleLbl="sibTrans2D1" presStyleIdx="0" presStyleCnt="3"/>
      <dgm:spPr/>
    </dgm:pt>
    <dgm:pt modelId="{7BCE2BEC-50EF-48F7-808D-D2515EED0166}" type="pres">
      <dgm:prSet presAssocID="{FE63CEF0-4DBE-499A-83B1-507E027F3589}" presName="node" presStyleLbl="node1" presStyleIdx="1" presStyleCnt="4">
        <dgm:presLayoutVars>
          <dgm:bulletEnabled val="1"/>
        </dgm:presLayoutVars>
      </dgm:prSet>
      <dgm:spPr/>
    </dgm:pt>
    <dgm:pt modelId="{0C739383-703B-4B97-95B1-43FD52580409}" type="pres">
      <dgm:prSet presAssocID="{EA9E30F6-93F9-408A-9720-1204639C80FA}" presName="sibTrans" presStyleLbl="sibTrans2D1" presStyleIdx="1" presStyleCnt="3"/>
      <dgm:spPr/>
    </dgm:pt>
    <dgm:pt modelId="{05252BA2-1C88-4E58-8710-248AB272A58F}" type="pres">
      <dgm:prSet presAssocID="{EA9E30F6-93F9-408A-9720-1204639C80FA}" presName="connectorText" presStyleLbl="sibTrans2D1" presStyleIdx="1" presStyleCnt="3"/>
      <dgm:spPr/>
    </dgm:pt>
    <dgm:pt modelId="{DE60B8EE-A7B0-4CDD-AA58-BFA9BD6AEBD6}" type="pres">
      <dgm:prSet presAssocID="{F757147F-7BED-43C5-8C58-EC462F71A97B}" presName="node" presStyleLbl="node1" presStyleIdx="2" presStyleCnt="4">
        <dgm:presLayoutVars>
          <dgm:bulletEnabled val="1"/>
        </dgm:presLayoutVars>
      </dgm:prSet>
      <dgm:spPr/>
    </dgm:pt>
    <dgm:pt modelId="{017F8693-C81F-4EBC-8AAC-42A0A7ADEFD1}" type="pres">
      <dgm:prSet presAssocID="{4769078A-DCF4-40B3-964D-BF19FDB44B30}" presName="sibTrans" presStyleLbl="sibTrans2D1" presStyleIdx="2" presStyleCnt="3"/>
      <dgm:spPr/>
    </dgm:pt>
    <dgm:pt modelId="{8BB6B576-18C8-463F-A95C-D2368583DD47}" type="pres">
      <dgm:prSet presAssocID="{4769078A-DCF4-40B3-964D-BF19FDB44B30}" presName="connectorText" presStyleLbl="sibTrans2D1" presStyleIdx="2" presStyleCnt="3"/>
      <dgm:spPr/>
    </dgm:pt>
    <dgm:pt modelId="{54C7EF45-8AA2-4686-933B-7E6003267ADE}" type="pres">
      <dgm:prSet presAssocID="{0A2AB1A8-3FC5-47BC-8AB9-C9110F17F92F}" presName="node" presStyleLbl="node1" presStyleIdx="3" presStyleCnt="4">
        <dgm:presLayoutVars>
          <dgm:bulletEnabled val="1"/>
        </dgm:presLayoutVars>
      </dgm:prSet>
      <dgm:spPr/>
    </dgm:pt>
  </dgm:ptLst>
  <dgm:cxnLst>
    <dgm:cxn modelId="{8BAB1703-CF7A-482A-8C7A-10CFCBAD88AF}" type="presOf" srcId="{EB821681-A8E9-4EC7-96D8-4E0CE3A9E94F}" destId="{90D99C9A-C714-4811-8AF4-B507837265EB}" srcOrd="1" destOrd="0" presId="urn:microsoft.com/office/officeart/2005/8/layout/process1"/>
    <dgm:cxn modelId="{B1A6C904-6F26-4602-ACDE-B4F76B3A9833}" type="presOf" srcId="{EA9E30F6-93F9-408A-9720-1204639C80FA}" destId="{0C739383-703B-4B97-95B1-43FD52580409}" srcOrd="0" destOrd="0" presId="urn:microsoft.com/office/officeart/2005/8/layout/process1"/>
    <dgm:cxn modelId="{0467F919-848C-4D35-86FA-944E6C8B81E3}" type="presOf" srcId="{21C6E0CE-2823-41C6-9796-04D5FCD46398}" destId="{B3FBE13C-5E78-486C-A66D-FE8700288127}" srcOrd="0" destOrd="0" presId="urn:microsoft.com/office/officeart/2005/8/layout/process1"/>
    <dgm:cxn modelId="{214D861D-1E02-4D8F-A810-1DBBF42C707F}" type="presOf" srcId="{EB821681-A8E9-4EC7-96D8-4E0CE3A9E94F}" destId="{D41BB8A9-152C-4FCB-BE80-70F6AE5648BA}" srcOrd="0" destOrd="0" presId="urn:microsoft.com/office/officeart/2005/8/layout/process1"/>
    <dgm:cxn modelId="{817D8C46-7F3B-4158-A051-662BB8B3146E}" type="presOf" srcId="{F757147F-7BED-43C5-8C58-EC462F71A97B}" destId="{DE60B8EE-A7B0-4CDD-AA58-BFA9BD6AEBD6}" srcOrd="0" destOrd="0" presId="urn:microsoft.com/office/officeart/2005/8/layout/process1"/>
    <dgm:cxn modelId="{333A634C-4655-40ED-A914-224CD0AD0AAB}" srcId="{59679194-8493-4332-8C1C-19A8BAF9B3C6}" destId="{21C6E0CE-2823-41C6-9796-04D5FCD46398}" srcOrd="0" destOrd="0" parTransId="{EF7B531F-AF6A-4286-AA11-8C1F1947E141}" sibTransId="{EB821681-A8E9-4EC7-96D8-4E0CE3A9E94F}"/>
    <dgm:cxn modelId="{B955AC74-4210-4153-9F9F-D6B624D217A0}" type="presOf" srcId="{0A2AB1A8-3FC5-47BC-8AB9-C9110F17F92F}" destId="{54C7EF45-8AA2-4686-933B-7E6003267ADE}" srcOrd="0" destOrd="0" presId="urn:microsoft.com/office/officeart/2005/8/layout/process1"/>
    <dgm:cxn modelId="{7D306A5A-4914-4EA1-B9D3-7090BBA4E357}" type="presOf" srcId="{4769078A-DCF4-40B3-964D-BF19FDB44B30}" destId="{017F8693-C81F-4EBC-8AAC-42A0A7ADEFD1}" srcOrd="0" destOrd="0" presId="urn:microsoft.com/office/officeart/2005/8/layout/process1"/>
    <dgm:cxn modelId="{F76167AD-30FE-4A6D-AEEA-B9C7A2C5820B}" type="presOf" srcId="{59679194-8493-4332-8C1C-19A8BAF9B3C6}" destId="{DBDC49BF-F7DC-4DBC-9B53-08FE2A537D47}" srcOrd="0" destOrd="0" presId="urn:microsoft.com/office/officeart/2005/8/layout/process1"/>
    <dgm:cxn modelId="{A57D2BB7-5917-4EE9-8B44-D95DE02539D7}" type="presOf" srcId="{EA9E30F6-93F9-408A-9720-1204639C80FA}" destId="{05252BA2-1C88-4E58-8710-248AB272A58F}" srcOrd="1" destOrd="0" presId="urn:microsoft.com/office/officeart/2005/8/layout/process1"/>
    <dgm:cxn modelId="{2BA66EBA-03E8-4A9A-9353-4204FFDEE057}" type="presOf" srcId="{FE63CEF0-4DBE-499A-83B1-507E027F3589}" destId="{7BCE2BEC-50EF-48F7-808D-D2515EED0166}" srcOrd="0" destOrd="0" presId="urn:microsoft.com/office/officeart/2005/8/layout/process1"/>
    <dgm:cxn modelId="{9D0AE5E1-1AE5-4424-A45E-669590C1787C}" srcId="{59679194-8493-4332-8C1C-19A8BAF9B3C6}" destId="{F757147F-7BED-43C5-8C58-EC462F71A97B}" srcOrd="2" destOrd="0" parTransId="{ED1508B2-0600-482A-89A1-92D16E9E39AA}" sibTransId="{4769078A-DCF4-40B3-964D-BF19FDB44B30}"/>
    <dgm:cxn modelId="{C59483E2-6889-4A5F-BD51-88510E29E9B4}" srcId="{59679194-8493-4332-8C1C-19A8BAF9B3C6}" destId="{FE63CEF0-4DBE-499A-83B1-507E027F3589}" srcOrd="1" destOrd="0" parTransId="{6A4DB956-6CA9-459B-A413-D8704185E2AB}" sibTransId="{EA9E30F6-93F9-408A-9720-1204639C80FA}"/>
    <dgm:cxn modelId="{E8D779F1-434C-4895-870C-EEC343A55FCE}" srcId="{59679194-8493-4332-8C1C-19A8BAF9B3C6}" destId="{0A2AB1A8-3FC5-47BC-8AB9-C9110F17F92F}" srcOrd="3" destOrd="0" parTransId="{ACCBECE3-B3D8-45C7-B307-B6F99EC72C37}" sibTransId="{99351E8C-E81A-477E-B641-090B35826E55}"/>
    <dgm:cxn modelId="{697558F5-7843-4C31-AEFF-49754C8DAD46}" type="presOf" srcId="{4769078A-DCF4-40B3-964D-BF19FDB44B30}" destId="{8BB6B576-18C8-463F-A95C-D2368583DD47}" srcOrd="1" destOrd="0" presId="urn:microsoft.com/office/officeart/2005/8/layout/process1"/>
    <dgm:cxn modelId="{BE8F6102-AE89-4A8D-8E22-5B3CCDA44BAA}" type="presParOf" srcId="{DBDC49BF-F7DC-4DBC-9B53-08FE2A537D47}" destId="{B3FBE13C-5E78-486C-A66D-FE8700288127}" srcOrd="0" destOrd="0" presId="urn:microsoft.com/office/officeart/2005/8/layout/process1"/>
    <dgm:cxn modelId="{99038131-7503-4FDE-A3B7-81DB8E301A1D}" type="presParOf" srcId="{DBDC49BF-F7DC-4DBC-9B53-08FE2A537D47}" destId="{D41BB8A9-152C-4FCB-BE80-70F6AE5648BA}" srcOrd="1" destOrd="0" presId="urn:microsoft.com/office/officeart/2005/8/layout/process1"/>
    <dgm:cxn modelId="{CF8D1EB0-054E-4617-BA9F-2F6504F0A3DE}" type="presParOf" srcId="{D41BB8A9-152C-4FCB-BE80-70F6AE5648BA}" destId="{90D99C9A-C714-4811-8AF4-B507837265EB}" srcOrd="0" destOrd="0" presId="urn:microsoft.com/office/officeart/2005/8/layout/process1"/>
    <dgm:cxn modelId="{FAC7FE16-5E5F-4493-AE26-E8B22671A779}" type="presParOf" srcId="{DBDC49BF-F7DC-4DBC-9B53-08FE2A537D47}" destId="{7BCE2BEC-50EF-48F7-808D-D2515EED0166}" srcOrd="2" destOrd="0" presId="urn:microsoft.com/office/officeart/2005/8/layout/process1"/>
    <dgm:cxn modelId="{CF394F44-8C16-45A0-97E4-A075A1AEF627}" type="presParOf" srcId="{DBDC49BF-F7DC-4DBC-9B53-08FE2A537D47}" destId="{0C739383-703B-4B97-95B1-43FD52580409}" srcOrd="3" destOrd="0" presId="urn:microsoft.com/office/officeart/2005/8/layout/process1"/>
    <dgm:cxn modelId="{6500A336-6340-4E94-B58E-5840A3D9D1A4}" type="presParOf" srcId="{0C739383-703B-4B97-95B1-43FD52580409}" destId="{05252BA2-1C88-4E58-8710-248AB272A58F}" srcOrd="0" destOrd="0" presId="urn:microsoft.com/office/officeart/2005/8/layout/process1"/>
    <dgm:cxn modelId="{2028BAE6-3686-4CF7-8733-B608847A7150}" type="presParOf" srcId="{DBDC49BF-F7DC-4DBC-9B53-08FE2A537D47}" destId="{DE60B8EE-A7B0-4CDD-AA58-BFA9BD6AEBD6}" srcOrd="4" destOrd="0" presId="urn:microsoft.com/office/officeart/2005/8/layout/process1"/>
    <dgm:cxn modelId="{9DE28444-4129-48FB-9A40-08B479638865}" type="presParOf" srcId="{DBDC49BF-F7DC-4DBC-9B53-08FE2A537D47}" destId="{017F8693-C81F-4EBC-8AAC-42A0A7ADEFD1}" srcOrd="5" destOrd="0" presId="urn:microsoft.com/office/officeart/2005/8/layout/process1"/>
    <dgm:cxn modelId="{07491D46-A0A5-4CEA-A3CF-369FBE8A62D5}" type="presParOf" srcId="{017F8693-C81F-4EBC-8AAC-42A0A7ADEFD1}" destId="{8BB6B576-18C8-463F-A95C-D2368583DD47}" srcOrd="0" destOrd="0" presId="urn:microsoft.com/office/officeart/2005/8/layout/process1"/>
    <dgm:cxn modelId="{8577E421-A732-4368-AEA1-58EAB84411BB}" type="presParOf" srcId="{DBDC49BF-F7DC-4DBC-9B53-08FE2A537D47}" destId="{54C7EF45-8AA2-4686-933B-7E6003267ADE}" srcOrd="6"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679194-8493-4332-8C1C-19A8BAF9B3C6}" type="doc">
      <dgm:prSet loTypeId="urn:microsoft.com/office/officeart/2005/8/layout/process1" loCatId="process" qsTypeId="urn:microsoft.com/office/officeart/2005/8/quickstyle/simple1" qsCatId="simple" csTypeId="urn:microsoft.com/office/officeart/2005/8/colors/accent1_2" csCatId="accent1" phldr="1"/>
      <dgm:spPr/>
    </dgm:pt>
    <dgm:pt modelId="{21C6E0CE-2823-41C6-9796-04D5FCD46398}">
      <dgm:prSet phldrT="[Text]"/>
      <dgm:spPr/>
      <dgm:t>
        <a:bodyPr/>
        <a:lstStyle/>
        <a:p>
          <a:r>
            <a:rPr lang="en-US" dirty="0"/>
            <a:t>Lead identified/lead becomes prospect</a:t>
          </a:r>
        </a:p>
      </dgm:t>
    </dgm:pt>
    <dgm:pt modelId="{EF7B531F-AF6A-4286-AA11-8C1F1947E141}" type="parTrans" cxnId="{333A634C-4655-40ED-A914-224CD0AD0AAB}">
      <dgm:prSet/>
      <dgm:spPr/>
      <dgm:t>
        <a:bodyPr/>
        <a:lstStyle/>
        <a:p>
          <a:endParaRPr lang="en-US"/>
        </a:p>
      </dgm:t>
    </dgm:pt>
    <dgm:pt modelId="{EB821681-A8E9-4EC7-96D8-4E0CE3A9E94F}" type="sibTrans" cxnId="{333A634C-4655-40ED-A914-224CD0AD0AAB}">
      <dgm:prSet/>
      <dgm:spPr/>
      <dgm:t>
        <a:bodyPr/>
        <a:lstStyle/>
        <a:p>
          <a:endParaRPr lang="en-US"/>
        </a:p>
      </dgm:t>
    </dgm:pt>
    <dgm:pt modelId="{F757147F-7BED-43C5-8C58-EC462F71A97B}">
      <dgm:prSet phldrT="[Text]"/>
      <dgm:spPr/>
      <dgm:t>
        <a:bodyPr/>
        <a:lstStyle/>
        <a:p>
          <a:r>
            <a:rPr lang="en-US" dirty="0"/>
            <a:t>Outreach and pitch</a:t>
          </a:r>
        </a:p>
      </dgm:t>
    </dgm:pt>
    <dgm:pt modelId="{ED1508B2-0600-482A-89A1-92D16E9E39AA}" type="parTrans" cxnId="{9D0AE5E1-1AE5-4424-A45E-669590C1787C}">
      <dgm:prSet/>
      <dgm:spPr/>
      <dgm:t>
        <a:bodyPr/>
        <a:lstStyle/>
        <a:p>
          <a:endParaRPr lang="en-US"/>
        </a:p>
      </dgm:t>
    </dgm:pt>
    <dgm:pt modelId="{4769078A-DCF4-40B3-964D-BF19FDB44B30}" type="sibTrans" cxnId="{9D0AE5E1-1AE5-4424-A45E-669590C1787C}">
      <dgm:prSet/>
      <dgm:spPr/>
      <dgm:t>
        <a:bodyPr/>
        <a:lstStyle/>
        <a:p>
          <a:endParaRPr lang="en-US"/>
        </a:p>
      </dgm:t>
    </dgm:pt>
    <dgm:pt modelId="{0A2AB1A8-3FC5-47BC-8AB9-C9110F17F92F}">
      <dgm:prSet phldrT="[Text]"/>
      <dgm:spPr/>
      <dgm:t>
        <a:bodyPr/>
        <a:lstStyle/>
        <a:p>
          <a:r>
            <a:rPr lang="en-US" dirty="0"/>
            <a:t>Close the sale and follow appropriate CP sales procedure</a:t>
          </a:r>
        </a:p>
      </dgm:t>
    </dgm:pt>
    <dgm:pt modelId="{ACCBECE3-B3D8-45C7-B307-B6F99EC72C37}" type="parTrans" cxnId="{E8D779F1-434C-4895-870C-EEC343A55FCE}">
      <dgm:prSet/>
      <dgm:spPr/>
      <dgm:t>
        <a:bodyPr/>
        <a:lstStyle/>
        <a:p>
          <a:endParaRPr lang="en-US"/>
        </a:p>
      </dgm:t>
    </dgm:pt>
    <dgm:pt modelId="{99351E8C-E81A-477E-B641-090B35826E55}" type="sibTrans" cxnId="{E8D779F1-434C-4895-870C-EEC343A55FCE}">
      <dgm:prSet/>
      <dgm:spPr/>
      <dgm:t>
        <a:bodyPr/>
        <a:lstStyle/>
        <a:p>
          <a:endParaRPr lang="en-US"/>
        </a:p>
      </dgm:t>
    </dgm:pt>
    <dgm:pt modelId="{DA67C9CF-FA09-4113-BCF1-2447CD50A1DE}">
      <dgm:prSet phldrT="[Text]"/>
      <dgm:spPr>
        <a:gradFill flip="none" rotWithShape="0">
          <a:gsLst>
            <a:gs pos="84100">
              <a:schemeClr val="accent1"/>
            </a:gs>
            <a:gs pos="46000">
              <a:schemeClr val="accent2"/>
            </a:gs>
            <a:gs pos="50000">
              <a:schemeClr val="accent1">
                <a:hueOff val="0"/>
                <a:satOff val="0"/>
                <a:lumOff val="0"/>
                <a:shade val="67500"/>
                <a:satMod val="115000"/>
              </a:schemeClr>
            </a:gs>
            <a:gs pos="100000">
              <a:schemeClr val="accent1">
                <a:hueOff val="0"/>
                <a:satOff val="0"/>
                <a:lumOff val="0"/>
                <a:shade val="100000"/>
                <a:satMod val="115000"/>
              </a:schemeClr>
            </a:gs>
          </a:gsLst>
          <a:lin ang="8100000" scaled="1"/>
          <a:tileRect/>
        </a:gradFill>
      </dgm:spPr>
      <dgm:t>
        <a:bodyPr/>
        <a:lstStyle/>
        <a:p>
          <a:r>
            <a:rPr lang="en-US" dirty="0"/>
            <a:t>Introduction to regional CE volunteer/new account manager</a:t>
          </a:r>
        </a:p>
      </dgm:t>
    </dgm:pt>
    <dgm:pt modelId="{5D69017C-2161-4037-8171-707532AEDF17}" type="parTrans" cxnId="{F00F6C4D-EDD8-4F9A-B3A6-18F26FBBAA62}">
      <dgm:prSet/>
      <dgm:spPr/>
      <dgm:t>
        <a:bodyPr/>
        <a:lstStyle/>
        <a:p>
          <a:endParaRPr lang="en-US"/>
        </a:p>
      </dgm:t>
    </dgm:pt>
    <dgm:pt modelId="{8FD7C384-0497-4FF4-8BC8-321D7C9F7C05}" type="sibTrans" cxnId="{F00F6C4D-EDD8-4F9A-B3A6-18F26FBBAA62}">
      <dgm:prSet/>
      <dgm:spPr/>
      <dgm:t>
        <a:bodyPr/>
        <a:lstStyle/>
        <a:p>
          <a:endParaRPr lang="en-US"/>
        </a:p>
      </dgm:t>
    </dgm:pt>
    <dgm:pt modelId="{8067AA96-63A0-4F58-BBF0-27BB738A17D3}">
      <dgm:prSet phldrT="[Text]"/>
      <dgm:spPr>
        <a:solidFill>
          <a:schemeClr val="accent2"/>
        </a:solidFill>
      </dgm:spPr>
      <dgm:t>
        <a:bodyPr/>
        <a:lstStyle/>
        <a:p>
          <a:r>
            <a:rPr lang="en-US" dirty="0"/>
            <a:t>Local company engagement</a:t>
          </a:r>
        </a:p>
      </dgm:t>
    </dgm:pt>
    <dgm:pt modelId="{1F19C08A-98FD-4838-9CA7-431D5F2A65F9}" type="parTrans" cxnId="{20F93B44-11F6-4ED3-A92B-865965329F43}">
      <dgm:prSet/>
      <dgm:spPr/>
      <dgm:t>
        <a:bodyPr/>
        <a:lstStyle/>
        <a:p>
          <a:endParaRPr lang="en-US"/>
        </a:p>
      </dgm:t>
    </dgm:pt>
    <dgm:pt modelId="{181C1BB8-2B1E-4768-AB62-A9C8206C43CB}" type="sibTrans" cxnId="{20F93B44-11F6-4ED3-A92B-865965329F43}">
      <dgm:prSet/>
      <dgm:spPr/>
      <dgm:t>
        <a:bodyPr/>
        <a:lstStyle/>
        <a:p>
          <a:endParaRPr lang="en-US"/>
        </a:p>
      </dgm:t>
    </dgm:pt>
    <dgm:pt modelId="{2202E602-627F-4C67-9FCD-66BA2B7E1637}">
      <dgm:prSet phldrT="[Text]"/>
      <dgm:spPr>
        <a:solidFill>
          <a:schemeClr val="accent2"/>
        </a:solidFill>
      </dgm:spPr>
      <dgm:t>
        <a:bodyPr/>
        <a:lstStyle/>
        <a:p>
          <a:r>
            <a:rPr lang="en-US" dirty="0"/>
            <a:t>Ambassador program</a:t>
          </a:r>
        </a:p>
      </dgm:t>
    </dgm:pt>
    <dgm:pt modelId="{8D172EC0-DFA0-49F5-8F57-49EC4D0E972D}" type="parTrans" cxnId="{2D8329DB-2EFF-452F-A939-1357B22EA481}">
      <dgm:prSet/>
      <dgm:spPr/>
      <dgm:t>
        <a:bodyPr/>
        <a:lstStyle/>
        <a:p>
          <a:endParaRPr lang="en-US"/>
        </a:p>
      </dgm:t>
    </dgm:pt>
    <dgm:pt modelId="{B62B07BE-EDCF-40E1-A521-BEF9FC42669B}" type="sibTrans" cxnId="{2D8329DB-2EFF-452F-A939-1357B22EA481}">
      <dgm:prSet/>
      <dgm:spPr/>
      <dgm:t>
        <a:bodyPr/>
        <a:lstStyle/>
        <a:p>
          <a:endParaRPr lang="en-US"/>
        </a:p>
      </dgm:t>
    </dgm:pt>
    <dgm:pt modelId="{4FEA9357-766E-4885-AC05-396CB7367ACA}">
      <dgm:prSet phldrT="[Text]"/>
      <dgm:spPr>
        <a:solidFill>
          <a:schemeClr val="accent2"/>
        </a:solidFill>
      </dgm:spPr>
      <dgm:t>
        <a:bodyPr/>
        <a:lstStyle/>
        <a:p>
          <a:r>
            <a:rPr lang="en-US" dirty="0"/>
            <a:t>Regional/chapter sponsorship</a:t>
          </a:r>
        </a:p>
      </dgm:t>
    </dgm:pt>
    <dgm:pt modelId="{89D60D71-EB6C-41C1-89A5-1E0A18D1A29A}" type="parTrans" cxnId="{77FE8FB2-CE97-49AF-A947-15FE2EA41290}">
      <dgm:prSet/>
      <dgm:spPr/>
      <dgm:t>
        <a:bodyPr/>
        <a:lstStyle/>
        <a:p>
          <a:endParaRPr lang="en-US"/>
        </a:p>
      </dgm:t>
    </dgm:pt>
    <dgm:pt modelId="{4E67FE4C-62F9-4848-834A-4E57E837AD5D}" type="sibTrans" cxnId="{77FE8FB2-CE97-49AF-A947-15FE2EA41290}">
      <dgm:prSet/>
      <dgm:spPr/>
      <dgm:t>
        <a:bodyPr/>
        <a:lstStyle/>
        <a:p>
          <a:endParaRPr lang="en-US"/>
        </a:p>
      </dgm:t>
    </dgm:pt>
    <dgm:pt modelId="{B48E79D7-5715-45FB-9836-64E34F3B59CA}">
      <dgm:prSet phldrT="[Text]"/>
      <dgm:spPr>
        <a:solidFill>
          <a:schemeClr val="accent2"/>
        </a:solidFill>
      </dgm:spPr>
      <dgm:t>
        <a:bodyPr/>
        <a:lstStyle/>
        <a:p>
          <a:r>
            <a:rPr lang="en-US" dirty="0"/>
            <a:t>Package upgrades</a:t>
          </a:r>
        </a:p>
      </dgm:t>
    </dgm:pt>
    <dgm:pt modelId="{E23039F2-154D-4DC0-92C3-EA661C75B2D3}" type="parTrans" cxnId="{4A881C8F-9B67-444A-912C-921175FF2550}">
      <dgm:prSet/>
      <dgm:spPr/>
      <dgm:t>
        <a:bodyPr/>
        <a:lstStyle/>
        <a:p>
          <a:endParaRPr lang="en-US"/>
        </a:p>
      </dgm:t>
    </dgm:pt>
    <dgm:pt modelId="{84745D15-51E5-478A-B44E-FF7D1A06C5FF}" type="sibTrans" cxnId="{4A881C8F-9B67-444A-912C-921175FF2550}">
      <dgm:prSet/>
      <dgm:spPr/>
      <dgm:t>
        <a:bodyPr/>
        <a:lstStyle/>
        <a:p>
          <a:endParaRPr lang="en-US"/>
        </a:p>
      </dgm:t>
    </dgm:pt>
    <dgm:pt modelId="{C3DFFCD2-77F1-4DBC-93C9-AFD2A7DC0D35}">
      <dgm:prSet phldrT="[Text]"/>
      <dgm:spPr>
        <a:solidFill>
          <a:schemeClr val="accent2"/>
        </a:solidFill>
      </dgm:spPr>
      <dgm:t>
        <a:bodyPr/>
        <a:lstStyle/>
        <a:p>
          <a:r>
            <a:rPr lang="en-US" dirty="0"/>
            <a:t> All future sales:</a:t>
          </a:r>
        </a:p>
      </dgm:t>
    </dgm:pt>
    <dgm:pt modelId="{52D19CA2-87B6-46EE-841A-B3AC340C4C6F}" type="parTrans" cxnId="{78D5FE7C-824B-4187-882D-82FBE4E2013D}">
      <dgm:prSet/>
      <dgm:spPr/>
      <dgm:t>
        <a:bodyPr/>
        <a:lstStyle/>
        <a:p>
          <a:endParaRPr lang="en-US"/>
        </a:p>
      </dgm:t>
    </dgm:pt>
    <dgm:pt modelId="{C5BD9437-A774-46BD-8366-7FAD41A3AE4D}" type="sibTrans" cxnId="{78D5FE7C-824B-4187-882D-82FBE4E2013D}">
      <dgm:prSet/>
      <dgm:spPr/>
      <dgm:t>
        <a:bodyPr/>
        <a:lstStyle/>
        <a:p>
          <a:endParaRPr lang="en-US"/>
        </a:p>
      </dgm:t>
    </dgm:pt>
    <dgm:pt modelId="{DBDC49BF-F7DC-4DBC-9B53-08FE2A537D47}" type="pres">
      <dgm:prSet presAssocID="{59679194-8493-4332-8C1C-19A8BAF9B3C6}" presName="Name0" presStyleCnt="0">
        <dgm:presLayoutVars>
          <dgm:dir/>
          <dgm:resizeHandles val="exact"/>
        </dgm:presLayoutVars>
      </dgm:prSet>
      <dgm:spPr/>
    </dgm:pt>
    <dgm:pt modelId="{B3FBE13C-5E78-486C-A66D-FE8700288127}" type="pres">
      <dgm:prSet presAssocID="{21C6E0CE-2823-41C6-9796-04D5FCD46398}" presName="node" presStyleLbl="node1" presStyleIdx="0" presStyleCnt="6">
        <dgm:presLayoutVars>
          <dgm:bulletEnabled val="1"/>
        </dgm:presLayoutVars>
      </dgm:prSet>
      <dgm:spPr/>
    </dgm:pt>
    <dgm:pt modelId="{D41BB8A9-152C-4FCB-BE80-70F6AE5648BA}" type="pres">
      <dgm:prSet presAssocID="{EB821681-A8E9-4EC7-96D8-4E0CE3A9E94F}" presName="sibTrans" presStyleLbl="sibTrans2D1" presStyleIdx="0" presStyleCnt="5"/>
      <dgm:spPr/>
    </dgm:pt>
    <dgm:pt modelId="{90D99C9A-C714-4811-8AF4-B507837265EB}" type="pres">
      <dgm:prSet presAssocID="{EB821681-A8E9-4EC7-96D8-4E0CE3A9E94F}" presName="connectorText" presStyleLbl="sibTrans2D1" presStyleIdx="0" presStyleCnt="5"/>
      <dgm:spPr/>
    </dgm:pt>
    <dgm:pt modelId="{DE60B8EE-A7B0-4CDD-AA58-BFA9BD6AEBD6}" type="pres">
      <dgm:prSet presAssocID="{F757147F-7BED-43C5-8C58-EC462F71A97B}" presName="node" presStyleLbl="node1" presStyleIdx="1" presStyleCnt="6">
        <dgm:presLayoutVars>
          <dgm:bulletEnabled val="1"/>
        </dgm:presLayoutVars>
      </dgm:prSet>
      <dgm:spPr/>
    </dgm:pt>
    <dgm:pt modelId="{017F8693-C81F-4EBC-8AAC-42A0A7ADEFD1}" type="pres">
      <dgm:prSet presAssocID="{4769078A-DCF4-40B3-964D-BF19FDB44B30}" presName="sibTrans" presStyleLbl="sibTrans2D1" presStyleIdx="1" presStyleCnt="5"/>
      <dgm:spPr/>
    </dgm:pt>
    <dgm:pt modelId="{8BB6B576-18C8-463F-A95C-D2368583DD47}" type="pres">
      <dgm:prSet presAssocID="{4769078A-DCF4-40B3-964D-BF19FDB44B30}" presName="connectorText" presStyleLbl="sibTrans2D1" presStyleIdx="1" presStyleCnt="5"/>
      <dgm:spPr/>
    </dgm:pt>
    <dgm:pt modelId="{54C7EF45-8AA2-4686-933B-7E6003267ADE}" type="pres">
      <dgm:prSet presAssocID="{0A2AB1A8-3FC5-47BC-8AB9-C9110F17F92F}" presName="node" presStyleLbl="node1" presStyleIdx="2" presStyleCnt="6">
        <dgm:presLayoutVars>
          <dgm:bulletEnabled val="1"/>
        </dgm:presLayoutVars>
      </dgm:prSet>
      <dgm:spPr/>
    </dgm:pt>
    <dgm:pt modelId="{07C4973F-61C4-4011-B5C4-9CE3D4079CC3}" type="pres">
      <dgm:prSet presAssocID="{99351E8C-E81A-477E-B641-090B35826E55}" presName="sibTrans" presStyleLbl="sibTrans2D1" presStyleIdx="2" presStyleCnt="5"/>
      <dgm:spPr/>
    </dgm:pt>
    <dgm:pt modelId="{AE6DC143-BDA8-4F6F-BD65-DBF3D08F9C60}" type="pres">
      <dgm:prSet presAssocID="{99351E8C-E81A-477E-B641-090B35826E55}" presName="connectorText" presStyleLbl="sibTrans2D1" presStyleIdx="2" presStyleCnt="5"/>
      <dgm:spPr/>
    </dgm:pt>
    <dgm:pt modelId="{1C0DB062-E708-43C4-B0A4-1E6FBF16D56A}" type="pres">
      <dgm:prSet presAssocID="{DA67C9CF-FA09-4113-BCF1-2447CD50A1DE}" presName="node" presStyleLbl="node1" presStyleIdx="3" presStyleCnt="6">
        <dgm:presLayoutVars>
          <dgm:bulletEnabled val="1"/>
        </dgm:presLayoutVars>
      </dgm:prSet>
      <dgm:spPr/>
    </dgm:pt>
    <dgm:pt modelId="{7354BC68-4EC6-4BCF-A487-C215ED4D0B86}" type="pres">
      <dgm:prSet presAssocID="{8FD7C384-0497-4FF4-8BC8-321D7C9F7C05}" presName="sibTrans" presStyleLbl="sibTrans2D1" presStyleIdx="3" presStyleCnt="5"/>
      <dgm:spPr/>
    </dgm:pt>
    <dgm:pt modelId="{40B3667D-CE8A-47DA-AC6F-40D1562BF6AD}" type="pres">
      <dgm:prSet presAssocID="{8FD7C384-0497-4FF4-8BC8-321D7C9F7C05}" presName="connectorText" presStyleLbl="sibTrans2D1" presStyleIdx="3" presStyleCnt="5"/>
      <dgm:spPr/>
    </dgm:pt>
    <dgm:pt modelId="{15D7095F-EA86-4923-8EEE-135237B82698}" type="pres">
      <dgm:prSet presAssocID="{8067AA96-63A0-4F58-BBF0-27BB738A17D3}" presName="node" presStyleLbl="node1" presStyleIdx="4" presStyleCnt="6">
        <dgm:presLayoutVars>
          <dgm:bulletEnabled val="1"/>
        </dgm:presLayoutVars>
      </dgm:prSet>
      <dgm:spPr/>
    </dgm:pt>
    <dgm:pt modelId="{F73A9933-1939-448E-9641-12B20D96E756}" type="pres">
      <dgm:prSet presAssocID="{181C1BB8-2B1E-4768-AB62-A9C8206C43CB}" presName="sibTrans" presStyleLbl="sibTrans2D1" presStyleIdx="4" presStyleCnt="5"/>
      <dgm:spPr/>
    </dgm:pt>
    <dgm:pt modelId="{CF4543F4-1442-47BC-A2D1-516B0D355A1B}" type="pres">
      <dgm:prSet presAssocID="{181C1BB8-2B1E-4768-AB62-A9C8206C43CB}" presName="connectorText" presStyleLbl="sibTrans2D1" presStyleIdx="4" presStyleCnt="5"/>
      <dgm:spPr/>
    </dgm:pt>
    <dgm:pt modelId="{4C22E1E4-494A-4455-BA11-503A29E2EDED}" type="pres">
      <dgm:prSet presAssocID="{C3DFFCD2-77F1-4DBC-93C9-AFD2A7DC0D35}" presName="node" presStyleLbl="node1" presStyleIdx="5" presStyleCnt="6" custScaleX="104266" custLinFactNeighborX="2238">
        <dgm:presLayoutVars>
          <dgm:bulletEnabled val="1"/>
        </dgm:presLayoutVars>
      </dgm:prSet>
      <dgm:spPr/>
    </dgm:pt>
  </dgm:ptLst>
  <dgm:cxnLst>
    <dgm:cxn modelId="{8F132D00-9D56-47FB-B78A-8CDDB25EB23E}" type="presOf" srcId="{8FD7C384-0497-4FF4-8BC8-321D7C9F7C05}" destId="{40B3667D-CE8A-47DA-AC6F-40D1562BF6AD}" srcOrd="1" destOrd="0" presId="urn:microsoft.com/office/officeart/2005/8/layout/process1"/>
    <dgm:cxn modelId="{8BAB1703-CF7A-482A-8C7A-10CFCBAD88AF}" type="presOf" srcId="{EB821681-A8E9-4EC7-96D8-4E0CE3A9E94F}" destId="{90D99C9A-C714-4811-8AF4-B507837265EB}" srcOrd="1" destOrd="0" presId="urn:microsoft.com/office/officeart/2005/8/layout/process1"/>
    <dgm:cxn modelId="{B52E6110-A516-4ECB-9B9B-69F593188B94}" type="presOf" srcId="{99351E8C-E81A-477E-B641-090B35826E55}" destId="{AE6DC143-BDA8-4F6F-BD65-DBF3D08F9C60}" srcOrd="1" destOrd="0" presId="urn:microsoft.com/office/officeart/2005/8/layout/process1"/>
    <dgm:cxn modelId="{199ACD14-913A-4974-9CED-0CE55207776C}" type="presOf" srcId="{DA67C9CF-FA09-4113-BCF1-2447CD50A1DE}" destId="{1C0DB062-E708-43C4-B0A4-1E6FBF16D56A}" srcOrd="0" destOrd="0" presId="urn:microsoft.com/office/officeart/2005/8/layout/process1"/>
    <dgm:cxn modelId="{0467F919-848C-4D35-86FA-944E6C8B81E3}" type="presOf" srcId="{21C6E0CE-2823-41C6-9796-04D5FCD46398}" destId="{B3FBE13C-5E78-486C-A66D-FE8700288127}" srcOrd="0" destOrd="0" presId="urn:microsoft.com/office/officeart/2005/8/layout/process1"/>
    <dgm:cxn modelId="{214D861D-1E02-4D8F-A810-1DBBF42C707F}" type="presOf" srcId="{EB821681-A8E9-4EC7-96D8-4E0CE3A9E94F}" destId="{D41BB8A9-152C-4FCB-BE80-70F6AE5648BA}" srcOrd="0" destOrd="0" presId="urn:microsoft.com/office/officeart/2005/8/layout/process1"/>
    <dgm:cxn modelId="{20F93B44-11F6-4ED3-A92B-865965329F43}" srcId="{59679194-8493-4332-8C1C-19A8BAF9B3C6}" destId="{8067AA96-63A0-4F58-BBF0-27BB738A17D3}" srcOrd="4" destOrd="0" parTransId="{1F19C08A-98FD-4838-9CA7-431D5F2A65F9}" sibTransId="{181C1BB8-2B1E-4768-AB62-A9C8206C43CB}"/>
    <dgm:cxn modelId="{817D8C46-7F3B-4158-A051-662BB8B3146E}" type="presOf" srcId="{F757147F-7BED-43C5-8C58-EC462F71A97B}" destId="{DE60B8EE-A7B0-4CDD-AA58-BFA9BD6AEBD6}" srcOrd="0" destOrd="0" presId="urn:microsoft.com/office/officeart/2005/8/layout/process1"/>
    <dgm:cxn modelId="{333A634C-4655-40ED-A914-224CD0AD0AAB}" srcId="{59679194-8493-4332-8C1C-19A8BAF9B3C6}" destId="{21C6E0CE-2823-41C6-9796-04D5FCD46398}" srcOrd="0" destOrd="0" parTransId="{EF7B531F-AF6A-4286-AA11-8C1F1947E141}" sibTransId="{EB821681-A8E9-4EC7-96D8-4E0CE3A9E94F}"/>
    <dgm:cxn modelId="{C59A8B4C-D878-4FFE-ABEA-5D0212EB0535}" type="presOf" srcId="{8067AA96-63A0-4F58-BBF0-27BB738A17D3}" destId="{15D7095F-EA86-4923-8EEE-135237B82698}" srcOrd="0" destOrd="0" presId="urn:microsoft.com/office/officeart/2005/8/layout/process1"/>
    <dgm:cxn modelId="{F00F6C4D-EDD8-4F9A-B3A6-18F26FBBAA62}" srcId="{59679194-8493-4332-8C1C-19A8BAF9B3C6}" destId="{DA67C9CF-FA09-4113-BCF1-2447CD50A1DE}" srcOrd="3" destOrd="0" parTransId="{5D69017C-2161-4037-8171-707532AEDF17}" sibTransId="{8FD7C384-0497-4FF4-8BC8-321D7C9F7C05}"/>
    <dgm:cxn modelId="{B955AC74-4210-4153-9F9F-D6B624D217A0}" type="presOf" srcId="{0A2AB1A8-3FC5-47BC-8AB9-C9110F17F92F}" destId="{54C7EF45-8AA2-4686-933B-7E6003267ADE}" srcOrd="0" destOrd="0" presId="urn:microsoft.com/office/officeart/2005/8/layout/process1"/>
    <dgm:cxn modelId="{7D306A5A-4914-4EA1-B9D3-7090BBA4E357}" type="presOf" srcId="{4769078A-DCF4-40B3-964D-BF19FDB44B30}" destId="{017F8693-C81F-4EBC-8AAC-42A0A7ADEFD1}" srcOrd="0" destOrd="0" presId="urn:microsoft.com/office/officeart/2005/8/layout/process1"/>
    <dgm:cxn modelId="{78D5FE7C-824B-4187-882D-82FBE4E2013D}" srcId="{59679194-8493-4332-8C1C-19A8BAF9B3C6}" destId="{C3DFFCD2-77F1-4DBC-93C9-AFD2A7DC0D35}" srcOrd="5" destOrd="0" parTransId="{52D19CA2-87B6-46EE-841A-B3AC340C4C6F}" sibTransId="{C5BD9437-A774-46BD-8366-7FAD41A3AE4D}"/>
    <dgm:cxn modelId="{4A881C8F-9B67-444A-912C-921175FF2550}" srcId="{C3DFFCD2-77F1-4DBC-93C9-AFD2A7DC0D35}" destId="{B48E79D7-5715-45FB-9836-64E34F3B59CA}" srcOrd="2" destOrd="0" parTransId="{E23039F2-154D-4DC0-92C3-EA661C75B2D3}" sibTransId="{84745D15-51E5-478A-B44E-FF7D1A06C5FF}"/>
    <dgm:cxn modelId="{7E0AD7A0-95FE-4937-B561-5AC3DA7ACEA9}" type="presOf" srcId="{99351E8C-E81A-477E-B641-090B35826E55}" destId="{07C4973F-61C4-4011-B5C4-9CE3D4079CC3}" srcOrd="0" destOrd="0" presId="urn:microsoft.com/office/officeart/2005/8/layout/process1"/>
    <dgm:cxn modelId="{F76167AD-30FE-4A6D-AEEA-B9C7A2C5820B}" type="presOf" srcId="{59679194-8493-4332-8C1C-19A8BAF9B3C6}" destId="{DBDC49BF-F7DC-4DBC-9B53-08FE2A537D47}" srcOrd="0" destOrd="0" presId="urn:microsoft.com/office/officeart/2005/8/layout/process1"/>
    <dgm:cxn modelId="{77FE8FB2-CE97-49AF-A947-15FE2EA41290}" srcId="{C3DFFCD2-77F1-4DBC-93C9-AFD2A7DC0D35}" destId="{4FEA9357-766E-4885-AC05-396CB7367ACA}" srcOrd="1" destOrd="0" parTransId="{89D60D71-EB6C-41C1-89A5-1E0A18D1A29A}" sibTransId="{4E67FE4C-62F9-4848-834A-4E57E837AD5D}"/>
    <dgm:cxn modelId="{76BA1AB5-C9EB-4262-8F92-C6122D5092C4}" type="presOf" srcId="{2202E602-627F-4C67-9FCD-66BA2B7E1637}" destId="{4C22E1E4-494A-4455-BA11-503A29E2EDED}" srcOrd="0" destOrd="1" presId="urn:microsoft.com/office/officeart/2005/8/layout/process1"/>
    <dgm:cxn modelId="{FA0607BE-320F-4840-ACB5-97F4D9FADF16}" type="presOf" srcId="{4FEA9357-766E-4885-AC05-396CB7367ACA}" destId="{4C22E1E4-494A-4455-BA11-503A29E2EDED}" srcOrd="0" destOrd="2" presId="urn:microsoft.com/office/officeart/2005/8/layout/process1"/>
    <dgm:cxn modelId="{7FC2FEC9-FE3E-4882-BBA2-4A9B8B3E6DB6}" type="presOf" srcId="{181C1BB8-2B1E-4768-AB62-A9C8206C43CB}" destId="{CF4543F4-1442-47BC-A2D1-516B0D355A1B}" srcOrd="1" destOrd="0" presId="urn:microsoft.com/office/officeart/2005/8/layout/process1"/>
    <dgm:cxn modelId="{46174FCC-5BA9-4BD8-8ECE-2CC5AAA63EAB}" type="presOf" srcId="{181C1BB8-2B1E-4768-AB62-A9C8206C43CB}" destId="{F73A9933-1939-448E-9641-12B20D96E756}" srcOrd="0" destOrd="0" presId="urn:microsoft.com/office/officeart/2005/8/layout/process1"/>
    <dgm:cxn modelId="{6235DCD5-B644-4704-9401-2868D32AC3C7}" type="presOf" srcId="{B48E79D7-5715-45FB-9836-64E34F3B59CA}" destId="{4C22E1E4-494A-4455-BA11-503A29E2EDED}" srcOrd="0" destOrd="3" presId="urn:microsoft.com/office/officeart/2005/8/layout/process1"/>
    <dgm:cxn modelId="{C0C623D9-8500-4F17-AF35-07401833FC7A}" type="presOf" srcId="{C3DFFCD2-77F1-4DBC-93C9-AFD2A7DC0D35}" destId="{4C22E1E4-494A-4455-BA11-503A29E2EDED}" srcOrd="0" destOrd="0" presId="urn:microsoft.com/office/officeart/2005/8/layout/process1"/>
    <dgm:cxn modelId="{2D8329DB-2EFF-452F-A939-1357B22EA481}" srcId="{C3DFFCD2-77F1-4DBC-93C9-AFD2A7DC0D35}" destId="{2202E602-627F-4C67-9FCD-66BA2B7E1637}" srcOrd="0" destOrd="0" parTransId="{8D172EC0-DFA0-49F5-8F57-49EC4D0E972D}" sibTransId="{B62B07BE-EDCF-40E1-A521-BEF9FC42669B}"/>
    <dgm:cxn modelId="{9D0AE5E1-1AE5-4424-A45E-669590C1787C}" srcId="{59679194-8493-4332-8C1C-19A8BAF9B3C6}" destId="{F757147F-7BED-43C5-8C58-EC462F71A97B}" srcOrd="1" destOrd="0" parTransId="{ED1508B2-0600-482A-89A1-92D16E9E39AA}" sibTransId="{4769078A-DCF4-40B3-964D-BF19FDB44B30}"/>
    <dgm:cxn modelId="{E8D779F1-434C-4895-870C-EEC343A55FCE}" srcId="{59679194-8493-4332-8C1C-19A8BAF9B3C6}" destId="{0A2AB1A8-3FC5-47BC-8AB9-C9110F17F92F}" srcOrd="2" destOrd="0" parTransId="{ACCBECE3-B3D8-45C7-B307-B6F99EC72C37}" sibTransId="{99351E8C-E81A-477E-B641-090B35826E55}"/>
    <dgm:cxn modelId="{697558F5-7843-4C31-AEFF-49754C8DAD46}" type="presOf" srcId="{4769078A-DCF4-40B3-964D-BF19FDB44B30}" destId="{8BB6B576-18C8-463F-A95C-D2368583DD47}" srcOrd="1" destOrd="0" presId="urn:microsoft.com/office/officeart/2005/8/layout/process1"/>
    <dgm:cxn modelId="{4F39A3FB-42D0-4961-9114-8C2E9443191D}" type="presOf" srcId="{8FD7C384-0497-4FF4-8BC8-321D7C9F7C05}" destId="{7354BC68-4EC6-4BCF-A487-C215ED4D0B86}" srcOrd="0" destOrd="0" presId="urn:microsoft.com/office/officeart/2005/8/layout/process1"/>
    <dgm:cxn modelId="{BE8F6102-AE89-4A8D-8E22-5B3CCDA44BAA}" type="presParOf" srcId="{DBDC49BF-F7DC-4DBC-9B53-08FE2A537D47}" destId="{B3FBE13C-5E78-486C-A66D-FE8700288127}" srcOrd="0" destOrd="0" presId="urn:microsoft.com/office/officeart/2005/8/layout/process1"/>
    <dgm:cxn modelId="{99038131-7503-4FDE-A3B7-81DB8E301A1D}" type="presParOf" srcId="{DBDC49BF-F7DC-4DBC-9B53-08FE2A537D47}" destId="{D41BB8A9-152C-4FCB-BE80-70F6AE5648BA}" srcOrd="1" destOrd="0" presId="urn:microsoft.com/office/officeart/2005/8/layout/process1"/>
    <dgm:cxn modelId="{CF8D1EB0-054E-4617-BA9F-2F6504F0A3DE}" type="presParOf" srcId="{D41BB8A9-152C-4FCB-BE80-70F6AE5648BA}" destId="{90D99C9A-C714-4811-8AF4-B507837265EB}" srcOrd="0" destOrd="0" presId="urn:microsoft.com/office/officeart/2005/8/layout/process1"/>
    <dgm:cxn modelId="{2028BAE6-3686-4CF7-8733-B608847A7150}" type="presParOf" srcId="{DBDC49BF-F7DC-4DBC-9B53-08FE2A537D47}" destId="{DE60B8EE-A7B0-4CDD-AA58-BFA9BD6AEBD6}" srcOrd="2" destOrd="0" presId="urn:microsoft.com/office/officeart/2005/8/layout/process1"/>
    <dgm:cxn modelId="{9DE28444-4129-48FB-9A40-08B479638865}" type="presParOf" srcId="{DBDC49BF-F7DC-4DBC-9B53-08FE2A537D47}" destId="{017F8693-C81F-4EBC-8AAC-42A0A7ADEFD1}" srcOrd="3" destOrd="0" presId="urn:microsoft.com/office/officeart/2005/8/layout/process1"/>
    <dgm:cxn modelId="{07491D46-A0A5-4CEA-A3CF-369FBE8A62D5}" type="presParOf" srcId="{017F8693-C81F-4EBC-8AAC-42A0A7ADEFD1}" destId="{8BB6B576-18C8-463F-A95C-D2368583DD47}" srcOrd="0" destOrd="0" presId="urn:microsoft.com/office/officeart/2005/8/layout/process1"/>
    <dgm:cxn modelId="{8577E421-A732-4368-AEA1-58EAB84411BB}" type="presParOf" srcId="{DBDC49BF-F7DC-4DBC-9B53-08FE2A537D47}" destId="{54C7EF45-8AA2-4686-933B-7E6003267ADE}" srcOrd="4" destOrd="0" presId="urn:microsoft.com/office/officeart/2005/8/layout/process1"/>
    <dgm:cxn modelId="{AA60AEDB-6540-4776-AE85-AC2F48FF716C}" type="presParOf" srcId="{DBDC49BF-F7DC-4DBC-9B53-08FE2A537D47}" destId="{07C4973F-61C4-4011-B5C4-9CE3D4079CC3}" srcOrd="5" destOrd="0" presId="urn:microsoft.com/office/officeart/2005/8/layout/process1"/>
    <dgm:cxn modelId="{D1EB2BFE-DE49-4B34-8BB7-392618E6B23F}" type="presParOf" srcId="{07C4973F-61C4-4011-B5C4-9CE3D4079CC3}" destId="{AE6DC143-BDA8-4F6F-BD65-DBF3D08F9C60}" srcOrd="0" destOrd="0" presId="urn:microsoft.com/office/officeart/2005/8/layout/process1"/>
    <dgm:cxn modelId="{5229FBFF-1294-4866-9B56-2A6D0C41032C}" type="presParOf" srcId="{DBDC49BF-F7DC-4DBC-9B53-08FE2A537D47}" destId="{1C0DB062-E708-43C4-B0A4-1E6FBF16D56A}" srcOrd="6" destOrd="0" presId="urn:microsoft.com/office/officeart/2005/8/layout/process1"/>
    <dgm:cxn modelId="{E63EC942-6CD6-456B-8445-296CC09CD422}" type="presParOf" srcId="{DBDC49BF-F7DC-4DBC-9B53-08FE2A537D47}" destId="{7354BC68-4EC6-4BCF-A487-C215ED4D0B86}" srcOrd="7" destOrd="0" presId="urn:microsoft.com/office/officeart/2005/8/layout/process1"/>
    <dgm:cxn modelId="{DEC30B59-A087-4B14-8383-CD11C61E7446}" type="presParOf" srcId="{7354BC68-4EC6-4BCF-A487-C215ED4D0B86}" destId="{40B3667D-CE8A-47DA-AC6F-40D1562BF6AD}" srcOrd="0" destOrd="0" presId="urn:microsoft.com/office/officeart/2005/8/layout/process1"/>
    <dgm:cxn modelId="{96FA2C78-768A-49EE-92A1-49B5510036FD}" type="presParOf" srcId="{DBDC49BF-F7DC-4DBC-9B53-08FE2A537D47}" destId="{15D7095F-EA86-4923-8EEE-135237B82698}" srcOrd="8" destOrd="0" presId="urn:microsoft.com/office/officeart/2005/8/layout/process1"/>
    <dgm:cxn modelId="{201F7AFB-1F8F-40AF-B789-587847D8E53B}" type="presParOf" srcId="{DBDC49BF-F7DC-4DBC-9B53-08FE2A537D47}" destId="{F73A9933-1939-448E-9641-12B20D96E756}" srcOrd="9" destOrd="0" presId="urn:microsoft.com/office/officeart/2005/8/layout/process1"/>
    <dgm:cxn modelId="{7392424A-7992-4F1C-81ED-B13287B0EBCE}" type="presParOf" srcId="{F73A9933-1939-448E-9641-12B20D96E756}" destId="{CF4543F4-1442-47BC-A2D1-516B0D355A1B}" srcOrd="0" destOrd="0" presId="urn:microsoft.com/office/officeart/2005/8/layout/process1"/>
    <dgm:cxn modelId="{8396CF08-6FDF-47D0-92FA-1C800D23BDFF}" type="presParOf" srcId="{DBDC49BF-F7DC-4DBC-9B53-08FE2A537D47}" destId="{4C22E1E4-494A-4455-BA11-503A29E2EDED}" srcOrd="1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9679194-8493-4332-8C1C-19A8BAF9B3C6}" type="doc">
      <dgm:prSet loTypeId="urn:microsoft.com/office/officeart/2005/8/layout/process1" loCatId="process" qsTypeId="urn:microsoft.com/office/officeart/2005/8/quickstyle/simple1" qsCatId="simple" csTypeId="urn:microsoft.com/office/officeart/2005/8/colors/accent1_2" csCatId="accent1" phldr="1"/>
      <dgm:spPr/>
    </dgm:pt>
    <dgm:pt modelId="{21C6E0CE-2823-41C6-9796-04D5FCD46398}">
      <dgm:prSet phldrT="[Text]"/>
      <dgm:spPr/>
      <dgm:t>
        <a:bodyPr/>
        <a:lstStyle/>
        <a:p>
          <a:r>
            <a:rPr lang="en-US" dirty="0"/>
            <a:t>CP is identified as being appropriate or having interest in an Ambassador program</a:t>
          </a:r>
        </a:p>
      </dgm:t>
    </dgm:pt>
    <dgm:pt modelId="{EF7B531F-AF6A-4286-AA11-8C1F1947E141}" type="parTrans" cxnId="{333A634C-4655-40ED-A914-224CD0AD0AAB}">
      <dgm:prSet/>
      <dgm:spPr/>
      <dgm:t>
        <a:bodyPr/>
        <a:lstStyle/>
        <a:p>
          <a:endParaRPr lang="en-US"/>
        </a:p>
      </dgm:t>
    </dgm:pt>
    <dgm:pt modelId="{EB821681-A8E9-4EC7-96D8-4E0CE3A9E94F}" type="sibTrans" cxnId="{333A634C-4655-40ED-A914-224CD0AD0AAB}">
      <dgm:prSet/>
      <dgm:spPr/>
      <dgm:t>
        <a:bodyPr/>
        <a:lstStyle/>
        <a:p>
          <a:endParaRPr lang="en-US"/>
        </a:p>
      </dgm:t>
    </dgm:pt>
    <dgm:pt modelId="{F757147F-7BED-43C5-8C58-EC462F71A97B}">
      <dgm:prSet phldrT="[Text]"/>
      <dgm:spPr/>
      <dgm:t>
        <a:bodyPr/>
        <a:lstStyle/>
        <a:p>
          <a:r>
            <a:rPr lang="en-US" dirty="0"/>
            <a:t>GAC outreach and pitch</a:t>
          </a:r>
        </a:p>
      </dgm:t>
    </dgm:pt>
    <dgm:pt modelId="{ED1508B2-0600-482A-89A1-92D16E9E39AA}" type="parTrans" cxnId="{9D0AE5E1-1AE5-4424-A45E-669590C1787C}">
      <dgm:prSet/>
      <dgm:spPr/>
      <dgm:t>
        <a:bodyPr/>
        <a:lstStyle/>
        <a:p>
          <a:endParaRPr lang="en-US"/>
        </a:p>
      </dgm:t>
    </dgm:pt>
    <dgm:pt modelId="{4769078A-DCF4-40B3-964D-BF19FDB44B30}" type="sibTrans" cxnId="{9D0AE5E1-1AE5-4424-A45E-669590C1787C}">
      <dgm:prSet/>
      <dgm:spPr/>
      <dgm:t>
        <a:bodyPr/>
        <a:lstStyle/>
        <a:p>
          <a:endParaRPr lang="en-US"/>
        </a:p>
      </dgm:t>
    </dgm:pt>
    <dgm:pt modelId="{0A2AB1A8-3FC5-47BC-8AB9-C9110F17F92F}">
      <dgm:prSet phldrT="[Text]"/>
      <dgm:spPr/>
      <dgm:t>
        <a:bodyPr/>
        <a:lstStyle/>
        <a:p>
          <a:r>
            <a:rPr lang="en-US" dirty="0"/>
            <a:t>Close the sale and follow appropriate Ambassador program launch process</a:t>
          </a:r>
        </a:p>
      </dgm:t>
    </dgm:pt>
    <dgm:pt modelId="{ACCBECE3-B3D8-45C7-B307-B6F99EC72C37}" type="parTrans" cxnId="{E8D779F1-434C-4895-870C-EEC343A55FCE}">
      <dgm:prSet/>
      <dgm:spPr/>
      <dgm:t>
        <a:bodyPr/>
        <a:lstStyle/>
        <a:p>
          <a:endParaRPr lang="en-US"/>
        </a:p>
      </dgm:t>
    </dgm:pt>
    <dgm:pt modelId="{99351E8C-E81A-477E-B641-090B35826E55}" type="sibTrans" cxnId="{E8D779F1-434C-4895-870C-EEC343A55FCE}">
      <dgm:prSet/>
      <dgm:spPr/>
      <dgm:t>
        <a:bodyPr/>
        <a:lstStyle/>
        <a:p>
          <a:endParaRPr lang="en-US"/>
        </a:p>
      </dgm:t>
    </dgm:pt>
    <dgm:pt modelId="{DA67C9CF-FA09-4113-BCF1-2447CD50A1DE}">
      <dgm:prSet phldrT="[Text]"/>
      <dgm:spPr>
        <a:gradFill flip="none" rotWithShape="0">
          <a:gsLst>
            <a:gs pos="84100">
              <a:schemeClr val="accent1"/>
            </a:gs>
            <a:gs pos="46000">
              <a:schemeClr val="accent2"/>
            </a:gs>
            <a:gs pos="50000">
              <a:schemeClr val="accent1">
                <a:hueOff val="0"/>
                <a:satOff val="0"/>
                <a:lumOff val="0"/>
                <a:shade val="67500"/>
                <a:satMod val="115000"/>
              </a:schemeClr>
            </a:gs>
            <a:gs pos="100000">
              <a:schemeClr val="accent1">
                <a:hueOff val="0"/>
                <a:satOff val="0"/>
                <a:lumOff val="0"/>
                <a:shade val="100000"/>
                <a:satMod val="115000"/>
              </a:schemeClr>
            </a:gs>
          </a:gsLst>
          <a:lin ang="8100000" scaled="1"/>
          <a:tileRect/>
        </a:gradFill>
      </dgm:spPr>
      <dgm:t>
        <a:bodyPr/>
        <a:lstStyle/>
        <a:p>
          <a:r>
            <a:rPr lang="en-US" dirty="0"/>
            <a:t>Introduction to regional Ambassador leaders (RD and committee chair)  </a:t>
          </a:r>
        </a:p>
      </dgm:t>
    </dgm:pt>
    <dgm:pt modelId="{5D69017C-2161-4037-8171-707532AEDF17}" type="parTrans" cxnId="{F00F6C4D-EDD8-4F9A-B3A6-18F26FBBAA62}">
      <dgm:prSet/>
      <dgm:spPr/>
      <dgm:t>
        <a:bodyPr/>
        <a:lstStyle/>
        <a:p>
          <a:endParaRPr lang="en-US"/>
        </a:p>
      </dgm:t>
    </dgm:pt>
    <dgm:pt modelId="{8FD7C384-0497-4FF4-8BC8-321D7C9F7C05}" type="sibTrans" cxnId="{F00F6C4D-EDD8-4F9A-B3A6-18F26FBBAA62}">
      <dgm:prSet/>
      <dgm:spPr/>
      <dgm:t>
        <a:bodyPr/>
        <a:lstStyle/>
        <a:p>
          <a:endParaRPr lang="en-US"/>
        </a:p>
      </dgm:t>
    </dgm:pt>
    <dgm:pt modelId="{8067AA96-63A0-4F58-BBF0-27BB738A17D3}">
      <dgm:prSet phldrT="[Text]"/>
      <dgm:spPr>
        <a:solidFill>
          <a:schemeClr val="accent2"/>
        </a:solidFill>
      </dgm:spPr>
      <dgm:t>
        <a:bodyPr/>
        <a:lstStyle/>
        <a:p>
          <a:r>
            <a:rPr lang="en-US" dirty="0"/>
            <a:t>Local company engagement, integration into region/introduction to chapter, </a:t>
          </a:r>
          <a:r>
            <a:rPr lang="en-US" dirty="0" err="1"/>
            <a:t>etc</a:t>
          </a:r>
          <a:endParaRPr lang="en-US" dirty="0"/>
        </a:p>
      </dgm:t>
    </dgm:pt>
    <dgm:pt modelId="{1F19C08A-98FD-4838-9CA7-431D5F2A65F9}" type="parTrans" cxnId="{20F93B44-11F6-4ED3-A92B-865965329F43}">
      <dgm:prSet/>
      <dgm:spPr/>
      <dgm:t>
        <a:bodyPr/>
        <a:lstStyle/>
        <a:p>
          <a:endParaRPr lang="en-US"/>
        </a:p>
      </dgm:t>
    </dgm:pt>
    <dgm:pt modelId="{181C1BB8-2B1E-4768-AB62-A9C8206C43CB}" type="sibTrans" cxnId="{20F93B44-11F6-4ED3-A92B-865965329F43}">
      <dgm:prSet/>
      <dgm:spPr/>
      <dgm:t>
        <a:bodyPr/>
        <a:lstStyle/>
        <a:p>
          <a:endParaRPr lang="en-US"/>
        </a:p>
      </dgm:t>
    </dgm:pt>
    <dgm:pt modelId="{4FEA9357-766E-4885-AC05-396CB7367ACA}">
      <dgm:prSet phldrT="[Text]"/>
      <dgm:spPr>
        <a:solidFill>
          <a:schemeClr val="accent2"/>
        </a:solidFill>
      </dgm:spPr>
      <dgm:t>
        <a:bodyPr/>
        <a:lstStyle/>
        <a:p>
          <a:r>
            <a:rPr lang="en-US" dirty="0"/>
            <a:t>Regional/chapter sponsorship</a:t>
          </a:r>
        </a:p>
      </dgm:t>
    </dgm:pt>
    <dgm:pt modelId="{89D60D71-EB6C-41C1-89A5-1E0A18D1A29A}" type="parTrans" cxnId="{77FE8FB2-CE97-49AF-A947-15FE2EA41290}">
      <dgm:prSet/>
      <dgm:spPr/>
      <dgm:t>
        <a:bodyPr/>
        <a:lstStyle/>
        <a:p>
          <a:endParaRPr lang="en-US"/>
        </a:p>
      </dgm:t>
    </dgm:pt>
    <dgm:pt modelId="{4E67FE4C-62F9-4848-834A-4E57E837AD5D}" type="sibTrans" cxnId="{77FE8FB2-CE97-49AF-A947-15FE2EA41290}">
      <dgm:prSet/>
      <dgm:spPr/>
      <dgm:t>
        <a:bodyPr/>
        <a:lstStyle/>
        <a:p>
          <a:endParaRPr lang="en-US"/>
        </a:p>
      </dgm:t>
    </dgm:pt>
    <dgm:pt modelId="{B48E79D7-5715-45FB-9836-64E34F3B59CA}">
      <dgm:prSet phldrT="[Text]"/>
      <dgm:spPr>
        <a:solidFill>
          <a:schemeClr val="accent2"/>
        </a:solidFill>
      </dgm:spPr>
      <dgm:t>
        <a:bodyPr/>
        <a:lstStyle/>
        <a:p>
          <a:r>
            <a:rPr lang="en-US" dirty="0"/>
            <a:t>Package upgrades</a:t>
          </a:r>
        </a:p>
      </dgm:t>
    </dgm:pt>
    <dgm:pt modelId="{E23039F2-154D-4DC0-92C3-EA661C75B2D3}" type="parTrans" cxnId="{4A881C8F-9B67-444A-912C-921175FF2550}">
      <dgm:prSet/>
      <dgm:spPr/>
      <dgm:t>
        <a:bodyPr/>
        <a:lstStyle/>
        <a:p>
          <a:endParaRPr lang="en-US"/>
        </a:p>
      </dgm:t>
    </dgm:pt>
    <dgm:pt modelId="{84745D15-51E5-478A-B44E-FF7D1A06C5FF}" type="sibTrans" cxnId="{4A881C8F-9B67-444A-912C-921175FF2550}">
      <dgm:prSet/>
      <dgm:spPr/>
      <dgm:t>
        <a:bodyPr/>
        <a:lstStyle/>
        <a:p>
          <a:endParaRPr lang="en-US"/>
        </a:p>
      </dgm:t>
    </dgm:pt>
    <dgm:pt modelId="{C3DFFCD2-77F1-4DBC-93C9-AFD2A7DC0D35}">
      <dgm:prSet phldrT="[Text]"/>
      <dgm:spPr>
        <a:solidFill>
          <a:schemeClr val="accent2"/>
        </a:solidFill>
      </dgm:spPr>
      <dgm:t>
        <a:bodyPr/>
        <a:lstStyle/>
        <a:p>
          <a:r>
            <a:rPr lang="en-US" dirty="0"/>
            <a:t> All future sales:</a:t>
          </a:r>
        </a:p>
      </dgm:t>
    </dgm:pt>
    <dgm:pt modelId="{52D19CA2-87B6-46EE-841A-B3AC340C4C6F}" type="parTrans" cxnId="{78D5FE7C-824B-4187-882D-82FBE4E2013D}">
      <dgm:prSet/>
      <dgm:spPr/>
      <dgm:t>
        <a:bodyPr/>
        <a:lstStyle/>
        <a:p>
          <a:endParaRPr lang="en-US"/>
        </a:p>
      </dgm:t>
    </dgm:pt>
    <dgm:pt modelId="{C5BD9437-A774-46BD-8366-7FAD41A3AE4D}" type="sibTrans" cxnId="{78D5FE7C-824B-4187-882D-82FBE4E2013D}">
      <dgm:prSet/>
      <dgm:spPr/>
      <dgm:t>
        <a:bodyPr/>
        <a:lstStyle/>
        <a:p>
          <a:endParaRPr lang="en-US"/>
        </a:p>
      </dgm:t>
    </dgm:pt>
    <dgm:pt modelId="{DBDC49BF-F7DC-4DBC-9B53-08FE2A537D47}" type="pres">
      <dgm:prSet presAssocID="{59679194-8493-4332-8C1C-19A8BAF9B3C6}" presName="Name0" presStyleCnt="0">
        <dgm:presLayoutVars>
          <dgm:dir/>
          <dgm:resizeHandles val="exact"/>
        </dgm:presLayoutVars>
      </dgm:prSet>
      <dgm:spPr/>
    </dgm:pt>
    <dgm:pt modelId="{B3FBE13C-5E78-486C-A66D-FE8700288127}" type="pres">
      <dgm:prSet presAssocID="{21C6E0CE-2823-41C6-9796-04D5FCD46398}" presName="node" presStyleLbl="node1" presStyleIdx="0" presStyleCnt="6">
        <dgm:presLayoutVars>
          <dgm:bulletEnabled val="1"/>
        </dgm:presLayoutVars>
      </dgm:prSet>
      <dgm:spPr/>
    </dgm:pt>
    <dgm:pt modelId="{D41BB8A9-152C-4FCB-BE80-70F6AE5648BA}" type="pres">
      <dgm:prSet presAssocID="{EB821681-A8E9-4EC7-96D8-4E0CE3A9E94F}" presName="sibTrans" presStyleLbl="sibTrans2D1" presStyleIdx="0" presStyleCnt="5"/>
      <dgm:spPr/>
    </dgm:pt>
    <dgm:pt modelId="{90D99C9A-C714-4811-8AF4-B507837265EB}" type="pres">
      <dgm:prSet presAssocID="{EB821681-A8E9-4EC7-96D8-4E0CE3A9E94F}" presName="connectorText" presStyleLbl="sibTrans2D1" presStyleIdx="0" presStyleCnt="5"/>
      <dgm:spPr/>
    </dgm:pt>
    <dgm:pt modelId="{DE60B8EE-A7B0-4CDD-AA58-BFA9BD6AEBD6}" type="pres">
      <dgm:prSet presAssocID="{F757147F-7BED-43C5-8C58-EC462F71A97B}" presName="node" presStyleLbl="node1" presStyleIdx="1" presStyleCnt="6">
        <dgm:presLayoutVars>
          <dgm:bulletEnabled val="1"/>
        </dgm:presLayoutVars>
      </dgm:prSet>
      <dgm:spPr/>
    </dgm:pt>
    <dgm:pt modelId="{017F8693-C81F-4EBC-8AAC-42A0A7ADEFD1}" type="pres">
      <dgm:prSet presAssocID="{4769078A-DCF4-40B3-964D-BF19FDB44B30}" presName="sibTrans" presStyleLbl="sibTrans2D1" presStyleIdx="1" presStyleCnt="5"/>
      <dgm:spPr/>
    </dgm:pt>
    <dgm:pt modelId="{8BB6B576-18C8-463F-A95C-D2368583DD47}" type="pres">
      <dgm:prSet presAssocID="{4769078A-DCF4-40B3-964D-BF19FDB44B30}" presName="connectorText" presStyleLbl="sibTrans2D1" presStyleIdx="1" presStyleCnt="5"/>
      <dgm:spPr/>
    </dgm:pt>
    <dgm:pt modelId="{54C7EF45-8AA2-4686-933B-7E6003267ADE}" type="pres">
      <dgm:prSet presAssocID="{0A2AB1A8-3FC5-47BC-8AB9-C9110F17F92F}" presName="node" presStyleLbl="node1" presStyleIdx="2" presStyleCnt="6">
        <dgm:presLayoutVars>
          <dgm:bulletEnabled val="1"/>
        </dgm:presLayoutVars>
      </dgm:prSet>
      <dgm:spPr/>
    </dgm:pt>
    <dgm:pt modelId="{07C4973F-61C4-4011-B5C4-9CE3D4079CC3}" type="pres">
      <dgm:prSet presAssocID="{99351E8C-E81A-477E-B641-090B35826E55}" presName="sibTrans" presStyleLbl="sibTrans2D1" presStyleIdx="2" presStyleCnt="5"/>
      <dgm:spPr/>
    </dgm:pt>
    <dgm:pt modelId="{AE6DC143-BDA8-4F6F-BD65-DBF3D08F9C60}" type="pres">
      <dgm:prSet presAssocID="{99351E8C-E81A-477E-B641-090B35826E55}" presName="connectorText" presStyleLbl="sibTrans2D1" presStyleIdx="2" presStyleCnt="5"/>
      <dgm:spPr/>
    </dgm:pt>
    <dgm:pt modelId="{1C0DB062-E708-43C4-B0A4-1E6FBF16D56A}" type="pres">
      <dgm:prSet presAssocID="{DA67C9CF-FA09-4113-BCF1-2447CD50A1DE}" presName="node" presStyleLbl="node1" presStyleIdx="3" presStyleCnt="6">
        <dgm:presLayoutVars>
          <dgm:bulletEnabled val="1"/>
        </dgm:presLayoutVars>
      </dgm:prSet>
      <dgm:spPr/>
    </dgm:pt>
    <dgm:pt modelId="{7354BC68-4EC6-4BCF-A487-C215ED4D0B86}" type="pres">
      <dgm:prSet presAssocID="{8FD7C384-0497-4FF4-8BC8-321D7C9F7C05}" presName="sibTrans" presStyleLbl="sibTrans2D1" presStyleIdx="3" presStyleCnt="5"/>
      <dgm:spPr/>
    </dgm:pt>
    <dgm:pt modelId="{40B3667D-CE8A-47DA-AC6F-40D1562BF6AD}" type="pres">
      <dgm:prSet presAssocID="{8FD7C384-0497-4FF4-8BC8-321D7C9F7C05}" presName="connectorText" presStyleLbl="sibTrans2D1" presStyleIdx="3" presStyleCnt="5"/>
      <dgm:spPr/>
    </dgm:pt>
    <dgm:pt modelId="{15D7095F-EA86-4923-8EEE-135237B82698}" type="pres">
      <dgm:prSet presAssocID="{8067AA96-63A0-4F58-BBF0-27BB738A17D3}" presName="node" presStyleLbl="node1" presStyleIdx="4" presStyleCnt="6">
        <dgm:presLayoutVars>
          <dgm:bulletEnabled val="1"/>
        </dgm:presLayoutVars>
      </dgm:prSet>
      <dgm:spPr/>
    </dgm:pt>
    <dgm:pt modelId="{F73A9933-1939-448E-9641-12B20D96E756}" type="pres">
      <dgm:prSet presAssocID="{181C1BB8-2B1E-4768-AB62-A9C8206C43CB}" presName="sibTrans" presStyleLbl="sibTrans2D1" presStyleIdx="4" presStyleCnt="5"/>
      <dgm:spPr/>
    </dgm:pt>
    <dgm:pt modelId="{CF4543F4-1442-47BC-A2D1-516B0D355A1B}" type="pres">
      <dgm:prSet presAssocID="{181C1BB8-2B1E-4768-AB62-A9C8206C43CB}" presName="connectorText" presStyleLbl="sibTrans2D1" presStyleIdx="4" presStyleCnt="5"/>
      <dgm:spPr/>
    </dgm:pt>
    <dgm:pt modelId="{4C22E1E4-494A-4455-BA11-503A29E2EDED}" type="pres">
      <dgm:prSet presAssocID="{C3DFFCD2-77F1-4DBC-93C9-AFD2A7DC0D35}" presName="node" presStyleLbl="node1" presStyleIdx="5" presStyleCnt="6" custScaleX="104266" custLinFactNeighborX="2238">
        <dgm:presLayoutVars>
          <dgm:bulletEnabled val="1"/>
        </dgm:presLayoutVars>
      </dgm:prSet>
      <dgm:spPr/>
    </dgm:pt>
  </dgm:ptLst>
  <dgm:cxnLst>
    <dgm:cxn modelId="{8F132D00-9D56-47FB-B78A-8CDDB25EB23E}" type="presOf" srcId="{8FD7C384-0497-4FF4-8BC8-321D7C9F7C05}" destId="{40B3667D-CE8A-47DA-AC6F-40D1562BF6AD}" srcOrd="1" destOrd="0" presId="urn:microsoft.com/office/officeart/2005/8/layout/process1"/>
    <dgm:cxn modelId="{8BAB1703-CF7A-482A-8C7A-10CFCBAD88AF}" type="presOf" srcId="{EB821681-A8E9-4EC7-96D8-4E0CE3A9E94F}" destId="{90D99C9A-C714-4811-8AF4-B507837265EB}" srcOrd="1" destOrd="0" presId="urn:microsoft.com/office/officeart/2005/8/layout/process1"/>
    <dgm:cxn modelId="{B52E6110-A516-4ECB-9B9B-69F593188B94}" type="presOf" srcId="{99351E8C-E81A-477E-B641-090B35826E55}" destId="{AE6DC143-BDA8-4F6F-BD65-DBF3D08F9C60}" srcOrd="1" destOrd="0" presId="urn:microsoft.com/office/officeart/2005/8/layout/process1"/>
    <dgm:cxn modelId="{199ACD14-913A-4974-9CED-0CE55207776C}" type="presOf" srcId="{DA67C9CF-FA09-4113-BCF1-2447CD50A1DE}" destId="{1C0DB062-E708-43C4-B0A4-1E6FBF16D56A}" srcOrd="0" destOrd="0" presId="urn:microsoft.com/office/officeart/2005/8/layout/process1"/>
    <dgm:cxn modelId="{0467F919-848C-4D35-86FA-944E6C8B81E3}" type="presOf" srcId="{21C6E0CE-2823-41C6-9796-04D5FCD46398}" destId="{B3FBE13C-5E78-486C-A66D-FE8700288127}" srcOrd="0" destOrd="0" presId="urn:microsoft.com/office/officeart/2005/8/layout/process1"/>
    <dgm:cxn modelId="{214D861D-1E02-4D8F-A810-1DBBF42C707F}" type="presOf" srcId="{EB821681-A8E9-4EC7-96D8-4E0CE3A9E94F}" destId="{D41BB8A9-152C-4FCB-BE80-70F6AE5648BA}" srcOrd="0" destOrd="0" presId="urn:microsoft.com/office/officeart/2005/8/layout/process1"/>
    <dgm:cxn modelId="{20F93B44-11F6-4ED3-A92B-865965329F43}" srcId="{59679194-8493-4332-8C1C-19A8BAF9B3C6}" destId="{8067AA96-63A0-4F58-BBF0-27BB738A17D3}" srcOrd="4" destOrd="0" parTransId="{1F19C08A-98FD-4838-9CA7-431D5F2A65F9}" sibTransId="{181C1BB8-2B1E-4768-AB62-A9C8206C43CB}"/>
    <dgm:cxn modelId="{817D8C46-7F3B-4158-A051-662BB8B3146E}" type="presOf" srcId="{F757147F-7BED-43C5-8C58-EC462F71A97B}" destId="{DE60B8EE-A7B0-4CDD-AA58-BFA9BD6AEBD6}" srcOrd="0" destOrd="0" presId="urn:microsoft.com/office/officeart/2005/8/layout/process1"/>
    <dgm:cxn modelId="{333A634C-4655-40ED-A914-224CD0AD0AAB}" srcId="{59679194-8493-4332-8C1C-19A8BAF9B3C6}" destId="{21C6E0CE-2823-41C6-9796-04D5FCD46398}" srcOrd="0" destOrd="0" parTransId="{EF7B531F-AF6A-4286-AA11-8C1F1947E141}" sibTransId="{EB821681-A8E9-4EC7-96D8-4E0CE3A9E94F}"/>
    <dgm:cxn modelId="{C59A8B4C-D878-4FFE-ABEA-5D0212EB0535}" type="presOf" srcId="{8067AA96-63A0-4F58-BBF0-27BB738A17D3}" destId="{15D7095F-EA86-4923-8EEE-135237B82698}" srcOrd="0" destOrd="0" presId="urn:microsoft.com/office/officeart/2005/8/layout/process1"/>
    <dgm:cxn modelId="{F00F6C4D-EDD8-4F9A-B3A6-18F26FBBAA62}" srcId="{59679194-8493-4332-8C1C-19A8BAF9B3C6}" destId="{DA67C9CF-FA09-4113-BCF1-2447CD50A1DE}" srcOrd="3" destOrd="0" parTransId="{5D69017C-2161-4037-8171-707532AEDF17}" sibTransId="{8FD7C384-0497-4FF4-8BC8-321D7C9F7C05}"/>
    <dgm:cxn modelId="{B955AC74-4210-4153-9F9F-D6B624D217A0}" type="presOf" srcId="{0A2AB1A8-3FC5-47BC-8AB9-C9110F17F92F}" destId="{54C7EF45-8AA2-4686-933B-7E6003267ADE}" srcOrd="0" destOrd="0" presId="urn:microsoft.com/office/officeart/2005/8/layout/process1"/>
    <dgm:cxn modelId="{7D306A5A-4914-4EA1-B9D3-7090BBA4E357}" type="presOf" srcId="{4769078A-DCF4-40B3-964D-BF19FDB44B30}" destId="{017F8693-C81F-4EBC-8AAC-42A0A7ADEFD1}" srcOrd="0" destOrd="0" presId="urn:microsoft.com/office/officeart/2005/8/layout/process1"/>
    <dgm:cxn modelId="{78D5FE7C-824B-4187-882D-82FBE4E2013D}" srcId="{59679194-8493-4332-8C1C-19A8BAF9B3C6}" destId="{C3DFFCD2-77F1-4DBC-93C9-AFD2A7DC0D35}" srcOrd="5" destOrd="0" parTransId="{52D19CA2-87B6-46EE-841A-B3AC340C4C6F}" sibTransId="{C5BD9437-A774-46BD-8366-7FAD41A3AE4D}"/>
    <dgm:cxn modelId="{4A881C8F-9B67-444A-912C-921175FF2550}" srcId="{C3DFFCD2-77F1-4DBC-93C9-AFD2A7DC0D35}" destId="{B48E79D7-5715-45FB-9836-64E34F3B59CA}" srcOrd="1" destOrd="0" parTransId="{E23039F2-154D-4DC0-92C3-EA661C75B2D3}" sibTransId="{84745D15-51E5-478A-B44E-FF7D1A06C5FF}"/>
    <dgm:cxn modelId="{7E0AD7A0-95FE-4937-B561-5AC3DA7ACEA9}" type="presOf" srcId="{99351E8C-E81A-477E-B641-090B35826E55}" destId="{07C4973F-61C4-4011-B5C4-9CE3D4079CC3}" srcOrd="0" destOrd="0" presId="urn:microsoft.com/office/officeart/2005/8/layout/process1"/>
    <dgm:cxn modelId="{F76167AD-30FE-4A6D-AEEA-B9C7A2C5820B}" type="presOf" srcId="{59679194-8493-4332-8C1C-19A8BAF9B3C6}" destId="{DBDC49BF-F7DC-4DBC-9B53-08FE2A537D47}" srcOrd="0" destOrd="0" presId="urn:microsoft.com/office/officeart/2005/8/layout/process1"/>
    <dgm:cxn modelId="{77FE8FB2-CE97-49AF-A947-15FE2EA41290}" srcId="{C3DFFCD2-77F1-4DBC-93C9-AFD2A7DC0D35}" destId="{4FEA9357-766E-4885-AC05-396CB7367ACA}" srcOrd="0" destOrd="0" parTransId="{89D60D71-EB6C-41C1-89A5-1E0A18D1A29A}" sibTransId="{4E67FE4C-62F9-4848-834A-4E57E837AD5D}"/>
    <dgm:cxn modelId="{FA0607BE-320F-4840-ACB5-97F4D9FADF16}" type="presOf" srcId="{4FEA9357-766E-4885-AC05-396CB7367ACA}" destId="{4C22E1E4-494A-4455-BA11-503A29E2EDED}" srcOrd="0" destOrd="1" presId="urn:microsoft.com/office/officeart/2005/8/layout/process1"/>
    <dgm:cxn modelId="{7FC2FEC9-FE3E-4882-BBA2-4A9B8B3E6DB6}" type="presOf" srcId="{181C1BB8-2B1E-4768-AB62-A9C8206C43CB}" destId="{CF4543F4-1442-47BC-A2D1-516B0D355A1B}" srcOrd="1" destOrd="0" presId="urn:microsoft.com/office/officeart/2005/8/layout/process1"/>
    <dgm:cxn modelId="{46174FCC-5BA9-4BD8-8ECE-2CC5AAA63EAB}" type="presOf" srcId="{181C1BB8-2B1E-4768-AB62-A9C8206C43CB}" destId="{F73A9933-1939-448E-9641-12B20D96E756}" srcOrd="0" destOrd="0" presId="urn:microsoft.com/office/officeart/2005/8/layout/process1"/>
    <dgm:cxn modelId="{6235DCD5-B644-4704-9401-2868D32AC3C7}" type="presOf" srcId="{B48E79D7-5715-45FB-9836-64E34F3B59CA}" destId="{4C22E1E4-494A-4455-BA11-503A29E2EDED}" srcOrd="0" destOrd="2" presId="urn:microsoft.com/office/officeart/2005/8/layout/process1"/>
    <dgm:cxn modelId="{C0C623D9-8500-4F17-AF35-07401833FC7A}" type="presOf" srcId="{C3DFFCD2-77F1-4DBC-93C9-AFD2A7DC0D35}" destId="{4C22E1E4-494A-4455-BA11-503A29E2EDED}" srcOrd="0" destOrd="0" presId="urn:microsoft.com/office/officeart/2005/8/layout/process1"/>
    <dgm:cxn modelId="{9D0AE5E1-1AE5-4424-A45E-669590C1787C}" srcId="{59679194-8493-4332-8C1C-19A8BAF9B3C6}" destId="{F757147F-7BED-43C5-8C58-EC462F71A97B}" srcOrd="1" destOrd="0" parTransId="{ED1508B2-0600-482A-89A1-92D16E9E39AA}" sibTransId="{4769078A-DCF4-40B3-964D-BF19FDB44B30}"/>
    <dgm:cxn modelId="{E8D779F1-434C-4895-870C-EEC343A55FCE}" srcId="{59679194-8493-4332-8C1C-19A8BAF9B3C6}" destId="{0A2AB1A8-3FC5-47BC-8AB9-C9110F17F92F}" srcOrd="2" destOrd="0" parTransId="{ACCBECE3-B3D8-45C7-B307-B6F99EC72C37}" sibTransId="{99351E8C-E81A-477E-B641-090B35826E55}"/>
    <dgm:cxn modelId="{697558F5-7843-4C31-AEFF-49754C8DAD46}" type="presOf" srcId="{4769078A-DCF4-40B3-964D-BF19FDB44B30}" destId="{8BB6B576-18C8-463F-A95C-D2368583DD47}" srcOrd="1" destOrd="0" presId="urn:microsoft.com/office/officeart/2005/8/layout/process1"/>
    <dgm:cxn modelId="{4F39A3FB-42D0-4961-9114-8C2E9443191D}" type="presOf" srcId="{8FD7C384-0497-4FF4-8BC8-321D7C9F7C05}" destId="{7354BC68-4EC6-4BCF-A487-C215ED4D0B86}" srcOrd="0" destOrd="0" presId="urn:microsoft.com/office/officeart/2005/8/layout/process1"/>
    <dgm:cxn modelId="{BE8F6102-AE89-4A8D-8E22-5B3CCDA44BAA}" type="presParOf" srcId="{DBDC49BF-F7DC-4DBC-9B53-08FE2A537D47}" destId="{B3FBE13C-5E78-486C-A66D-FE8700288127}" srcOrd="0" destOrd="0" presId="urn:microsoft.com/office/officeart/2005/8/layout/process1"/>
    <dgm:cxn modelId="{99038131-7503-4FDE-A3B7-81DB8E301A1D}" type="presParOf" srcId="{DBDC49BF-F7DC-4DBC-9B53-08FE2A537D47}" destId="{D41BB8A9-152C-4FCB-BE80-70F6AE5648BA}" srcOrd="1" destOrd="0" presId="urn:microsoft.com/office/officeart/2005/8/layout/process1"/>
    <dgm:cxn modelId="{CF8D1EB0-054E-4617-BA9F-2F6504F0A3DE}" type="presParOf" srcId="{D41BB8A9-152C-4FCB-BE80-70F6AE5648BA}" destId="{90D99C9A-C714-4811-8AF4-B507837265EB}" srcOrd="0" destOrd="0" presId="urn:microsoft.com/office/officeart/2005/8/layout/process1"/>
    <dgm:cxn modelId="{2028BAE6-3686-4CF7-8733-B608847A7150}" type="presParOf" srcId="{DBDC49BF-F7DC-4DBC-9B53-08FE2A537D47}" destId="{DE60B8EE-A7B0-4CDD-AA58-BFA9BD6AEBD6}" srcOrd="2" destOrd="0" presId="urn:microsoft.com/office/officeart/2005/8/layout/process1"/>
    <dgm:cxn modelId="{9DE28444-4129-48FB-9A40-08B479638865}" type="presParOf" srcId="{DBDC49BF-F7DC-4DBC-9B53-08FE2A537D47}" destId="{017F8693-C81F-4EBC-8AAC-42A0A7ADEFD1}" srcOrd="3" destOrd="0" presId="urn:microsoft.com/office/officeart/2005/8/layout/process1"/>
    <dgm:cxn modelId="{07491D46-A0A5-4CEA-A3CF-369FBE8A62D5}" type="presParOf" srcId="{017F8693-C81F-4EBC-8AAC-42A0A7ADEFD1}" destId="{8BB6B576-18C8-463F-A95C-D2368583DD47}" srcOrd="0" destOrd="0" presId="urn:microsoft.com/office/officeart/2005/8/layout/process1"/>
    <dgm:cxn modelId="{8577E421-A732-4368-AEA1-58EAB84411BB}" type="presParOf" srcId="{DBDC49BF-F7DC-4DBC-9B53-08FE2A537D47}" destId="{54C7EF45-8AA2-4686-933B-7E6003267ADE}" srcOrd="4" destOrd="0" presId="urn:microsoft.com/office/officeart/2005/8/layout/process1"/>
    <dgm:cxn modelId="{AA60AEDB-6540-4776-AE85-AC2F48FF716C}" type="presParOf" srcId="{DBDC49BF-F7DC-4DBC-9B53-08FE2A537D47}" destId="{07C4973F-61C4-4011-B5C4-9CE3D4079CC3}" srcOrd="5" destOrd="0" presId="urn:microsoft.com/office/officeart/2005/8/layout/process1"/>
    <dgm:cxn modelId="{D1EB2BFE-DE49-4B34-8BB7-392618E6B23F}" type="presParOf" srcId="{07C4973F-61C4-4011-B5C4-9CE3D4079CC3}" destId="{AE6DC143-BDA8-4F6F-BD65-DBF3D08F9C60}" srcOrd="0" destOrd="0" presId="urn:microsoft.com/office/officeart/2005/8/layout/process1"/>
    <dgm:cxn modelId="{5229FBFF-1294-4866-9B56-2A6D0C41032C}" type="presParOf" srcId="{DBDC49BF-F7DC-4DBC-9B53-08FE2A537D47}" destId="{1C0DB062-E708-43C4-B0A4-1E6FBF16D56A}" srcOrd="6" destOrd="0" presId="urn:microsoft.com/office/officeart/2005/8/layout/process1"/>
    <dgm:cxn modelId="{E63EC942-6CD6-456B-8445-296CC09CD422}" type="presParOf" srcId="{DBDC49BF-F7DC-4DBC-9B53-08FE2A537D47}" destId="{7354BC68-4EC6-4BCF-A487-C215ED4D0B86}" srcOrd="7" destOrd="0" presId="urn:microsoft.com/office/officeart/2005/8/layout/process1"/>
    <dgm:cxn modelId="{DEC30B59-A087-4B14-8383-CD11C61E7446}" type="presParOf" srcId="{7354BC68-4EC6-4BCF-A487-C215ED4D0B86}" destId="{40B3667D-CE8A-47DA-AC6F-40D1562BF6AD}" srcOrd="0" destOrd="0" presId="urn:microsoft.com/office/officeart/2005/8/layout/process1"/>
    <dgm:cxn modelId="{96FA2C78-768A-49EE-92A1-49B5510036FD}" type="presParOf" srcId="{DBDC49BF-F7DC-4DBC-9B53-08FE2A537D47}" destId="{15D7095F-EA86-4923-8EEE-135237B82698}" srcOrd="8" destOrd="0" presId="urn:microsoft.com/office/officeart/2005/8/layout/process1"/>
    <dgm:cxn modelId="{201F7AFB-1F8F-40AF-B789-587847D8E53B}" type="presParOf" srcId="{DBDC49BF-F7DC-4DBC-9B53-08FE2A537D47}" destId="{F73A9933-1939-448E-9641-12B20D96E756}" srcOrd="9" destOrd="0" presId="urn:microsoft.com/office/officeart/2005/8/layout/process1"/>
    <dgm:cxn modelId="{7392424A-7992-4F1C-81ED-B13287B0EBCE}" type="presParOf" srcId="{F73A9933-1939-448E-9641-12B20D96E756}" destId="{CF4543F4-1442-47BC-A2D1-516B0D355A1B}" srcOrd="0" destOrd="0" presId="urn:microsoft.com/office/officeart/2005/8/layout/process1"/>
    <dgm:cxn modelId="{8396CF08-6FDF-47D0-92FA-1C800D23BDFF}" type="presParOf" srcId="{DBDC49BF-F7DC-4DBC-9B53-08FE2A537D47}" destId="{4C22E1E4-494A-4455-BA11-503A29E2EDED}" srcOrd="1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E2632-76A4-48A8-9CF8-CB8561A28C6C}">
      <dsp:nvSpPr>
        <dsp:cNvPr id="0" name=""/>
        <dsp:cNvSpPr/>
      </dsp:nvSpPr>
      <dsp:spPr>
        <a:xfrm>
          <a:off x="2717623" y="1034706"/>
          <a:ext cx="177763" cy="778771"/>
        </a:xfrm>
        <a:custGeom>
          <a:avLst/>
          <a:gdLst/>
          <a:ahLst/>
          <a:cxnLst/>
          <a:rect l="0" t="0" r="0" b="0"/>
          <a:pathLst>
            <a:path>
              <a:moveTo>
                <a:pt x="177763" y="0"/>
              </a:moveTo>
              <a:lnTo>
                <a:pt x="177763" y="778771"/>
              </a:lnTo>
              <a:lnTo>
                <a:pt x="0" y="77877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F20940-C640-402A-A62F-0A4027E05D69}">
      <dsp:nvSpPr>
        <dsp:cNvPr id="0" name=""/>
        <dsp:cNvSpPr/>
      </dsp:nvSpPr>
      <dsp:spPr>
        <a:xfrm>
          <a:off x="2895386" y="1034706"/>
          <a:ext cx="2048507" cy="1557542"/>
        </a:xfrm>
        <a:custGeom>
          <a:avLst/>
          <a:gdLst/>
          <a:ahLst/>
          <a:cxnLst/>
          <a:rect l="0" t="0" r="0" b="0"/>
          <a:pathLst>
            <a:path>
              <a:moveTo>
                <a:pt x="0" y="0"/>
              </a:moveTo>
              <a:lnTo>
                <a:pt x="0" y="1379779"/>
              </a:lnTo>
              <a:lnTo>
                <a:pt x="2048507" y="1379779"/>
              </a:lnTo>
              <a:lnTo>
                <a:pt x="2048507" y="155754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EDD968-301D-4464-BE4A-1EC437C1FAB3}">
      <dsp:nvSpPr>
        <dsp:cNvPr id="0" name=""/>
        <dsp:cNvSpPr/>
      </dsp:nvSpPr>
      <dsp:spPr>
        <a:xfrm>
          <a:off x="2849666" y="1034706"/>
          <a:ext cx="91440" cy="1557542"/>
        </a:xfrm>
        <a:custGeom>
          <a:avLst/>
          <a:gdLst/>
          <a:ahLst/>
          <a:cxnLst/>
          <a:rect l="0" t="0" r="0" b="0"/>
          <a:pathLst>
            <a:path>
              <a:moveTo>
                <a:pt x="45720" y="0"/>
              </a:moveTo>
              <a:lnTo>
                <a:pt x="45720" y="155754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D0CA97-7089-408E-BC33-E6C8C0ECB0F8}">
      <dsp:nvSpPr>
        <dsp:cNvPr id="0" name=""/>
        <dsp:cNvSpPr/>
      </dsp:nvSpPr>
      <dsp:spPr>
        <a:xfrm>
          <a:off x="846879" y="1034706"/>
          <a:ext cx="2048507" cy="1557542"/>
        </a:xfrm>
        <a:custGeom>
          <a:avLst/>
          <a:gdLst/>
          <a:ahLst/>
          <a:cxnLst/>
          <a:rect l="0" t="0" r="0" b="0"/>
          <a:pathLst>
            <a:path>
              <a:moveTo>
                <a:pt x="2048507" y="0"/>
              </a:moveTo>
              <a:lnTo>
                <a:pt x="2048507" y="1379779"/>
              </a:lnTo>
              <a:lnTo>
                <a:pt x="0" y="1379779"/>
              </a:lnTo>
              <a:lnTo>
                <a:pt x="0" y="155754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3AFC09-9DB2-448F-AB82-8C66F23C332A}">
      <dsp:nvSpPr>
        <dsp:cNvPr id="0" name=""/>
        <dsp:cNvSpPr/>
      </dsp:nvSpPr>
      <dsp:spPr>
        <a:xfrm>
          <a:off x="2048895" y="188216"/>
          <a:ext cx="1692981" cy="846490"/>
        </a:xfrm>
        <a:prstGeom prst="rect">
          <a:avLst/>
        </a:prstGeom>
        <a:solidFill>
          <a:schemeClr val="accent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Global Functional Chair</a:t>
          </a:r>
        </a:p>
      </dsp:txBody>
      <dsp:txXfrm>
        <a:off x="2048895" y="188216"/>
        <a:ext cx="1692981" cy="846490"/>
      </dsp:txXfrm>
    </dsp:sp>
    <dsp:sp modelId="{704FDCD2-BF74-47B1-85BC-41CC79A47C37}">
      <dsp:nvSpPr>
        <dsp:cNvPr id="0" name=""/>
        <dsp:cNvSpPr/>
      </dsp:nvSpPr>
      <dsp:spPr>
        <a:xfrm>
          <a:off x="388" y="2592249"/>
          <a:ext cx="1692981" cy="846490"/>
        </a:xfrm>
        <a:prstGeom prst="rect">
          <a:avLst/>
        </a:prstGeom>
        <a:solidFill>
          <a:schemeClr val="accent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Focus area 1</a:t>
          </a:r>
        </a:p>
      </dsp:txBody>
      <dsp:txXfrm>
        <a:off x="388" y="2592249"/>
        <a:ext cx="1692981" cy="846490"/>
      </dsp:txXfrm>
    </dsp:sp>
    <dsp:sp modelId="{12E85152-4F6D-43C8-B3E3-2789EECAD3C5}">
      <dsp:nvSpPr>
        <dsp:cNvPr id="0" name=""/>
        <dsp:cNvSpPr/>
      </dsp:nvSpPr>
      <dsp:spPr>
        <a:xfrm>
          <a:off x="2048895" y="2592249"/>
          <a:ext cx="1692981" cy="846490"/>
        </a:xfrm>
        <a:prstGeom prst="rect">
          <a:avLst/>
        </a:prstGeom>
        <a:solidFill>
          <a:schemeClr val="accent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Focus area 2</a:t>
          </a:r>
        </a:p>
      </dsp:txBody>
      <dsp:txXfrm>
        <a:off x="2048895" y="2592249"/>
        <a:ext cx="1692981" cy="846490"/>
      </dsp:txXfrm>
    </dsp:sp>
    <dsp:sp modelId="{86CFB131-4DD3-4DE9-93A0-649DC85C4F45}">
      <dsp:nvSpPr>
        <dsp:cNvPr id="0" name=""/>
        <dsp:cNvSpPr/>
      </dsp:nvSpPr>
      <dsp:spPr>
        <a:xfrm>
          <a:off x="4097403" y="2592249"/>
          <a:ext cx="1692981" cy="846490"/>
        </a:xfrm>
        <a:prstGeom prst="rect">
          <a:avLst/>
        </a:prstGeom>
        <a:solidFill>
          <a:schemeClr val="accent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Focus area 3</a:t>
          </a:r>
        </a:p>
      </dsp:txBody>
      <dsp:txXfrm>
        <a:off x="4097403" y="2592249"/>
        <a:ext cx="1692981" cy="846490"/>
      </dsp:txXfrm>
    </dsp:sp>
    <dsp:sp modelId="{0BEC0180-43D5-4355-927A-F93742B4153A}">
      <dsp:nvSpPr>
        <dsp:cNvPr id="0" name=""/>
        <dsp:cNvSpPr/>
      </dsp:nvSpPr>
      <dsp:spPr>
        <a:xfrm>
          <a:off x="1024642" y="1390232"/>
          <a:ext cx="1692981" cy="846490"/>
        </a:xfrm>
        <a:prstGeom prst="rect">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Deputy </a:t>
          </a:r>
        </a:p>
      </dsp:txBody>
      <dsp:txXfrm>
        <a:off x="1024642" y="1390232"/>
        <a:ext cx="1692981" cy="8464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187E8-9F8C-4814-9615-3DDE49FA2C3D}">
      <dsp:nvSpPr>
        <dsp:cNvPr id="0" name=""/>
        <dsp:cNvSpPr/>
      </dsp:nvSpPr>
      <dsp:spPr>
        <a:xfrm>
          <a:off x="1962910" y="398795"/>
          <a:ext cx="91440" cy="412103"/>
        </a:xfrm>
        <a:custGeom>
          <a:avLst/>
          <a:gdLst/>
          <a:ahLst/>
          <a:cxnLst/>
          <a:rect l="0" t="0" r="0" b="0"/>
          <a:pathLst>
            <a:path>
              <a:moveTo>
                <a:pt x="45720" y="0"/>
              </a:moveTo>
              <a:lnTo>
                <a:pt x="45720" y="412103"/>
              </a:lnTo>
              <a:lnTo>
                <a:pt x="129392" y="412103"/>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AFCD39C-2FBC-4BF8-8174-F33A8F2AB7CB}">
      <dsp:nvSpPr>
        <dsp:cNvPr id="0" name=""/>
        <dsp:cNvSpPr/>
      </dsp:nvSpPr>
      <dsp:spPr>
        <a:xfrm>
          <a:off x="1879237" y="398795"/>
          <a:ext cx="91440" cy="412103"/>
        </a:xfrm>
        <a:custGeom>
          <a:avLst/>
          <a:gdLst/>
          <a:ahLst/>
          <a:cxnLst/>
          <a:rect l="0" t="0" r="0" b="0"/>
          <a:pathLst>
            <a:path>
              <a:moveTo>
                <a:pt x="129392" y="0"/>
              </a:moveTo>
              <a:lnTo>
                <a:pt x="129392" y="412103"/>
              </a:lnTo>
              <a:lnTo>
                <a:pt x="45720" y="412103"/>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11B9736-0D79-46AE-A0C6-84D96E6F4F25}">
      <dsp:nvSpPr>
        <dsp:cNvPr id="0" name=""/>
        <dsp:cNvSpPr/>
      </dsp:nvSpPr>
      <dsp:spPr>
        <a:xfrm>
          <a:off x="1296461" y="74740"/>
          <a:ext cx="1424337" cy="324055"/>
        </a:xfrm>
        <a:prstGeom prst="rect">
          <a:avLst/>
        </a:prstGeom>
        <a:solidFill>
          <a:schemeClr val="accent1"/>
        </a:solidFill>
        <a:ln w="12700" cap="flat" cmpd="sng" algn="ctr">
          <a:solidFill>
            <a:schemeClr val="accent1">
              <a:shade val="50000"/>
            </a:schemeClr>
          </a:solidFill>
          <a:prstDash val="solid"/>
          <a:miter lim="800000"/>
        </a:ln>
        <a:effectLst/>
        <a:scene3d>
          <a:camera prst="orthographicFront"/>
          <a:lightRig rig="flat" dir="t"/>
        </a:scene3d>
        <a:sp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0" kern="1200" dirty="0">
              <a:solidFill>
                <a:schemeClr val="bg1"/>
              </a:solidFill>
              <a:latin typeface="Tahoma" panose="020B0604030504040204" pitchFamily="34" charset="0"/>
              <a:ea typeface="Tahoma" panose="020B0604030504040204" pitchFamily="34" charset="0"/>
              <a:cs typeface="Tahoma" panose="020B0604030504040204" pitchFamily="34" charset="0"/>
            </a:rPr>
            <a:t>Regional Council Chair </a:t>
          </a:r>
        </a:p>
      </dsp:txBody>
      <dsp:txXfrm>
        <a:off x="1296461" y="74740"/>
        <a:ext cx="1424337" cy="324055"/>
      </dsp:txXfrm>
    </dsp:sp>
    <dsp:sp modelId="{C2E4DE64-1B4A-4BB2-94A4-C94CAA0F020E}">
      <dsp:nvSpPr>
        <dsp:cNvPr id="0" name=""/>
        <dsp:cNvSpPr/>
      </dsp:nvSpPr>
      <dsp:spPr>
        <a:xfrm>
          <a:off x="862277" y="492094"/>
          <a:ext cx="1062680" cy="637608"/>
        </a:xfrm>
        <a:prstGeom prst="rect">
          <a:avLst/>
        </a:prstGeom>
        <a:solidFill>
          <a:schemeClr val="accent1"/>
        </a:solidFill>
        <a:ln w="12700" cap="flat" cmpd="sng" algn="ctr">
          <a:solidFill>
            <a:schemeClr val="accent1">
              <a:shade val="50000"/>
            </a:schemeClr>
          </a:solidFill>
          <a:prstDash val="solid"/>
          <a:miter lim="800000"/>
        </a:ln>
        <a:effectLst/>
        <a:scene3d>
          <a:camera prst="orthographicFront"/>
          <a:lightRig rig="flat" dir="t"/>
        </a:scene3d>
        <a:sp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0" kern="1200" dirty="0">
              <a:solidFill>
                <a:schemeClr val="bg1"/>
              </a:solidFill>
              <a:latin typeface="Tahoma" panose="020B0604030504040204" pitchFamily="34" charset="0"/>
              <a:ea typeface="Tahoma" panose="020B0604030504040204" pitchFamily="34" charset="0"/>
              <a:cs typeface="Tahoma" panose="020B0604030504040204" pitchFamily="34" charset="0"/>
            </a:rPr>
            <a:t>Regional Council </a:t>
          </a:r>
        </a:p>
        <a:p>
          <a:pPr marL="0" lvl="0" indent="0" algn="ctr" defTabSz="466725">
            <a:lnSpc>
              <a:spcPct val="90000"/>
            </a:lnSpc>
            <a:spcBef>
              <a:spcPct val="0"/>
            </a:spcBef>
            <a:spcAft>
              <a:spcPct val="35000"/>
            </a:spcAft>
            <a:buNone/>
          </a:pPr>
          <a:r>
            <a:rPr lang="en-US" sz="1050" b="0" kern="1200" dirty="0">
              <a:solidFill>
                <a:schemeClr val="bg1"/>
              </a:solidFill>
              <a:latin typeface="Tahoma" panose="020B0604030504040204" pitchFamily="34" charset="0"/>
              <a:ea typeface="Tahoma" panose="020B0604030504040204" pitchFamily="34" charset="0"/>
              <a:cs typeface="Tahoma" panose="020B0604030504040204" pitchFamily="34" charset="0"/>
            </a:rPr>
            <a:t>Deputy Chair</a:t>
          </a:r>
        </a:p>
      </dsp:txBody>
      <dsp:txXfrm>
        <a:off x="862277" y="492094"/>
        <a:ext cx="1062680" cy="637608"/>
      </dsp:txXfrm>
    </dsp:sp>
    <dsp:sp modelId="{0C4BDB0E-E20C-487C-9753-1030A0B72641}">
      <dsp:nvSpPr>
        <dsp:cNvPr id="0" name=""/>
        <dsp:cNvSpPr/>
      </dsp:nvSpPr>
      <dsp:spPr>
        <a:xfrm>
          <a:off x="2092303" y="492094"/>
          <a:ext cx="1062680" cy="637608"/>
        </a:xfrm>
        <a:prstGeom prst="rect">
          <a:avLst/>
        </a:prstGeom>
        <a:solidFill>
          <a:schemeClr val="accent1"/>
        </a:solidFill>
        <a:ln w="12700" cap="flat" cmpd="sng" algn="ctr">
          <a:solidFill>
            <a:schemeClr val="accent1">
              <a:shade val="50000"/>
            </a:schemeClr>
          </a:solidFill>
          <a:prstDash val="solid"/>
          <a:miter lim="800000"/>
        </a:ln>
        <a:effectLst/>
        <a:scene3d>
          <a:camera prst="orthographicFront"/>
          <a:lightRig rig="flat" dir="t"/>
        </a:scene3d>
        <a:sp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0" kern="1200" dirty="0">
              <a:solidFill>
                <a:schemeClr val="bg1"/>
              </a:solidFill>
              <a:latin typeface="Tahoma" panose="020B0604030504040204" pitchFamily="34" charset="0"/>
              <a:ea typeface="Tahoma" panose="020B0604030504040204" pitchFamily="34" charset="0"/>
              <a:cs typeface="Tahoma" panose="020B0604030504040204" pitchFamily="34" charset="0"/>
            </a:rPr>
            <a:t>Treasurer </a:t>
          </a:r>
        </a:p>
      </dsp:txBody>
      <dsp:txXfrm>
        <a:off x="2092303" y="492094"/>
        <a:ext cx="1062680" cy="6376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1E562C-9F5E-4EA6-BF86-2869B3F3CF76}">
      <dsp:nvSpPr>
        <dsp:cNvPr id="0" name=""/>
        <dsp:cNvSpPr/>
      </dsp:nvSpPr>
      <dsp:spPr>
        <a:xfrm>
          <a:off x="8590348" y="1108412"/>
          <a:ext cx="121177" cy="3199940"/>
        </a:xfrm>
        <a:custGeom>
          <a:avLst/>
          <a:gdLst/>
          <a:ahLst/>
          <a:cxnLst/>
          <a:rect l="0" t="0" r="0" b="0"/>
          <a:pathLst>
            <a:path>
              <a:moveTo>
                <a:pt x="0" y="0"/>
              </a:moveTo>
              <a:lnTo>
                <a:pt x="0" y="3199940"/>
              </a:lnTo>
              <a:lnTo>
                <a:pt x="121177" y="319994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118731-73D8-4778-8A3D-DBF0CEAA8CDC}">
      <dsp:nvSpPr>
        <dsp:cNvPr id="0" name=""/>
        <dsp:cNvSpPr/>
      </dsp:nvSpPr>
      <dsp:spPr>
        <a:xfrm>
          <a:off x="8590348" y="1108412"/>
          <a:ext cx="121177" cy="2513628"/>
        </a:xfrm>
        <a:custGeom>
          <a:avLst/>
          <a:gdLst/>
          <a:ahLst/>
          <a:cxnLst/>
          <a:rect l="0" t="0" r="0" b="0"/>
          <a:pathLst>
            <a:path>
              <a:moveTo>
                <a:pt x="0" y="0"/>
              </a:moveTo>
              <a:lnTo>
                <a:pt x="0" y="2513628"/>
              </a:lnTo>
              <a:lnTo>
                <a:pt x="121177" y="251362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725D79-BC14-4A82-885F-08E9F09096FC}">
      <dsp:nvSpPr>
        <dsp:cNvPr id="0" name=""/>
        <dsp:cNvSpPr/>
      </dsp:nvSpPr>
      <dsp:spPr>
        <a:xfrm>
          <a:off x="8590348" y="1108412"/>
          <a:ext cx="121177" cy="1827315"/>
        </a:xfrm>
        <a:custGeom>
          <a:avLst/>
          <a:gdLst/>
          <a:ahLst/>
          <a:cxnLst/>
          <a:rect l="0" t="0" r="0" b="0"/>
          <a:pathLst>
            <a:path>
              <a:moveTo>
                <a:pt x="0" y="0"/>
              </a:moveTo>
              <a:lnTo>
                <a:pt x="0" y="1827315"/>
              </a:lnTo>
              <a:lnTo>
                <a:pt x="121177" y="182731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4192C8-F52B-4499-B39D-CAE322B6F144}">
      <dsp:nvSpPr>
        <dsp:cNvPr id="0" name=""/>
        <dsp:cNvSpPr/>
      </dsp:nvSpPr>
      <dsp:spPr>
        <a:xfrm>
          <a:off x="8590348" y="1108412"/>
          <a:ext cx="121177" cy="444652"/>
        </a:xfrm>
        <a:custGeom>
          <a:avLst/>
          <a:gdLst/>
          <a:ahLst/>
          <a:cxnLst/>
          <a:rect l="0" t="0" r="0" b="0"/>
          <a:pathLst>
            <a:path>
              <a:moveTo>
                <a:pt x="0" y="0"/>
              </a:moveTo>
              <a:lnTo>
                <a:pt x="0" y="444652"/>
              </a:lnTo>
              <a:lnTo>
                <a:pt x="121177" y="44465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C704B0-9218-4D8F-8375-312550C7015F}">
      <dsp:nvSpPr>
        <dsp:cNvPr id="0" name=""/>
        <dsp:cNvSpPr/>
      </dsp:nvSpPr>
      <dsp:spPr>
        <a:xfrm>
          <a:off x="4859478" y="683286"/>
          <a:ext cx="4117525" cy="204800"/>
        </a:xfrm>
        <a:custGeom>
          <a:avLst/>
          <a:gdLst/>
          <a:ahLst/>
          <a:cxnLst/>
          <a:rect l="0" t="0" r="0" b="0"/>
          <a:pathLst>
            <a:path>
              <a:moveTo>
                <a:pt x="0" y="0"/>
              </a:moveTo>
              <a:lnTo>
                <a:pt x="0" y="103303"/>
              </a:lnTo>
              <a:lnTo>
                <a:pt x="4117525" y="103303"/>
              </a:lnTo>
              <a:lnTo>
                <a:pt x="4117525" y="20480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BFEA2B-0535-48F8-B07D-1724DFCE8AD1}">
      <dsp:nvSpPr>
        <dsp:cNvPr id="0" name=""/>
        <dsp:cNvSpPr/>
      </dsp:nvSpPr>
      <dsp:spPr>
        <a:xfrm>
          <a:off x="7420718" y="1108412"/>
          <a:ext cx="121177" cy="3199940"/>
        </a:xfrm>
        <a:custGeom>
          <a:avLst/>
          <a:gdLst/>
          <a:ahLst/>
          <a:cxnLst/>
          <a:rect l="0" t="0" r="0" b="0"/>
          <a:pathLst>
            <a:path>
              <a:moveTo>
                <a:pt x="0" y="0"/>
              </a:moveTo>
              <a:lnTo>
                <a:pt x="0" y="3199940"/>
              </a:lnTo>
              <a:lnTo>
                <a:pt x="121177" y="319994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8D4CE6-E386-40DA-8BCC-FB6FA3EB1DC4}">
      <dsp:nvSpPr>
        <dsp:cNvPr id="0" name=""/>
        <dsp:cNvSpPr/>
      </dsp:nvSpPr>
      <dsp:spPr>
        <a:xfrm>
          <a:off x="7420718" y="1108412"/>
          <a:ext cx="121177" cy="2513628"/>
        </a:xfrm>
        <a:custGeom>
          <a:avLst/>
          <a:gdLst/>
          <a:ahLst/>
          <a:cxnLst/>
          <a:rect l="0" t="0" r="0" b="0"/>
          <a:pathLst>
            <a:path>
              <a:moveTo>
                <a:pt x="0" y="0"/>
              </a:moveTo>
              <a:lnTo>
                <a:pt x="0" y="2513628"/>
              </a:lnTo>
              <a:lnTo>
                <a:pt x="121177" y="251362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622DF4-8820-4343-9C4D-AAA1AFDF52D5}">
      <dsp:nvSpPr>
        <dsp:cNvPr id="0" name=""/>
        <dsp:cNvSpPr/>
      </dsp:nvSpPr>
      <dsp:spPr>
        <a:xfrm>
          <a:off x="7420718" y="1108412"/>
          <a:ext cx="121177" cy="1827315"/>
        </a:xfrm>
        <a:custGeom>
          <a:avLst/>
          <a:gdLst/>
          <a:ahLst/>
          <a:cxnLst/>
          <a:rect l="0" t="0" r="0" b="0"/>
          <a:pathLst>
            <a:path>
              <a:moveTo>
                <a:pt x="0" y="0"/>
              </a:moveTo>
              <a:lnTo>
                <a:pt x="0" y="1827315"/>
              </a:lnTo>
              <a:lnTo>
                <a:pt x="121177" y="182731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7044DC-2DB8-4B63-8ED1-DA16D909546C}">
      <dsp:nvSpPr>
        <dsp:cNvPr id="0" name=""/>
        <dsp:cNvSpPr/>
      </dsp:nvSpPr>
      <dsp:spPr>
        <a:xfrm>
          <a:off x="7420718" y="1108412"/>
          <a:ext cx="121177" cy="444652"/>
        </a:xfrm>
        <a:custGeom>
          <a:avLst/>
          <a:gdLst/>
          <a:ahLst/>
          <a:cxnLst/>
          <a:rect l="0" t="0" r="0" b="0"/>
          <a:pathLst>
            <a:path>
              <a:moveTo>
                <a:pt x="0" y="0"/>
              </a:moveTo>
              <a:lnTo>
                <a:pt x="0" y="444652"/>
              </a:lnTo>
              <a:lnTo>
                <a:pt x="121177" y="44465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405F97-B180-4467-AA93-921266FC7083}">
      <dsp:nvSpPr>
        <dsp:cNvPr id="0" name=""/>
        <dsp:cNvSpPr/>
      </dsp:nvSpPr>
      <dsp:spPr>
        <a:xfrm>
          <a:off x="4859478" y="683286"/>
          <a:ext cx="2947894" cy="204800"/>
        </a:xfrm>
        <a:custGeom>
          <a:avLst/>
          <a:gdLst/>
          <a:ahLst/>
          <a:cxnLst/>
          <a:rect l="0" t="0" r="0" b="0"/>
          <a:pathLst>
            <a:path>
              <a:moveTo>
                <a:pt x="0" y="0"/>
              </a:moveTo>
              <a:lnTo>
                <a:pt x="0" y="103303"/>
              </a:lnTo>
              <a:lnTo>
                <a:pt x="2947894" y="103303"/>
              </a:lnTo>
              <a:lnTo>
                <a:pt x="2947894" y="20480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6A7843-CE03-4A42-81E3-14D7C065C288}">
      <dsp:nvSpPr>
        <dsp:cNvPr id="0" name=""/>
        <dsp:cNvSpPr/>
      </dsp:nvSpPr>
      <dsp:spPr>
        <a:xfrm>
          <a:off x="6251087" y="1108412"/>
          <a:ext cx="121177" cy="2513628"/>
        </a:xfrm>
        <a:custGeom>
          <a:avLst/>
          <a:gdLst/>
          <a:ahLst/>
          <a:cxnLst/>
          <a:rect l="0" t="0" r="0" b="0"/>
          <a:pathLst>
            <a:path>
              <a:moveTo>
                <a:pt x="0" y="0"/>
              </a:moveTo>
              <a:lnTo>
                <a:pt x="0" y="2513628"/>
              </a:lnTo>
              <a:lnTo>
                <a:pt x="121177" y="251362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521969-120E-44DA-A61B-465519481F39}">
      <dsp:nvSpPr>
        <dsp:cNvPr id="0" name=""/>
        <dsp:cNvSpPr/>
      </dsp:nvSpPr>
      <dsp:spPr>
        <a:xfrm>
          <a:off x="6251087" y="1108412"/>
          <a:ext cx="121177" cy="1130965"/>
        </a:xfrm>
        <a:custGeom>
          <a:avLst/>
          <a:gdLst/>
          <a:ahLst/>
          <a:cxnLst/>
          <a:rect l="0" t="0" r="0" b="0"/>
          <a:pathLst>
            <a:path>
              <a:moveTo>
                <a:pt x="0" y="0"/>
              </a:moveTo>
              <a:lnTo>
                <a:pt x="0" y="1130965"/>
              </a:lnTo>
              <a:lnTo>
                <a:pt x="121177" y="113096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73ABB4-257C-4940-8F3A-91B275F25ECB}">
      <dsp:nvSpPr>
        <dsp:cNvPr id="0" name=""/>
        <dsp:cNvSpPr/>
      </dsp:nvSpPr>
      <dsp:spPr>
        <a:xfrm>
          <a:off x="6251087" y="1108412"/>
          <a:ext cx="121177" cy="444652"/>
        </a:xfrm>
        <a:custGeom>
          <a:avLst/>
          <a:gdLst/>
          <a:ahLst/>
          <a:cxnLst/>
          <a:rect l="0" t="0" r="0" b="0"/>
          <a:pathLst>
            <a:path>
              <a:moveTo>
                <a:pt x="0" y="0"/>
              </a:moveTo>
              <a:lnTo>
                <a:pt x="0" y="444652"/>
              </a:lnTo>
              <a:lnTo>
                <a:pt x="121177" y="44465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EF4F64-C16A-4A13-A951-4DF12F913B70}">
      <dsp:nvSpPr>
        <dsp:cNvPr id="0" name=""/>
        <dsp:cNvSpPr/>
      </dsp:nvSpPr>
      <dsp:spPr>
        <a:xfrm>
          <a:off x="4859478" y="683286"/>
          <a:ext cx="1778263" cy="204800"/>
        </a:xfrm>
        <a:custGeom>
          <a:avLst/>
          <a:gdLst/>
          <a:ahLst/>
          <a:cxnLst/>
          <a:rect l="0" t="0" r="0" b="0"/>
          <a:pathLst>
            <a:path>
              <a:moveTo>
                <a:pt x="0" y="0"/>
              </a:moveTo>
              <a:lnTo>
                <a:pt x="0" y="103303"/>
              </a:lnTo>
              <a:lnTo>
                <a:pt x="1778263" y="103303"/>
              </a:lnTo>
              <a:lnTo>
                <a:pt x="1778263" y="20480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43F485-68EE-4813-AD0E-76639AB31DFF}">
      <dsp:nvSpPr>
        <dsp:cNvPr id="0" name=""/>
        <dsp:cNvSpPr/>
      </dsp:nvSpPr>
      <dsp:spPr>
        <a:xfrm>
          <a:off x="5081456" y="1108412"/>
          <a:ext cx="121177" cy="3199940"/>
        </a:xfrm>
        <a:custGeom>
          <a:avLst/>
          <a:gdLst/>
          <a:ahLst/>
          <a:cxnLst/>
          <a:rect l="0" t="0" r="0" b="0"/>
          <a:pathLst>
            <a:path>
              <a:moveTo>
                <a:pt x="0" y="0"/>
              </a:moveTo>
              <a:lnTo>
                <a:pt x="0" y="3199940"/>
              </a:lnTo>
              <a:lnTo>
                <a:pt x="121177" y="319994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417381-1501-4C84-B1E1-E0989D9FB140}">
      <dsp:nvSpPr>
        <dsp:cNvPr id="0" name=""/>
        <dsp:cNvSpPr/>
      </dsp:nvSpPr>
      <dsp:spPr>
        <a:xfrm>
          <a:off x="5081456" y="1108412"/>
          <a:ext cx="121177" cy="2513628"/>
        </a:xfrm>
        <a:custGeom>
          <a:avLst/>
          <a:gdLst/>
          <a:ahLst/>
          <a:cxnLst/>
          <a:rect l="0" t="0" r="0" b="0"/>
          <a:pathLst>
            <a:path>
              <a:moveTo>
                <a:pt x="0" y="0"/>
              </a:moveTo>
              <a:lnTo>
                <a:pt x="0" y="2513628"/>
              </a:lnTo>
              <a:lnTo>
                <a:pt x="121177" y="251362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F3E7CA-690B-48E1-B565-1B5D4315D365}">
      <dsp:nvSpPr>
        <dsp:cNvPr id="0" name=""/>
        <dsp:cNvSpPr/>
      </dsp:nvSpPr>
      <dsp:spPr>
        <a:xfrm>
          <a:off x="5081456" y="1108412"/>
          <a:ext cx="121177" cy="1827315"/>
        </a:xfrm>
        <a:custGeom>
          <a:avLst/>
          <a:gdLst/>
          <a:ahLst/>
          <a:cxnLst/>
          <a:rect l="0" t="0" r="0" b="0"/>
          <a:pathLst>
            <a:path>
              <a:moveTo>
                <a:pt x="0" y="0"/>
              </a:moveTo>
              <a:lnTo>
                <a:pt x="0" y="1827315"/>
              </a:lnTo>
              <a:lnTo>
                <a:pt x="121177" y="182731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A69619-A608-4EE2-8ACE-F8D2B2A4D035}">
      <dsp:nvSpPr>
        <dsp:cNvPr id="0" name=""/>
        <dsp:cNvSpPr/>
      </dsp:nvSpPr>
      <dsp:spPr>
        <a:xfrm>
          <a:off x="5081456" y="1108412"/>
          <a:ext cx="121177" cy="444652"/>
        </a:xfrm>
        <a:custGeom>
          <a:avLst/>
          <a:gdLst/>
          <a:ahLst/>
          <a:cxnLst/>
          <a:rect l="0" t="0" r="0" b="0"/>
          <a:pathLst>
            <a:path>
              <a:moveTo>
                <a:pt x="0" y="0"/>
              </a:moveTo>
              <a:lnTo>
                <a:pt x="0" y="444652"/>
              </a:lnTo>
              <a:lnTo>
                <a:pt x="121177" y="44465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EF0280-D8E9-4F39-8CE3-4B0AED9AF9DB}">
      <dsp:nvSpPr>
        <dsp:cNvPr id="0" name=""/>
        <dsp:cNvSpPr/>
      </dsp:nvSpPr>
      <dsp:spPr>
        <a:xfrm>
          <a:off x="4859478" y="683286"/>
          <a:ext cx="608633" cy="204800"/>
        </a:xfrm>
        <a:custGeom>
          <a:avLst/>
          <a:gdLst/>
          <a:ahLst/>
          <a:cxnLst/>
          <a:rect l="0" t="0" r="0" b="0"/>
          <a:pathLst>
            <a:path>
              <a:moveTo>
                <a:pt x="0" y="0"/>
              </a:moveTo>
              <a:lnTo>
                <a:pt x="0" y="103303"/>
              </a:lnTo>
              <a:lnTo>
                <a:pt x="608633" y="103303"/>
              </a:lnTo>
              <a:lnTo>
                <a:pt x="608633" y="20480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F4F7B0-ABEB-481D-AF52-6ACB746B7719}">
      <dsp:nvSpPr>
        <dsp:cNvPr id="0" name=""/>
        <dsp:cNvSpPr/>
      </dsp:nvSpPr>
      <dsp:spPr>
        <a:xfrm>
          <a:off x="3911826" y="1108412"/>
          <a:ext cx="121177" cy="3199940"/>
        </a:xfrm>
        <a:custGeom>
          <a:avLst/>
          <a:gdLst/>
          <a:ahLst/>
          <a:cxnLst/>
          <a:rect l="0" t="0" r="0" b="0"/>
          <a:pathLst>
            <a:path>
              <a:moveTo>
                <a:pt x="0" y="0"/>
              </a:moveTo>
              <a:lnTo>
                <a:pt x="0" y="3199940"/>
              </a:lnTo>
              <a:lnTo>
                <a:pt x="121177" y="319994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EC96EA-ED80-47EC-B70F-59BB5F09A02A}">
      <dsp:nvSpPr>
        <dsp:cNvPr id="0" name=""/>
        <dsp:cNvSpPr/>
      </dsp:nvSpPr>
      <dsp:spPr>
        <a:xfrm>
          <a:off x="3911826" y="1108412"/>
          <a:ext cx="121177" cy="2513628"/>
        </a:xfrm>
        <a:custGeom>
          <a:avLst/>
          <a:gdLst/>
          <a:ahLst/>
          <a:cxnLst/>
          <a:rect l="0" t="0" r="0" b="0"/>
          <a:pathLst>
            <a:path>
              <a:moveTo>
                <a:pt x="0" y="0"/>
              </a:moveTo>
              <a:lnTo>
                <a:pt x="0" y="2513628"/>
              </a:lnTo>
              <a:lnTo>
                <a:pt x="121177" y="251362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735DD8-8F45-49D0-8DC7-CCE94FC5069E}">
      <dsp:nvSpPr>
        <dsp:cNvPr id="0" name=""/>
        <dsp:cNvSpPr/>
      </dsp:nvSpPr>
      <dsp:spPr>
        <a:xfrm>
          <a:off x="3911826" y="1108412"/>
          <a:ext cx="121177" cy="1130965"/>
        </a:xfrm>
        <a:custGeom>
          <a:avLst/>
          <a:gdLst/>
          <a:ahLst/>
          <a:cxnLst/>
          <a:rect l="0" t="0" r="0" b="0"/>
          <a:pathLst>
            <a:path>
              <a:moveTo>
                <a:pt x="0" y="0"/>
              </a:moveTo>
              <a:lnTo>
                <a:pt x="0" y="1130965"/>
              </a:lnTo>
              <a:lnTo>
                <a:pt x="121177" y="113096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1BE85C-7C3F-41AF-B04D-5698B2C838DA}">
      <dsp:nvSpPr>
        <dsp:cNvPr id="0" name=""/>
        <dsp:cNvSpPr/>
      </dsp:nvSpPr>
      <dsp:spPr>
        <a:xfrm>
          <a:off x="3911826" y="1108412"/>
          <a:ext cx="121177" cy="444652"/>
        </a:xfrm>
        <a:custGeom>
          <a:avLst/>
          <a:gdLst/>
          <a:ahLst/>
          <a:cxnLst/>
          <a:rect l="0" t="0" r="0" b="0"/>
          <a:pathLst>
            <a:path>
              <a:moveTo>
                <a:pt x="0" y="0"/>
              </a:moveTo>
              <a:lnTo>
                <a:pt x="0" y="444652"/>
              </a:lnTo>
              <a:lnTo>
                <a:pt x="121177" y="44465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F5789A-5629-4742-A525-0C550386995E}">
      <dsp:nvSpPr>
        <dsp:cNvPr id="0" name=""/>
        <dsp:cNvSpPr/>
      </dsp:nvSpPr>
      <dsp:spPr>
        <a:xfrm>
          <a:off x="4298480" y="683286"/>
          <a:ext cx="560997" cy="204800"/>
        </a:xfrm>
        <a:custGeom>
          <a:avLst/>
          <a:gdLst/>
          <a:ahLst/>
          <a:cxnLst/>
          <a:rect l="0" t="0" r="0" b="0"/>
          <a:pathLst>
            <a:path>
              <a:moveTo>
                <a:pt x="560997" y="0"/>
              </a:moveTo>
              <a:lnTo>
                <a:pt x="560997" y="103303"/>
              </a:lnTo>
              <a:lnTo>
                <a:pt x="0" y="103303"/>
              </a:lnTo>
              <a:lnTo>
                <a:pt x="0" y="20480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5AEE81-C7AD-471F-84CE-FC40A5478804}">
      <dsp:nvSpPr>
        <dsp:cNvPr id="0" name=""/>
        <dsp:cNvSpPr/>
      </dsp:nvSpPr>
      <dsp:spPr>
        <a:xfrm>
          <a:off x="2742195" y="1108412"/>
          <a:ext cx="121177" cy="3199940"/>
        </a:xfrm>
        <a:custGeom>
          <a:avLst/>
          <a:gdLst/>
          <a:ahLst/>
          <a:cxnLst/>
          <a:rect l="0" t="0" r="0" b="0"/>
          <a:pathLst>
            <a:path>
              <a:moveTo>
                <a:pt x="0" y="0"/>
              </a:moveTo>
              <a:lnTo>
                <a:pt x="0" y="3199940"/>
              </a:lnTo>
              <a:lnTo>
                <a:pt x="121177" y="319994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A6D0F3-46C4-42A6-84E5-FBC6F648C3FA}">
      <dsp:nvSpPr>
        <dsp:cNvPr id="0" name=""/>
        <dsp:cNvSpPr/>
      </dsp:nvSpPr>
      <dsp:spPr>
        <a:xfrm>
          <a:off x="2742195" y="1108412"/>
          <a:ext cx="121177" cy="2513628"/>
        </a:xfrm>
        <a:custGeom>
          <a:avLst/>
          <a:gdLst/>
          <a:ahLst/>
          <a:cxnLst/>
          <a:rect l="0" t="0" r="0" b="0"/>
          <a:pathLst>
            <a:path>
              <a:moveTo>
                <a:pt x="0" y="0"/>
              </a:moveTo>
              <a:lnTo>
                <a:pt x="0" y="2513628"/>
              </a:lnTo>
              <a:lnTo>
                <a:pt x="121177" y="251362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126AA9-330E-416D-A3C6-0D059ACB566B}">
      <dsp:nvSpPr>
        <dsp:cNvPr id="0" name=""/>
        <dsp:cNvSpPr/>
      </dsp:nvSpPr>
      <dsp:spPr>
        <a:xfrm>
          <a:off x="2742195" y="1108412"/>
          <a:ext cx="121177" cy="1827315"/>
        </a:xfrm>
        <a:custGeom>
          <a:avLst/>
          <a:gdLst/>
          <a:ahLst/>
          <a:cxnLst/>
          <a:rect l="0" t="0" r="0" b="0"/>
          <a:pathLst>
            <a:path>
              <a:moveTo>
                <a:pt x="0" y="0"/>
              </a:moveTo>
              <a:lnTo>
                <a:pt x="0" y="1827315"/>
              </a:lnTo>
              <a:lnTo>
                <a:pt x="121177" y="182731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1D1890-F0AD-4834-BF5C-A038382066CE}">
      <dsp:nvSpPr>
        <dsp:cNvPr id="0" name=""/>
        <dsp:cNvSpPr/>
      </dsp:nvSpPr>
      <dsp:spPr>
        <a:xfrm>
          <a:off x="2742195" y="1108412"/>
          <a:ext cx="121177" cy="444652"/>
        </a:xfrm>
        <a:custGeom>
          <a:avLst/>
          <a:gdLst/>
          <a:ahLst/>
          <a:cxnLst/>
          <a:rect l="0" t="0" r="0" b="0"/>
          <a:pathLst>
            <a:path>
              <a:moveTo>
                <a:pt x="0" y="0"/>
              </a:moveTo>
              <a:lnTo>
                <a:pt x="0" y="444652"/>
              </a:lnTo>
              <a:lnTo>
                <a:pt x="121177" y="44465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98CEE7-1AE0-4A10-86DA-C4C8A452A3AB}">
      <dsp:nvSpPr>
        <dsp:cNvPr id="0" name=""/>
        <dsp:cNvSpPr/>
      </dsp:nvSpPr>
      <dsp:spPr>
        <a:xfrm>
          <a:off x="3128850" y="683286"/>
          <a:ext cx="1730628" cy="204800"/>
        </a:xfrm>
        <a:custGeom>
          <a:avLst/>
          <a:gdLst/>
          <a:ahLst/>
          <a:cxnLst/>
          <a:rect l="0" t="0" r="0" b="0"/>
          <a:pathLst>
            <a:path>
              <a:moveTo>
                <a:pt x="1730628" y="0"/>
              </a:moveTo>
              <a:lnTo>
                <a:pt x="1730628" y="103303"/>
              </a:lnTo>
              <a:lnTo>
                <a:pt x="0" y="103303"/>
              </a:lnTo>
              <a:lnTo>
                <a:pt x="0" y="20480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8E04FB-8B29-46D6-939B-DE719058D2DC}">
      <dsp:nvSpPr>
        <dsp:cNvPr id="0" name=""/>
        <dsp:cNvSpPr/>
      </dsp:nvSpPr>
      <dsp:spPr>
        <a:xfrm>
          <a:off x="1572564" y="1108412"/>
          <a:ext cx="121177" cy="1136963"/>
        </a:xfrm>
        <a:custGeom>
          <a:avLst/>
          <a:gdLst/>
          <a:ahLst/>
          <a:cxnLst/>
          <a:rect l="0" t="0" r="0" b="0"/>
          <a:pathLst>
            <a:path>
              <a:moveTo>
                <a:pt x="0" y="0"/>
              </a:moveTo>
              <a:lnTo>
                <a:pt x="0" y="1136963"/>
              </a:lnTo>
              <a:lnTo>
                <a:pt x="121177" y="113696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FEBD5A-998B-4AE2-A5A8-11DE96B65D53}">
      <dsp:nvSpPr>
        <dsp:cNvPr id="0" name=""/>
        <dsp:cNvSpPr/>
      </dsp:nvSpPr>
      <dsp:spPr>
        <a:xfrm>
          <a:off x="1572564" y="1108412"/>
          <a:ext cx="121177" cy="444652"/>
        </a:xfrm>
        <a:custGeom>
          <a:avLst/>
          <a:gdLst/>
          <a:ahLst/>
          <a:cxnLst/>
          <a:rect l="0" t="0" r="0" b="0"/>
          <a:pathLst>
            <a:path>
              <a:moveTo>
                <a:pt x="0" y="0"/>
              </a:moveTo>
              <a:lnTo>
                <a:pt x="0" y="444652"/>
              </a:lnTo>
              <a:lnTo>
                <a:pt x="121177" y="44465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CC8F58-7827-49E3-AC1B-081D59E9135A}">
      <dsp:nvSpPr>
        <dsp:cNvPr id="0" name=""/>
        <dsp:cNvSpPr/>
      </dsp:nvSpPr>
      <dsp:spPr>
        <a:xfrm>
          <a:off x="1959219" y="683286"/>
          <a:ext cx="2900258" cy="204800"/>
        </a:xfrm>
        <a:custGeom>
          <a:avLst/>
          <a:gdLst/>
          <a:ahLst/>
          <a:cxnLst/>
          <a:rect l="0" t="0" r="0" b="0"/>
          <a:pathLst>
            <a:path>
              <a:moveTo>
                <a:pt x="2900258" y="0"/>
              </a:moveTo>
              <a:lnTo>
                <a:pt x="2900258" y="103303"/>
              </a:lnTo>
              <a:lnTo>
                <a:pt x="0" y="103303"/>
              </a:lnTo>
              <a:lnTo>
                <a:pt x="0" y="20480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025327-A474-4BC0-80B9-AB330C2B5F27}">
      <dsp:nvSpPr>
        <dsp:cNvPr id="0" name=""/>
        <dsp:cNvSpPr/>
      </dsp:nvSpPr>
      <dsp:spPr>
        <a:xfrm>
          <a:off x="379116" y="1108412"/>
          <a:ext cx="144995" cy="3876214"/>
        </a:xfrm>
        <a:custGeom>
          <a:avLst/>
          <a:gdLst/>
          <a:ahLst/>
          <a:cxnLst/>
          <a:rect l="0" t="0" r="0" b="0"/>
          <a:pathLst>
            <a:path>
              <a:moveTo>
                <a:pt x="0" y="0"/>
              </a:moveTo>
              <a:lnTo>
                <a:pt x="0" y="3876214"/>
              </a:lnTo>
              <a:lnTo>
                <a:pt x="144995" y="387621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8D3813-0BFB-4E2C-84F5-6D8BC1B740DB}">
      <dsp:nvSpPr>
        <dsp:cNvPr id="0" name=""/>
        <dsp:cNvSpPr/>
      </dsp:nvSpPr>
      <dsp:spPr>
        <a:xfrm>
          <a:off x="379116" y="1108412"/>
          <a:ext cx="144995" cy="3189901"/>
        </a:xfrm>
        <a:custGeom>
          <a:avLst/>
          <a:gdLst/>
          <a:ahLst/>
          <a:cxnLst/>
          <a:rect l="0" t="0" r="0" b="0"/>
          <a:pathLst>
            <a:path>
              <a:moveTo>
                <a:pt x="0" y="0"/>
              </a:moveTo>
              <a:lnTo>
                <a:pt x="0" y="3189901"/>
              </a:lnTo>
              <a:lnTo>
                <a:pt x="144995" y="3189901"/>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5A9F4D-58D6-49BF-9BD1-71EB2A881E84}">
      <dsp:nvSpPr>
        <dsp:cNvPr id="0" name=""/>
        <dsp:cNvSpPr/>
      </dsp:nvSpPr>
      <dsp:spPr>
        <a:xfrm>
          <a:off x="379116" y="1108412"/>
          <a:ext cx="144995" cy="2503589"/>
        </a:xfrm>
        <a:custGeom>
          <a:avLst/>
          <a:gdLst/>
          <a:ahLst/>
          <a:cxnLst/>
          <a:rect l="0" t="0" r="0" b="0"/>
          <a:pathLst>
            <a:path>
              <a:moveTo>
                <a:pt x="0" y="0"/>
              </a:moveTo>
              <a:lnTo>
                <a:pt x="0" y="2503589"/>
              </a:lnTo>
              <a:lnTo>
                <a:pt x="144995" y="250358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76D06A-AB11-4599-8C92-E6520554A563}">
      <dsp:nvSpPr>
        <dsp:cNvPr id="0" name=""/>
        <dsp:cNvSpPr/>
      </dsp:nvSpPr>
      <dsp:spPr>
        <a:xfrm>
          <a:off x="379116" y="1108412"/>
          <a:ext cx="144995" cy="1817277"/>
        </a:xfrm>
        <a:custGeom>
          <a:avLst/>
          <a:gdLst/>
          <a:ahLst/>
          <a:cxnLst/>
          <a:rect l="0" t="0" r="0" b="0"/>
          <a:pathLst>
            <a:path>
              <a:moveTo>
                <a:pt x="0" y="0"/>
              </a:moveTo>
              <a:lnTo>
                <a:pt x="0" y="1817277"/>
              </a:lnTo>
              <a:lnTo>
                <a:pt x="144995" y="181727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A28F63-2FC7-4BE9-B8E4-DEDEA7E91D35}">
      <dsp:nvSpPr>
        <dsp:cNvPr id="0" name=""/>
        <dsp:cNvSpPr/>
      </dsp:nvSpPr>
      <dsp:spPr>
        <a:xfrm>
          <a:off x="379116" y="1108412"/>
          <a:ext cx="144995" cy="1130965"/>
        </a:xfrm>
        <a:custGeom>
          <a:avLst/>
          <a:gdLst/>
          <a:ahLst/>
          <a:cxnLst/>
          <a:rect l="0" t="0" r="0" b="0"/>
          <a:pathLst>
            <a:path>
              <a:moveTo>
                <a:pt x="0" y="0"/>
              </a:moveTo>
              <a:lnTo>
                <a:pt x="0" y="1130965"/>
              </a:lnTo>
              <a:lnTo>
                <a:pt x="144995" y="113096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57D8F7-4473-4469-85CD-2F6FE0BDE92E}">
      <dsp:nvSpPr>
        <dsp:cNvPr id="0" name=""/>
        <dsp:cNvSpPr/>
      </dsp:nvSpPr>
      <dsp:spPr>
        <a:xfrm>
          <a:off x="379116" y="1108412"/>
          <a:ext cx="144995" cy="444652"/>
        </a:xfrm>
        <a:custGeom>
          <a:avLst/>
          <a:gdLst/>
          <a:ahLst/>
          <a:cxnLst/>
          <a:rect l="0" t="0" r="0" b="0"/>
          <a:pathLst>
            <a:path>
              <a:moveTo>
                <a:pt x="0" y="0"/>
              </a:moveTo>
              <a:lnTo>
                <a:pt x="0" y="444652"/>
              </a:lnTo>
              <a:lnTo>
                <a:pt x="144995" y="44465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F94DB6-F788-45D5-80C8-85B6967ACC2B}">
      <dsp:nvSpPr>
        <dsp:cNvPr id="0" name=""/>
        <dsp:cNvSpPr/>
      </dsp:nvSpPr>
      <dsp:spPr>
        <a:xfrm>
          <a:off x="765770" y="683286"/>
          <a:ext cx="4093707" cy="204800"/>
        </a:xfrm>
        <a:custGeom>
          <a:avLst/>
          <a:gdLst/>
          <a:ahLst/>
          <a:cxnLst/>
          <a:rect l="0" t="0" r="0" b="0"/>
          <a:pathLst>
            <a:path>
              <a:moveTo>
                <a:pt x="4093707" y="0"/>
              </a:moveTo>
              <a:lnTo>
                <a:pt x="4093707" y="103303"/>
              </a:lnTo>
              <a:lnTo>
                <a:pt x="0" y="103303"/>
              </a:lnTo>
              <a:lnTo>
                <a:pt x="0" y="20480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EBDC0B-FD00-419B-8DA4-9BAC4A13EE87}">
      <dsp:nvSpPr>
        <dsp:cNvPr id="0" name=""/>
        <dsp:cNvSpPr/>
      </dsp:nvSpPr>
      <dsp:spPr>
        <a:xfrm>
          <a:off x="4081678" y="0"/>
          <a:ext cx="1555599" cy="683286"/>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0" kern="1200" dirty="0">
              <a:solidFill>
                <a:schemeClr val="bg1"/>
              </a:solidFill>
            </a:rPr>
            <a:t>Global Committee Chair</a:t>
          </a:r>
        </a:p>
        <a:p>
          <a:pPr marL="0" lvl="0" indent="0" algn="ctr" defTabSz="488950">
            <a:lnSpc>
              <a:spcPct val="90000"/>
            </a:lnSpc>
            <a:spcBef>
              <a:spcPct val="0"/>
            </a:spcBef>
            <a:spcAft>
              <a:spcPct val="35000"/>
            </a:spcAft>
            <a:buNone/>
          </a:pPr>
          <a:r>
            <a:rPr lang="en-US" sz="1100" b="1" kern="1200" dirty="0">
              <a:solidFill>
                <a:schemeClr val="bg1"/>
              </a:solidFill>
            </a:rPr>
            <a:t>Berna Demiray</a:t>
          </a:r>
        </a:p>
      </dsp:txBody>
      <dsp:txXfrm>
        <a:off x="4081678" y="0"/>
        <a:ext cx="1555599" cy="683286"/>
      </dsp:txXfrm>
    </dsp:sp>
    <dsp:sp modelId="{83F6F977-3072-4B91-BDFB-30FDCD06614E}">
      <dsp:nvSpPr>
        <dsp:cNvPr id="0" name=""/>
        <dsp:cNvSpPr/>
      </dsp:nvSpPr>
      <dsp:spPr>
        <a:xfrm>
          <a:off x="282452" y="888087"/>
          <a:ext cx="966636" cy="22032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100000"/>
            </a:lnSpc>
            <a:spcBef>
              <a:spcPct val="0"/>
            </a:spcBef>
            <a:spcAft>
              <a:spcPts val="0"/>
            </a:spcAft>
            <a:buNone/>
          </a:pPr>
          <a:r>
            <a:rPr lang="en-US" sz="1200" b="1" kern="1200" dirty="0">
              <a:latin typeface="DIN Next LT Pro" panose="020B0503020203050203" pitchFamily="34" charset="0"/>
            </a:rPr>
            <a:t>Pacific</a:t>
          </a:r>
        </a:p>
      </dsp:txBody>
      <dsp:txXfrm>
        <a:off x="282452" y="888087"/>
        <a:ext cx="966636" cy="220325"/>
      </dsp:txXfrm>
    </dsp:sp>
    <dsp:sp modelId="{BAED0F4A-17BF-4050-9E70-EE1C623319AE}">
      <dsp:nvSpPr>
        <dsp:cNvPr id="0" name=""/>
        <dsp:cNvSpPr/>
      </dsp:nvSpPr>
      <dsp:spPr>
        <a:xfrm>
          <a:off x="524111" y="1311406"/>
          <a:ext cx="966636" cy="483318"/>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Stacie Coates</a:t>
          </a:r>
        </a:p>
      </dsp:txBody>
      <dsp:txXfrm>
        <a:off x="524111" y="1311406"/>
        <a:ext cx="966636" cy="483318"/>
      </dsp:txXfrm>
    </dsp:sp>
    <dsp:sp modelId="{01DBAAAD-D3CE-40E1-9AB0-49A9EE0653A9}">
      <dsp:nvSpPr>
        <dsp:cNvPr id="0" name=""/>
        <dsp:cNvSpPr/>
      </dsp:nvSpPr>
      <dsp:spPr>
        <a:xfrm>
          <a:off x="524111" y="1997718"/>
          <a:ext cx="966636" cy="4833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Andrea Wilkinson</a:t>
          </a:r>
        </a:p>
      </dsp:txBody>
      <dsp:txXfrm>
        <a:off x="524111" y="1997718"/>
        <a:ext cx="966636" cy="483318"/>
      </dsp:txXfrm>
    </dsp:sp>
    <dsp:sp modelId="{AD49DC52-5822-49AE-87CD-5199F6EF5A0E}">
      <dsp:nvSpPr>
        <dsp:cNvPr id="0" name=""/>
        <dsp:cNvSpPr/>
      </dsp:nvSpPr>
      <dsp:spPr>
        <a:xfrm>
          <a:off x="524111" y="2684031"/>
          <a:ext cx="966636" cy="4833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Helen McBride</a:t>
          </a:r>
        </a:p>
      </dsp:txBody>
      <dsp:txXfrm>
        <a:off x="524111" y="2684031"/>
        <a:ext cx="966636" cy="483318"/>
      </dsp:txXfrm>
    </dsp:sp>
    <dsp:sp modelId="{9B3B05E2-E2F1-4280-B8AC-1472CC5688D9}">
      <dsp:nvSpPr>
        <dsp:cNvPr id="0" name=""/>
        <dsp:cNvSpPr/>
      </dsp:nvSpPr>
      <dsp:spPr>
        <a:xfrm>
          <a:off x="524111" y="3370343"/>
          <a:ext cx="966636" cy="4833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Amy Hewitt</a:t>
          </a:r>
        </a:p>
      </dsp:txBody>
      <dsp:txXfrm>
        <a:off x="524111" y="3370343"/>
        <a:ext cx="966636" cy="483318"/>
      </dsp:txXfrm>
    </dsp:sp>
    <dsp:sp modelId="{D1D22F69-5D48-456A-8117-14DE62E6CF3F}">
      <dsp:nvSpPr>
        <dsp:cNvPr id="0" name=""/>
        <dsp:cNvSpPr/>
      </dsp:nvSpPr>
      <dsp:spPr>
        <a:xfrm>
          <a:off x="524111" y="4056655"/>
          <a:ext cx="966636" cy="4833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Carol Preisig</a:t>
          </a:r>
        </a:p>
      </dsp:txBody>
      <dsp:txXfrm>
        <a:off x="524111" y="4056655"/>
        <a:ext cx="966636" cy="483318"/>
      </dsp:txXfrm>
    </dsp:sp>
    <dsp:sp modelId="{BFDFA6D1-13D1-41D9-8FA5-67AD14048970}">
      <dsp:nvSpPr>
        <dsp:cNvPr id="0" name=""/>
        <dsp:cNvSpPr/>
      </dsp:nvSpPr>
      <dsp:spPr>
        <a:xfrm>
          <a:off x="524111" y="4742967"/>
          <a:ext cx="966636" cy="4833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Kelsey Johnson</a:t>
          </a:r>
        </a:p>
      </dsp:txBody>
      <dsp:txXfrm>
        <a:off x="524111" y="4742967"/>
        <a:ext cx="966636" cy="483318"/>
      </dsp:txXfrm>
    </dsp:sp>
    <dsp:sp modelId="{6E0C3F0F-8345-4FB0-B9A6-04C8F2947930}">
      <dsp:nvSpPr>
        <dsp:cNvPr id="0" name=""/>
        <dsp:cNvSpPr/>
      </dsp:nvSpPr>
      <dsp:spPr>
        <a:xfrm>
          <a:off x="1475901" y="888087"/>
          <a:ext cx="966636" cy="22032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100000"/>
            </a:lnSpc>
            <a:spcBef>
              <a:spcPct val="0"/>
            </a:spcBef>
            <a:spcAft>
              <a:spcPts val="0"/>
            </a:spcAft>
            <a:buNone/>
          </a:pPr>
          <a:r>
            <a:rPr lang="en-US" sz="1200" b="1" kern="1200" dirty="0">
              <a:latin typeface="DIN Next LT Pro" panose="020B0503020203050203" pitchFamily="34" charset="0"/>
            </a:rPr>
            <a:t>Southwest </a:t>
          </a:r>
        </a:p>
      </dsp:txBody>
      <dsp:txXfrm>
        <a:off x="1475901" y="888087"/>
        <a:ext cx="966636" cy="220325"/>
      </dsp:txXfrm>
    </dsp:sp>
    <dsp:sp modelId="{AF121E64-4A76-4406-B704-6C614F52B842}">
      <dsp:nvSpPr>
        <dsp:cNvPr id="0" name=""/>
        <dsp:cNvSpPr/>
      </dsp:nvSpPr>
      <dsp:spPr>
        <a:xfrm>
          <a:off x="1693742" y="1311406"/>
          <a:ext cx="966636" cy="483318"/>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Juny Simpson</a:t>
          </a:r>
        </a:p>
      </dsp:txBody>
      <dsp:txXfrm>
        <a:off x="1693742" y="1311406"/>
        <a:ext cx="966636" cy="483318"/>
      </dsp:txXfrm>
    </dsp:sp>
    <dsp:sp modelId="{2E37AA04-C144-46B2-A0E1-17D32797D103}">
      <dsp:nvSpPr>
        <dsp:cNvPr id="0" name=""/>
        <dsp:cNvSpPr/>
      </dsp:nvSpPr>
      <dsp:spPr>
        <a:xfrm>
          <a:off x="1693742" y="2003716"/>
          <a:ext cx="966636" cy="4833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a:t>Eric Turbiville</a:t>
          </a:r>
        </a:p>
      </dsp:txBody>
      <dsp:txXfrm>
        <a:off x="1693742" y="2003716"/>
        <a:ext cx="966636" cy="483318"/>
      </dsp:txXfrm>
    </dsp:sp>
    <dsp:sp modelId="{2B409FF3-6904-47C5-9E7B-4CBC56C93701}">
      <dsp:nvSpPr>
        <dsp:cNvPr id="0" name=""/>
        <dsp:cNvSpPr/>
      </dsp:nvSpPr>
      <dsp:spPr>
        <a:xfrm>
          <a:off x="2645531" y="888087"/>
          <a:ext cx="966636" cy="22032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100000"/>
            </a:lnSpc>
            <a:spcBef>
              <a:spcPct val="0"/>
            </a:spcBef>
            <a:spcAft>
              <a:spcPts val="0"/>
            </a:spcAft>
            <a:buNone/>
          </a:pPr>
          <a:r>
            <a:rPr lang="en-US" sz="1200" b="1" kern="1200" dirty="0">
              <a:latin typeface="DIN Next LT Pro" panose="020B0503020203050203" pitchFamily="34" charset="0"/>
            </a:rPr>
            <a:t>Midwest </a:t>
          </a:r>
        </a:p>
      </dsp:txBody>
      <dsp:txXfrm>
        <a:off x="2645531" y="888087"/>
        <a:ext cx="966636" cy="220325"/>
      </dsp:txXfrm>
    </dsp:sp>
    <dsp:sp modelId="{B44921B6-619D-4461-A372-296D3FAF0BB9}">
      <dsp:nvSpPr>
        <dsp:cNvPr id="0" name=""/>
        <dsp:cNvSpPr/>
      </dsp:nvSpPr>
      <dsp:spPr>
        <a:xfrm>
          <a:off x="2863373" y="1311406"/>
          <a:ext cx="966636" cy="483318"/>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Patricia Jassak</a:t>
          </a:r>
        </a:p>
      </dsp:txBody>
      <dsp:txXfrm>
        <a:off x="2863373" y="1311406"/>
        <a:ext cx="966636" cy="483318"/>
      </dsp:txXfrm>
    </dsp:sp>
    <dsp:sp modelId="{4769CF3D-9ACE-4391-BFAD-869005CA99BB}">
      <dsp:nvSpPr>
        <dsp:cNvPr id="0" name=""/>
        <dsp:cNvSpPr/>
      </dsp:nvSpPr>
      <dsp:spPr>
        <a:xfrm>
          <a:off x="2863373" y="2694069"/>
          <a:ext cx="966636" cy="4833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Stephanie Eitel</a:t>
          </a:r>
        </a:p>
      </dsp:txBody>
      <dsp:txXfrm>
        <a:off x="2863373" y="2694069"/>
        <a:ext cx="966636" cy="483318"/>
      </dsp:txXfrm>
    </dsp:sp>
    <dsp:sp modelId="{EC2831C5-9BAC-410E-B769-D432505649CB}">
      <dsp:nvSpPr>
        <dsp:cNvPr id="0" name=""/>
        <dsp:cNvSpPr/>
      </dsp:nvSpPr>
      <dsp:spPr>
        <a:xfrm>
          <a:off x="2863373" y="3380381"/>
          <a:ext cx="966636" cy="4833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a:t>Emily Huebener</a:t>
          </a:r>
        </a:p>
      </dsp:txBody>
      <dsp:txXfrm>
        <a:off x="2863373" y="3380381"/>
        <a:ext cx="966636" cy="483318"/>
      </dsp:txXfrm>
    </dsp:sp>
    <dsp:sp modelId="{90D22A59-28E8-4763-8832-B6E224493674}">
      <dsp:nvSpPr>
        <dsp:cNvPr id="0" name=""/>
        <dsp:cNvSpPr/>
      </dsp:nvSpPr>
      <dsp:spPr>
        <a:xfrm>
          <a:off x="2863373" y="4066693"/>
          <a:ext cx="966636" cy="4833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a:t>Mona Gupta</a:t>
          </a:r>
        </a:p>
      </dsp:txBody>
      <dsp:txXfrm>
        <a:off x="2863373" y="4066693"/>
        <a:ext cx="966636" cy="483318"/>
      </dsp:txXfrm>
    </dsp:sp>
    <dsp:sp modelId="{A9C6BE38-414D-486C-8565-3767DA22B9EA}">
      <dsp:nvSpPr>
        <dsp:cNvPr id="0" name=""/>
        <dsp:cNvSpPr/>
      </dsp:nvSpPr>
      <dsp:spPr>
        <a:xfrm>
          <a:off x="3815162" y="888087"/>
          <a:ext cx="966636" cy="22032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100000"/>
            </a:lnSpc>
            <a:spcBef>
              <a:spcPct val="0"/>
            </a:spcBef>
            <a:spcAft>
              <a:spcPts val="0"/>
            </a:spcAft>
            <a:buNone/>
          </a:pPr>
          <a:r>
            <a:rPr lang="en-US" sz="1200" b="1" kern="1200" dirty="0">
              <a:latin typeface="DIN Next LT Pro" panose="020B0503020203050203" pitchFamily="34" charset="0"/>
            </a:rPr>
            <a:t>Southeast </a:t>
          </a:r>
        </a:p>
      </dsp:txBody>
      <dsp:txXfrm>
        <a:off x="3815162" y="888087"/>
        <a:ext cx="966636" cy="220325"/>
      </dsp:txXfrm>
    </dsp:sp>
    <dsp:sp modelId="{8B5450B8-FE30-4F8E-BD5B-980A581C0009}">
      <dsp:nvSpPr>
        <dsp:cNvPr id="0" name=""/>
        <dsp:cNvSpPr/>
      </dsp:nvSpPr>
      <dsp:spPr>
        <a:xfrm>
          <a:off x="4033003" y="1311406"/>
          <a:ext cx="966636" cy="483318"/>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a:t>Wendy Heckelman</a:t>
          </a:r>
        </a:p>
      </dsp:txBody>
      <dsp:txXfrm>
        <a:off x="4033003" y="1311406"/>
        <a:ext cx="966636" cy="483318"/>
      </dsp:txXfrm>
    </dsp:sp>
    <dsp:sp modelId="{D94CFFBE-64FB-4A69-A0E3-85EA8C4D4CBC}">
      <dsp:nvSpPr>
        <dsp:cNvPr id="0" name=""/>
        <dsp:cNvSpPr/>
      </dsp:nvSpPr>
      <dsp:spPr>
        <a:xfrm>
          <a:off x="4033003" y="1997718"/>
          <a:ext cx="966636" cy="483318"/>
        </a:xfrm>
        <a:prstGeom prst="rect">
          <a:avLst/>
        </a:prstGeom>
        <a:no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en-US" sz="1100" b="1" kern="1200" dirty="0"/>
        </a:p>
      </dsp:txBody>
      <dsp:txXfrm>
        <a:off x="4033003" y="1997718"/>
        <a:ext cx="966636" cy="483318"/>
      </dsp:txXfrm>
    </dsp:sp>
    <dsp:sp modelId="{2D411991-E0BA-4AF8-BECF-F63AB6B7DFB0}">
      <dsp:nvSpPr>
        <dsp:cNvPr id="0" name=""/>
        <dsp:cNvSpPr/>
      </dsp:nvSpPr>
      <dsp:spPr>
        <a:xfrm>
          <a:off x="4033003" y="3380381"/>
          <a:ext cx="966636" cy="4833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Diane </a:t>
          </a:r>
          <a:r>
            <a:rPr lang="en-US" sz="1100" b="1" kern="1200" dirty="0" err="1"/>
            <a:t>Kostyshyn</a:t>
          </a:r>
          <a:endParaRPr lang="en-US" sz="1100" b="1" kern="1200" dirty="0"/>
        </a:p>
      </dsp:txBody>
      <dsp:txXfrm>
        <a:off x="4033003" y="3380381"/>
        <a:ext cx="966636" cy="483318"/>
      </dsp:txXfrm>
    </dsp:sp>
    <dsp:sp modelId="{4625F0DA-D722-4732-AC44-609F34CCA100}">
      <dsp:nvSpPr>
        <dsp:cNvPr id="0" name=""/>
        <dsp:cNvSpPr/>
      </dsp:nvSpPr>
      <dsp:spPr>
        <a:xfrm>
          <a:off x="4033003" y="4066693"/>
          <a:ext cx="966636" cy="483318"/>
        </a:xfrm>
        <a:prstGeom prst="rect">
          <a:avLst/>
        </a:prstGeom>
        <a:no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en-US" sz="1100" b="1" kern="1200" dirty="0"/>
        </a:p>
      </dsp:txBody>
      <dsp:txXfrm>
        <a:off x="4033003" y="4066693"/>
        <a:ext cx="966636" cy="483318"/>
      </dsp:txXfrm>
    </dsp:sp>
    <dsp:sp modelId="{541D115A-050C-4ACD-AC2C-E8A1E4286946}">
      <dsp:nvSpPr>
        <dsp:cNvPr id="0" name=""/>
        <dsp:cNvSpPr/>
      </dsp:nvSpPr>
      <dsp:spPr>
        <a:xfrm>
          <a:off x="4984793" y="888087"/>
          <a:ext cx="966636" cy="22032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100000"/>
            </a:lnSpc>
            <a:spcBef>
              <a:spcPct val="0"/>
            </a:spcBef>
            <a:spcAft>
              <a:spcPts val="0"/>
            </a:spcAft>
            <a:buNone/>
          </a:pPr>
          <a:r>
            <a:rPr lang="en-US" sz="1200" b="1" kern="1200" dirty="0">
              <a:latin typeface="DIN Next LT Pro" panose="020B0503020203050203" pitchFamily="34" charset="0"/>
            </a:rPr>
            <a:t>Mid-Atlantic</a:t>
          </a:r>
        </a:p>
      </dsp:txBody>
      <dsp:txXfrm>
        <a:off x="4984793" y="888087"/>
        <a:ext cx="966636" cy="220325"/>
      </dsp:txXfrm>
    </dsp:sp>
    <dsp:sp modelId="{D4151515-E118-47A7-8034-AD8DA8EF1750}">
      <dsp:nvSpPr>
        <dsp:cNvPr id="0" name=""/>
        <dsp:cNvSpPr/>
      </dsp:nvSpPr>
      <dsp:spPr>
        <a:xfrm>
          <a:off x="5202634" y="1311406"/>
          <a:ext cx="966636" cy="483318"/>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Cris Toner</a:t>
          </a:r>
        </a:p>
      </dsp:txBody>
      <dsp:txXfrm>
        <a:off x="5202634" y="1311406"/>
        <a:ext cx="966636" cy="483318"/>
      </dsp:txXfrm>
    </dsp:sp>
    <dsp:sp modelId="{FBF5D570-972C-4294-9E82-2DF5D8D3EE5E}">
      <dsp:nvSpPr>
        <dsp:cNvPr id="0" name=""/>
        <dsp:cNvSpPr/>
      </dsp:nvSpPr>
      <dsp:spPr>
        <a:xfrm>
          <a:off x="5202634" y="2694069"/>
          <a:ext cx="966636" cy="4833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Louise Tramonte</a:t>
          </a:r>
        </a:p>
      </dsp:txBody>
      <dsp:txXfrm>
        <a:off x="5202634" y="2694069"/>
        <a:ext cx="966636" cy="483318"/>
      </dsp:txXfrm>
    </dsp:sp>
    <dsp:sp modelId="{C8C48A29-09AD-40A5-B1CA-1068D95F6EFC}">
      <dsp:nvSpPr>
        <dsp:cNvPr id="0" name=""/>
        <dsp:cNvSpPr/>
      </dsp:nvSpPr>
      <dsp:spPr>
        <a:xfrm>
          <a:off x="5202634" y="3380381"/>
          <a:ext cx="966636" cy="4833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Nishtha Jain</a:t>
          </a:r>
        </a:p>
      </dsp:txBody>
      <dsp:txXfrm>
        <a:off x="5202634" y="3380381"/>
        <a:ext cx="966636" cy="483318"/>
      </dsp:txXfrm>
    </dsp:sp>
    <dsp:sp modelId="{15F7CA57-3BCC-4466-94E9-54E4314B4115}">
      <dsp:nvSpPr>
        <dsp:cNvPr id="0" name=""/>
        <dsp:cNvSpPr/>
      </dsp:nvSpPr>
      <dsp:spPr>
        <a:xfrm>
          <a:off x="5202634" y="4066693"/>
          <a:ext cx="966636" cy="4833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Monica Darling</a:t>
          </a:r>
        </a:p>
      </dsp:txBody>
      <dsp:txXfrm>
        <a:off x="5202634" y="4066693"/>
        <a:ext cx="966636" cy="483318"/>
      </dsp:txXfrm>
    </dsp:sp>
    <dsp:sp modelId="{B0A8359F-31DA-42D5-8190-AD75A8F194CA}">
      <dsp:nvSpPr>
        <dsp:cNvPr id="0" name=""/>
        <dsp:cNvSpPr/>
      </dsp:nvSpPr>
      <dsp:spPr>
        <a:xfrm>
          <a:off x="6154423" y="888087"/>
          <a:ext cx="966636" cy="22032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100000"/>
            </a:lnSpc>
            <a:spcBef>
              <a:spcPct val="0"/>
            </a:spcBef>
            <a:spcAft>
              <a:spcPts val="0"/>
            </a:spcAft>
            <a:buNone/>
          </a:pPr>
          <a:r>
            <a:rPr lang="en-US" sz="1200" b="1" kern="1200" dirty="0">
              <a:latin typeface="DIN Next LT Pro" panose="020B0503020203050203" pitchFamily="34" charset="0"/>
            </a:rPr>
            <a:t>NY/NJ </a:t>
          </a:r>
        </a:p>
      </dsp:txBody>
      <dsp:txXfrm>
        <a:off x="6154423" y="888087"/>
        <a:ext cx="966636" cy="220325"/>
      </dsp:txXfrm>
    </dsp:sp>
    <dsp:sp modelId="{35F03D66-25CB-4C74-B9F6-E78B41BF9482}">
      <dsp:nvSpPr>
        <dsp:cNvPr id="0" name=""/>
        <dsp:cNvSpPr/>
      </dsp:nvSpPr>
      <dsp:spPr>
        <a:xfrm>
          <a:off x="6372265" y="1311406"/>
          <a:ext cx="966636" cy="483318"/>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Lisa Pilla</a:t>
          </a:r>
        </a:p>
      </dsp:txBody>
      <dsp:txXfrm>
        <a:off x="6372265" y="1311406"/>
        <a:ext cx="966636" cy="483318"/>
      </dsp:txXfrm>
    </dsp:sp>
    <dsp:sp modelId="{0A90B0D6-6A96-4D7D-889D-24CE2E595505}">
      <dsp:nvSpPr>
        <dsp:cNvPr id="0" name=""/>
        <dsp:cNvSpPr/>
      </dsp:nvSpPr>
      <dsp:spPr>
        <a:xfrm>
          <a:off x="6372265" y="1997718"/>
          <a:ext cx="966636" cy="483318"/>
        </a:xfrm>
        <a:prstGeom prst="rect">
          <a:avLst/>
        </a:prstGeom>
        <a:no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en-US" sz="1100" b="1" kern="1200" dirty="0"/>
        </a:p>
      </dsp:txBody>
      <dsp:txXfrm>
        <a:off x="6372265" y="1997718"/>
        <a:ext cx="966636" cy="483318"/>
      </dsp:txXfrm>
    </dsp:sp>
    <dsp:sp modelId="{68B16437-C29A-496A-A649-27B151F4B746}">
      <dsp:nvSpPr>
        <dsp:cNvPr id="0" name=""/>
        <dsp:cNvSpPr/>
      </dsp:nvSpPr>
      <dsp:spPr>
        <a:xfrm>
          <a:off x="6372265" y="3380381"/>
          <a:ext cx="966636" cy="4833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a:t>Kent Davis</a:t>
          </a:r>
        </a:p>
      </dsp:txBody>
      <dsp:txXfrm>
        <a:off x="6372265" y="3380381"/>
        <a:ext cx="966636" cy="483318"/>
      </dsp:txXfrm>
    </dsp:sp>
    <dsp:sp modelId="{3B61C540-CD93-4554-B477-8DC771BE577E}">
      <dsp:nvSpPr>
        <dsp:cNvPr id="0" name=""/>
        <dsp:cNvSpPr/>
      </dsp:nvSpPr>
      <dsp:spPr>
        <a:xfrm>
          <a:off x="7324054" y="888087"/>
          <a:ext cx="966636" cy="22032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100000"/>
            </a:lnSpc>
            <a:spcBef>
              <a:spcPct val="0"/>
            </a:spcBef>
            <a:spcAft>
              <a:spcPts val="0"/>
            </a:spcAft>
            <a:buNone/>
          </a:pPr>
          <a:r>
            <a:rPr lang="en-US" sz="1200" b="1" kern="1200" dirty="0">
              <a:latin typeface="DIN Next LT Pro" panose="020B0503020203050203" pitchFamily="34" charset="0"/>
            </a:rPr>
            <a:t>New England</a:t>
          </a:r>
        </a:p>
      </dsp:txBody>
      <dsp:txXfrm>
        <a:off x="7324054" y="888087"/>
        <a:ext cx="966636" cy="220325"/>
      </dsp:txXfrm>
    </dsp:sp>
    <dsp:sp modelId="{A9E7A827-F59A-49D1-8A37-31CEFEBAFD4E}">
      <dsp:nvSpPr>
        <dsp:cNvPr id="0" name=""/>
        <dsp:cNvSpPr/>
      </dsp:nvSpPr>
      <dsp:spPr>
        <a:xfrm>
          <a:off x="7541895" y="1311406"/>
          <a:ext cx="966636" cy="483318"/>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Sarah Dykstra</a:t>
          </a:r>
        </a:p>
      </dsp:txBody>
      <dsp:txXfrm>
        <a:off x="7541895" y="1311406"/>
        <a:ext cx="966636" cy="483318"/>
      </dsp:txXfrm>
    </dsp:sp>
    <dsp:sp modelId="{7C0C083E-2378-4E36-9FF7-769BF10B6231}">
      <dsp:nvSpPr>
        <dsp:cNvPr id="0" name=""/>
        <dsp:cNvSpPr/>
      </dsp:nvSpPr>
      <dsp:spPr>
        <a:xfrm>
          <a:off x="7541895" y="2694069"/>
          <a:ext cx="966636" cy="4833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Grace Yu</a:t>
          </a:r>
        </a:p>
      </dsp:txBody>
      <dsp:txXfrm>
        <a:off x="7541895" y="2694069"/>
        <a:ext cx="966636" cy="483318"/>
      </dsp:txXfrm>
    </dsp:sp>
    <dsp:sp modelId="{56937461-1E6A-4E47-9154-68BD47A074CA}">
      <dsp:nvSpPr>
        <dsp:cNvPr id="0" name=""/>
        <dsp:cNvSpPr/>
      </dsp:nvSpPr>
      <dsp:spPr>
        <a:xfrm>
          <a:off x="7541895" y="3380381"/>
          <a:ext cx="966636" cy="4833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a:t>Zita Schneider</a:t>
          </a:r>
        </a:p>
      </dsp:txBody>
      <dsp:txXfrm>
        <a:off x="7541895" y="3380381"/>
        <a:ext cx="966636" cy="483318"/>
      </dsp:txXfrm>
    </dsp:sp>
    <dsp:sp modelId="{F81AA077-A843-49FE-BCA2-47BF652DC957}">
      <dsp:nvSpPr>
        <dsp:cNvPr id="0" name=""/>
        <dsp:cNvSpPr/>
      </dsp:nvSpPr>
      <dsp:spPr>
        <a:xfrm>
          <a:off x="7541895" y="4066693"/>
          <a:ext cx="966636" cy="483318"/>
        </a:xfrm>
        <a:prstGeom prst="rect">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Dorthee Fuller</a:t>
          </a:r>
        </a:p>
      </dsp:txBody>
      <dsp:txXfrm>
        <a:off x="7541895" y="4066693"/>
        <a:ext cx="966636" cy="483318"/>
      </dsp:txXfrm>
    </dsp:sp>
    <dsp:sp modelId="{C7B4BC57-597F-495D-91D1-BFB4E424F709}">
      <dsp:nvSpPr>
        <dsp:cNvPr id="0" name=""/>
        <dsp:cNvSpPr/>
      </dsp:nvSpPr>
      <dsp:spPr>
        <a:xfrm>
          <a:off x="8493685" y="888087"/>
          <a:ext cx="966636" cy="22032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100000"/>
            </a:lnSpc>
            <a:spcBef>
              <a:spcPct val="0"/>
            </a:spcBef>
            <a:spcAft>
              <a:spcPts val="0"/>
            </a:spcAft>
            <a:buNone/>
          </a:pPr>
          <a:r>
            <a:rPr lang="en-US" sz="1200" b="1" kern="1200" dirty="0">
              <a:latin typeface="DIN Next LT Pro" panose="020B0503020203050203" pitchFamily="34" charset="0"/>
            </a:rPr>
            <a:t>Europe </a:t>
          </a:r>
        </a:p>
      </dsp:txBody>
      <dsp:txXfrm>
        <a:off x="8493685" y="888087"/>
        <a:ext cx="966636" cy="220325"/>
      </dsp:txXfrm>
    </dsp:sp>
    <dsp:sp modelId="{82891185-465D-4E45-853B-1066AF62C24E}">
      <dsp:nvSpPr>
        <dsp:cNvPr id="0" name=""/>
        <dsp:cNvSpPr/>
      </dsp:nvSpPr>
      <dsp:spPr>
        <a:xfrm>
          <a:off x="8711526" y="1311406"/>
          <a:ext cx="966636" cy="483318"/>
        </a:xfrm>
        <a:prstGeom prst="rect">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Marie-Caroline Chauvet</a:t>
          </a:r>
        </a:p>
      </dsp:txBody>
      <dsp:txXfrm>
        <a:off x="8711526" y="1311406"/>
        <a:ext cx="966636" cy="483318"/>
      </dsp:txXfrm>
    </dsp:sp>
    <dsp:sp modelId="{92C58215-AF5E-46AE-9730-46BEA0DCD2C5}">
      <dsp:nvSpPr>
        <dsp:cNvPr id="0" name=""/>
        <dsp:cNvSpPr/>
      </dsp:nvSpPr>
      <dsp:spPr>
        <a:xfrm>
          <a:off x="8711526" y="2694069"/>
          <a:ext cx="966636" cy="4833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Isabelle Lonjon-Domanec</a:t>
          </a:r>
        </a:p>
      </dsp:txBody>
      <dsp:txXfrm>
        <a:off x="8711526" y="2694069"/>
        <a:ext cx="966636" cy="483318"/>
      </dsp:txXfrm>
    </dsp:sp>
    <dsp:sp modelId="{69307135-085D-4E98-8F89-1D4266AEB729}">
      <dsp:nvSpPr>
        <dsp:cNvPr id="0" name=""/>
        <dsp:cNvSpPr/>
      </dsp:nvSpPr>
      <dsp:spPr>
        <a:xfrm>
          <a:off x="8711526" y="3380381"/>
          <a:ext cx="966636" cy="4833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Ines Huebner</a:t>
          </a:r>
        </a:p>
      </dsp:txBody>
      <dsp:txXfrm>
        <a:off x="8711526" y="3380381"/>
        <a:ext cx="966636" cy="483318"/>
      </dsp:txXfrm>
    </dsp:sp>
    <dsp:sp modelId="{84C3B022-3915-4993-BD54-EBF7029E5DB7}">
      <dsp:nvSpPr>
        <dsp:cNvPr id="0" name=""/>
        <dsp:cNvSpPr/>
      </dsp:nvSpPr>
      <dsp:spPr>
        <a:xfrm>
          <a:off x="8711526" y="4066693"/>
          <a:ext cx="966636" cy="4833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Daniela Richiusa</a:t>
          </a:r>
        </a:p>
      </dsp:txBody>
      <dsp:txXfrm>
        <a:off x="8711526" y="4066693"/>
        <a:ext cx="966636" cy="4833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FBE13C-5E78-486C-A66D-FE8700288127}">
      <dsp:nvSpPr>
        <dsp:cNvPr id="0" name=""/>
        <dsp:cNvSpPr/>
      </dsp:nvSpPr>
      <dsp:spPr>
        <a:xfrm>
          <a:off x="4988" y="162028"/>
          <a:ext cx="2181097" cy="13086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Lead identified, lead becomes prospect</a:t>
          </a:r>
        </a:p>
      </dsp:txBody>
      <dsp:txXfrm>
        <a:off x="43317" y="200357"/>
        <a:ext cx="2104439" cy="1232000"/>
      </dsp:txXfrm>
    </dsp:sp>
    <dsp:sp modelId="{D41BB8A9-152C-4FCB-BE80-70F6AE5648BA}">
      <dsp:nvSpPr>
        <dsp:cNvPr id="0" name=""/>
        <dsp:cNvSpPr/>
      </dsp:nvSpPr>
      <dsp:spPr>
        <a:xfrm>
          <a:off x="2404195" y="545901"/>
          <a:ext cx="462392" cy="5409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2404195" y="654083"/>
        <a:ext cx="323674" cy="324548"/>
      </dsp:txXfrm>
    </dsp:sp>
    <dsp:sp modelId="{171D4EF0-72AA-4F0C-9AAF-98E2C43A053E}">
      <dsp:nvSpPr>
        <dsp:cNvPr id="0" name=""/>
        <dsp:cNvSpPr/>
      </dsp:nvSpPr>
      <dsp:spPr>
        <a:xfrm>
          <a:off x="3058524" y="162028"/>
          <a:ext cx="2181097" cy="13086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Learn company needs</a:t>
          </a:r>
        </a:p>
      </dsp:txBody>
      <dsp:txXfrm>
        <a:off x="3096853" y="200357"/>
        <a:ext cx="2104439" cy="1232000"/>
      </dsp:txXfrm>
    </dsp:sp>
    <dsp:sp modelId="{3478AF0C-2919-44F0-8F5B-0C8F08A833CA}">
      <dsp:nvSpPr>
        <dsp:cNvPr id="0" name=""/>
        <dsp:cNvSpPr/>
      </dsp:nvSpPr>
      <dsp:spPr>
        <a:xfrm>
          <a:off x="5457731" y="545901"/>
          <a:ext cx="462392" cy="5409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457731" y="654083"/>
        <a:ext cx="323674" cy="324548"/>
      </dsp:txXfrm>
    </dsp:sp>
    <dsp:sp modelId="{DE60B8EE-A7B0-4CDD-AA58-BFA9BD6AEBD6}">
      <dsp:nvSpPr>
        <dsp:cNvPr id="0" name=""/>
        <dsp:cNvSpPr/>
      </dsp:nvSpPr>
      <dsp:spPr>
        <a:xfrm>
          <a:off x="6112060" y="162028"/>
          <a:ext cx="2181097" cy="13086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Outreach and pitch sponsorship to match need</a:t>
          </a:r>
        </a:p>
      </dsp:txBody>
      <dsp:txXfrm>
        <a:off x="6150389" y="200357"/>
        <a:ext cx="2104439" cy="1232000"/>
      </dsp:txXfrm>
    </dsp:sp>
    <dsp:sp modelId="{017F8693-C81F-4EBC-8AAC-42A0A7ADEFD1}">
      <dsp:nvSpPr>
        <dsp:cNvPr id="0" name=""/>
        <dsp:cNvSpPr/>
      </dsp:nvSpPr>
      <dsp:spPr>
        <a:xfrm>
          <a:off x="8511267" y="545901"/>
          <a:ext cx="462392" cy="5409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8511267" y="654083"/>
        <a:ext cx="323674" cy="324548"/>
      </dsp:txXfrm>
    </dsp:sp>
    <dsp:sp modelId="{54C7EF45-8AA2-4686-933B-7E6003267ADE}">
      <dsp:nvSpPr>
        <dsp:cNvPr id="0" name=""/>
        <dsp:cNvSpPr/>
      </dsp:nvSpPr>
      <dsp:spPr>
        <a:xfrm>
          <a:off x="9165596" y="162028"/>
          <a:ext cx="2181097" cy="13086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Close the sale</a:t>
          </a:r>
        </a:p>
      </dsp:txBody>
      <dsp:txXfrm>
        <a:off x="9203925" y="200357"/>
        <a:ext cx="2104439" cy="1232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FBE13C-5E78-486C-A66D-FE8700288127}">
      <dsp:nvSpPr>
        <dsp:cNvPr id="0" name=""/>
        <dsp:cNvSpPr/>
      </dsp:nvSpPr>
      <dsp:spPr>
        <a:xfrm>
          <a:off x="4988" y="162028"/>
          <a:ext cx="2181097" cy="1308658"/>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Identify CP needs </a:t>
          </a:r>
        </a:p>
      </dsp:txBody>
      <dsp:txXfrm>
        <a:off x="43317" y="200357"/>
        <a:ext cx="2104439" cy="1232000"/>
      </dsp:txXfrm>
    </dsp:sp>
    <dsp:sp modelId="{D41BB8A9-152C-4FCB-BE80-70F6AE5648BA}">
      <dsp:nvSpPr>
        <dsp:cNvPr id="0" name=""/>
        <dsp:cNvSpPr/>
      </dsp:nvSpPr>
      <dsp:spPr>
        <a:xfrm>
          <a:off x="2404195" y="545901"/>
          <a:ext cx="462392" cy="5409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404195" y="654083"/>
        <a:ext cx="323674" cy="324548"/>
      </dsp:txXfrm>
    </dsp:sp>
    <dsp:sp modelId="{7BCE2BEC-50EF-48F7-808D-D2515EED0166}">
      <dsp:nvSpPr>
        <dsp:cNvPr id="0" name=""/>
        <dsp:cNvSpPr/>
      </dsp:nvSpPr>
      <dsp:spPr>
        <a:xfrm>
          <a:off x="3058524" y="162028"/>
          <a:ext cx="2181097" cy="1308658"/>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Know chapter/regional program sponsorship needs</a:t>
          </a:r>
        </a:p>
      </dsp:txBody>
      <dsp:txXfrm>
        <a:off x="3096853" y="200357"/>
        <a:ext cx="2104439" cy="1232000"/>
      </dsp:txXfrm>
    </dsp:sp>
    <dsp:sp modelId="{0C739383-703B-4B97-95B1-43FD52580409}">
      <dsp:nvSpPr>
        <dsp:cNvPr id="0" name=""/>
        <dsp:cNvSpPr/>
      </dsp:nvSpPr>
      <dsp:spPr>
        <a:xfrm>
          <a:off x="5457731" y="545901"/>
          <a:ext cx="462392" cy="5409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457731" y="654083"/>
        <a:ext cx="323674" cy="324548"/>
      </dsp:txXfrm>
    </dsp:sp>
    <dsp:sp modelId="{DE60B8EE-A7B0-4CDD-AA58-BFA9BD6AEBD6}">
      <dsp:nvSpPr>
        <dsp:cNvPr id="0" name=""/>
        <dsp:cNvSpPr/>
      </dsp:nvSpPr>
      <dsp:spPr>
        <a:xfrm>
          <a:off x="6112060" y="162028"/>
          <a:ext cx="2181097" cy="1308658"/>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Match sponsorship need to company with soft pitch</a:t>
          </a:r>
        </a:p>
      </dsp:txBody>
      <dsp:txXfrm>
        <a:off x="6150389" y="200357"/>
        <a:ext cx="2104439" cy="1232000"/>
      </dsp:txXfrm>
    </dsp:sp>
    <dsp:sp modelId="{017F8693-C81F-4EBC-8AAC-42A0A7ADEFD1}">
      <dsp:nvSpPr>
        <dsp:cNvPr id="0" name=""/>
        <dsp:cNvSpPr/>
      </dsp:nvSpPr>
      <dsp:spPr>
        <a:xfrm>
          <a:off x="8511267" y="545901"/>
          <a:ext cx="462392" cy="5409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8511267" y="654083"/>
        <a:ext cx="323674" cy="324548"/>
      </dsp:txXfrm>
    </dsp:sp>
    <dsp:sp modelId="{54C7EF45-8AA2-4686-933B-7E6003267ADE}">
      <dsp:nvSpPr>
        <dsp:cNvPr id="0" name=""/>
        <dsp:cNvSpPr/>
      </dsp:nvSpPr>
      <dsp:spPr>
        <a:xfrm>
          <a:off x="9165596" y="162028"/>
          <a:ext cx="2181097" cy="1308658"/>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Close the sale</a:t>
          </a:r>
        </a:p>
      </dsp:txBody>
      <dsp:txXfrm>
        <a:off x="9203925" y="200357"/>
        <a:ext cx="2104439" cy="1232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FBE13C-5E78-486C-A66D-FE8700288127}">
      <dsp:nvSpPr>
        <dsp:cNvPr id="0" name=""/>
        <dsp:cNvSpPr/>
      </dsp:nvSpPr>
      <dsp:spPr>
        <a:xfrm>
          <a:off x="3167" y="167360"/>
          <a:ext cx="1410646" cy="12979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Lead identified/lead becomes prospect</a:t>
          </a:r>
        </a:p>
      </dsp:txBody>
      <dsp:txXfrm>
        <a:off x="41184" y="205377"/>
        <a:ext cx="1334612" cy="1221960"/>
      </dsp:txXfrm>
    </dsp:sp>
    <dsp:sp modelId="{D41BB8A9-152C-4FCB-BE80-70F6AE5648BA}">
      <dsp:nvSpPr>
        <dsp:cNvPr id="0" name=""/>
        <dsp:cNvSpPr/>
      </dsp:nvSpPr>
      <dsp:spPr>
        <a:xfrm>
          <a:off x="1554878" y="641437"/>
          <a:ext cx="299056" cy="3498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554878" y="711405"/>
        <a:ext cx="209339" cy="209904"/>
      </dsp:txXfrm>
    </dsp:sp>
    <dsp:sp modelId="{DE60B8EE-A7B0-4CDD-AA58-BFA9BD6AEBD6}">
      <dsp:nvSpPr>
        <dsp:cNvPr id="0" name=""/>
        <dsp:cNvSpPr/>
      </dsp:nvSpPr>
      <dsp:spPr>
        <a:xfrm>
          <a:off x="1978072" y="167360"/>
          <a:ext cx="1410646" cy="12979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Outreach and pitch</a:t>
          </a:r>
        </a:p>
      </dsp:txBody>
      <dsp:txXfrm>
        <a:off x="2016089" y="205377"/>
        <a:ext cx="1334612" cy="1221960"/>
      </dsp:txXfrm>
    </dsp:sp>
    <dsp:sp modelId="{017F8693-C81F-4EBC-8AAC-42A0A7ADEFD1}">
      <dsp:nvSpPr>
        <dsp:cNvPr id="0" name=""/>
        <dsp:cNvSpPr/>
      </dsp:nvSpPr>
      <dsp:spPr>
        <a:xfrm>
          <a:off x="3529782" y="641437"/>
          <a:ext cx="299056" cy="3498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529782" y="711405"/>
        <a:ext cx="209339" cy="209904"/>
      </dsp:txXfrm>
    </dsp:sp>
    <dsp:sp modelId="{54C7EF45-8AA2-4686-933B-7E6003267ADE}">
      <dsp:nvSpPr>
        <dsp:cNvPr id="0" name=""/>
        <dsp:cNvSpPr/>
      </dsp:nvSpPr>
      <dsp:spPr>
        <a:xfrm>
          <a:off x="3952976" y="167360"/>
          <a:ext cx="1410646" cy="12979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Close the sale and follow appropriate CP sales procedure</a:t>
          </a:r>
        </a:p>
      </dsp:txBody>
      <dsp:txXfrm>
        <a:off x="3990993" y="205377"/>
        <a:ext cx="1334612" cy="1221960"/>
      </dsp:txXfrm>
    </dsp:sp>
    <dsp:sp modelId="{07C4973F-61C4-4011-B5C4-9CE3D4079CC3}">
      <dsp:nvSpPr>
        <dsp:cNvPr id="0" name=""/>
        <dsp:cNvSpPr/>
      </dsp:nvSpPr>
      <dsp:spPr>
        <a:xfrm>
          <a:off x="5504687" y="641437"/>
          <a:ext cx="299056" cy="3498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504687" y="711405"/>
        <a:ext cx="209339" cy="209904"/>
      </dsp:txXfrm>
    </dsp:sp>
    <dsp:sp modelId="{1C0DB062-E708-43C4-B0A4-1E6FBF16D56A}">
      <dsp:nvSpPr>
        <dsp:cNvPr id="0" name=""/>
        <dsp:cNvSpPr/>
      </dsp:nvSpPr>
      <dsp:spPr>
        <a:xfrm>
          <a:off x="5927881" y="167360"/>
          <a:ext cx="1410646" cy="1297994"/>
        </a:xfrm>
        <a:prstGeom prst="roundRect">
          <a:avLst>
            <a:gd name="adj" fmla="val 10000"/>
          </a:avLst>
        </a:prstGeom>
        <a:gradFill flip="none" rotWithShape="0">
          <a:gsLst>
            <a:gs pos="84100">
              <a:schemeClr val="accent1"/>
            </a:gs>
            <a:gs pos="46000">
              <a:schemeClr val="accent2"/>
            </a:gs>
            <a:gs pos="50000">
              <a:schemeClr val="accent1">
                <a:hueOff val="0"/>
                <a:satOff val="0"/>
                <a:lumOff val="0"/>
                <a:shade val="67500"/>
                <a:satMod val="115000"/>
              </a:schemeClr>
            </a:gs>
            <a:gs pos="100000">
              <a:schemeClr val="accent1">
                <a:hueOff val="0"/>
                <a:satOff val="0"/>
                <a:lumOff val="0"/>
                <a:shade val="100000"/>
                <a:satMod val="115000"/>
              </a:schemeClr>
            </a:gs>
          </a:gsLst>
          <a:lin ang="81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Introduction to regional CE volunteer/new account manager</a:t>
          </a:r>
        </a:p>
      </dsp:txBody>
      <dsp:txXfrm>
        <a:off x="5965898" y="205377"/>
        <a:ext cx="1334612" cy="1221960"/>
      </dsp:txXfrm>
    </dsp:sp>
    <dsp:sp modelId="{7354BC68-4EC6-4BCF-A487-C215ED4D0B86}">
      <dsp:nvSpPr>
        <dsp:cNvPr id="0" name=""/>
        <dsp:cNvSpPr/>
      </dsp:nvSpPr>
      <dsp:spPr>
        <a:xfrm>
          <a:off x="7479591" y="641437"/>
          <a:ext cx="299056" cy="3498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7479591" y="711405"/>
        <a:ext cx="209339" cy="209904"/>
      </dsp:txXfrm>
    </dsp:sp>
    <dsp:sp modelId="{15D7095F-EA86-4923-8EEE-135237B82698}">
      <dsp:nvSpPr>
        <dsp:cNvPr id="0" name=""/>
        <dsp:cNvSpPr/>
      </dsp:nvSpPr>
      <dsp:spPr>
        <a:xfrm>
          <a:off x="7902785" y="167360"/>
          <a:ext cx="1410646" cy="129799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Local company engagement</a:t>
          </a:r>
        </a:p>
      </dsp:txBody>
      <dsp:txXfrm>
        <a:off x="7940802" y="205377"/>
        <a:ext cx="1334612" cy="1221960"/>
      </dsp:txXfrm>
    </dsp:sp>
    <dsp:sp modelId="{F73A9933-1939-448E-9641-12B20D96E756}">
      <dsp:nvSpPr>
        <dsp:cNvPr id="0" name=""/>
        <dsp:cNvSpPr/>
      </dsp:nvSpPr>
      <dsp:spPr>
        <a:xfrm>
          <a:off x="9455288" y="641437"/>
          <a:ext cx="300735" cy="3498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9455288" y="711405"/>
        <a:ext cx="210515" cy="209904"/>
      </dsp:txXfrm>
    </dsp:sp>
    <dsp:sp modelId="{4C22E1E4-494A-4455-BA11-503A29E2EDED}">
      <dsp:nvSpPr>
        <dsp:cNvPr id="0" name=""/>
        <dsp:cNvSpPr/>
      </dsp:nvSpPr>
      <dsp:spPr>
        <a:xfrm>
          <a:off x="9880857" y="167360"/>
          <a:ext cx="1470824" cy="129799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 All future sales:</a:t>
          </a:r>
        </a:p>
        <a:p>
          <a:pPr marL="57150" lvl="1" indent="-57150" algn="l" defTabSz="488950">
            <a:lnSpc>
              <a:spcPct val="90000"/>
            </a:lnSpc>
            <a:spcBef>
              <a:spcPct val="0"/>
            </a:spcBef>
            <a:spcAft>
              <a:spcPct val="15000"/>
            </a:spcAft>
            <a:buChar char="•"/>
          </a:pPr>
          <a:r>
            <a:rPr lang="en-US" sz="1100" kern="1200" dirty="0"/>
            <a:t>Ambassador program</a:t>
          </a:r>
        </a:p>
        <a:p>
          <a:pPr marL="57150" lvl="1" indent="-57150" algn="l" defTabSz="488950">
            <a:lnSpc>
              <a:spcPct val="90000"/>
            </a:lnSpc>
            <a:spcBef>
              <a:spcPct val="0"/>
            </a:spcBef>
            <a:spcAft>
              <a:spcPct val="15000"/>
            </a:spcAft>
            <a:buChar char="•"/>
          </a:pPr>
          <a:r>
            <a:rPr lang="en-US" sz="1100" kern="1200" dirty="0"/>
            <a:t>Regional/chapter sponsorship</a:t>
          </a:r>
        </a:p>
        <a:p>
          <a:pPr marL="57150" lvl="1" indent="-57150" algn="l" defTabSz="488950">
            <a:lnSpc>
              <a:spcPct val="90000"/>
            </a:lnSpc>
            <a:spcBef>
              <a:spcPct val="0"/>
            </a:spcBef>
            <a:spcAft>
              <a:spcPct val="15000"/>
            </a:spcAft>
            <a:buChar char="•"/>
          </a:pPr>
          <a:r>
            <a:rPr lang="en-US" sz="1100" kern="1200" dirty="0"/>
            <a:t>Package upgrades</a:t>
          </a:r>
        </a:p>
      </dsp:txBody>
      <dsp:txXfrm>
        <a:off x="9918874" y="205377"/>
        <a:ext cx="1394790" cy="12219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FBE13C-5E78-486C-A66D-FE8700288127}">
      <dsp:nvSpPr>
        <dsp:cNvPr id="0" name=""/>
        <dsp:cNvSpPr/>
      </dsp:nvSpPr>
      <dsp:spPr>
        <a:xfrm>
          <a:off x="3167" y="408698"/>
          <a:ext cx="1410646" cy="10050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CP is identified as being appropriate or having interest in an Ambassador program</a:t>
          </a:r>
        </a:p>
      </dsp:txBody>
      <dsp:txXfrm>
        <a:off x="32605" y="438136"/>
        <a:ext cx="1351770" cy="946209"/>
      </dsp:txXfrm>
    </dsp:sp>
    <dsp:sp modelId="{D41BB8A9-152C-4FCB-BE80-70F6AE5648BA}">
      <dsp:nvSpPr>
        <dsp:cNvPr id="0" name=""/>
        <dsp:cNvSpPr/>
      </dsp:nvSpPr>
      <dsp:spPr>
        <a:xfrm>
          <a:off x="1554878" y="736320"/>
          <a:ext cx="299056" cy="3498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554878" y="806288"/>
        <a:ext cx="209339" cy="209904"/>
      </dsp:txXfrm>
    </dsp:sp>
    <dsp:sp modelId="{DE60B8EE-A7B0-4CDD-AA58-BFA9BD6AEBD6}">
      <dsp:nvSpPr>
        <dsp:cNvPr id="0" name=""/>
        <dsp:cNvSpPr/>
      </dsp:nvSpPr>
      <dsp:spPr>
        <a:xfrm>
          <a:off x="1978072" y="408698"/>
          <a:ext cx="1410646" cy="10050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GAC outreach and pitch</a:t>
          </a:r>
        </a:p>
      </dsp:txBody>
      <dsp:txXfrm>
        <a:off x="2007510" y="438136"/>
        <a:ext cx="1351770" cy="946209"/>
      </dsp:txXfrm>
    </dsp:sp>
    <dsp:sp modelId="{017F8693-C81F-4EBC-8AAC-42A0A7ADEFD1}">
      <dsp:nvSpPr>
        <dsp:cNvPr id="0" name=""/>
        <dsp:cNvSpPr/>
      </dsp:nvSpPr>
      <dsp:spPr>
        <a:xfrm>
          <a:off x="3529782" y="736320"/>
          <a:ext cx="299056" cy="3498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529782" y="806288"/>
        <a:ext cx="209339" cy="209904"/>
      </dsp:txXfrm>
    </dsp:sp>
    <dsp:sp modelId="{54C7EF45-8AA2-4686-933B-7E6003267ADE}">
      <dsp:nvSpPr>
        <dsp:cNvPr id="0" name=""/>
        <dsp:cNvSpPr/>
      </dsp:nvSpPr>
      <dsp:spPr>
        <a:xfrm>
          <a:off x="3952976" y="408698"/>
          <a:ext cx="1410646" cy="10050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Close the sale and follow appropriate Ambassador program launch process</a:t>
          </a:r>
        </a:p>
      </dsp:txBody>
      <dsp:txXfrm>
        <a:off x="3982414" y="438136"/>
        <a:ext cx="1351770" cy="946209"/>
      </dsp:txXfrm>
    </dsp:sp>
    <dsp:sp modelId="{07C4973F-61C4-4011-B5C4-9CE3D4079CC3}">
      <dsp:nvSpPr>
        <dsp:cNvPr id="0" name=""/>
        <dsp:cNvSpPr/>
      </dsp:nvSpPr>
      <dsp:spPr>
        <a:xfrm>
          <a:off x="5504687" y="736320"/>
          <a:ext cx="299056" cy="3498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504687" y="806288"/>
        <a:ext cx="209339" cy="209904"/>
      </dsp:txXfrm>
    </dsp:sp>
    <dsp:sp modelId="{1C0DB062-E708-43C4-B0A4-1E6FBF16D56A}">
      <dsp:nvSpPr>
        <dsp:cNvPr id="0" name=""/>
        <dsp:cNvSpPr/>
      </dsp:nvSpPr>
      <dsp:spPr>
        <a:xfrm>
          <a:off x="5927881" y="408698"/>
          <a:ext cx="1410646" cy="1005085"/>
        </a:xfrm>
        <a:prstGeom prst="roundRect">
          <a:avLst>
            <a:gd name="adj" fmla="val 10000"/>
          </a:avLst>
        </a:prstGeom>
        <a:gradFill flip="none" rotWithShape="0">
          <a:gsLst>
            <a:gs pos="84100">
              <a:schemeClr val="accent1"/>
            </a:gs>
            <a:gs pos="46000">
              <a:schemeClr val="accent2"/>
            </a:gs>
            <a:gs pos="50000">
              <a:schemeClr val="accent1">
                <a:hueOff val="0"/>
                <a:satOff val="0"/>
                <a:lumOff val="0"/>
                <a:shade val="67500"/>
                <a:satMod val="115000"/>
              </a:schemeClr>
            </a:gs>
            <a:gs pos="100000">
              <a:schemeClr val="accent1">
                <a:hueOff val="0"/>
                <a:satOff val="0"/>
                <a:lumOff val="0"/>
                <a:shade val="100000"/>
                <a:satMod val="115000"/>
              </a:schemeClr>
            </a:gs>
          </a:gsLst>
          <a:lin ang="81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Introduction to regional Ambassador leaders (RD and committee chair)  </a:t>
          </a:r>
        </a:p>
      </dsp:txBody>
      <dsp:txXfrm>
        <a:off x="5957319" y="438136"/>
        <a:ext cx="1351770" cy="946209"/>
      </dsp:txXfrm>
    </dsp:sp>
    <dsp:sp modelId="{7354BC68-4EC6-4BCF-A487-C215ED4D0B86}">
      <dsp:nvSpPr>
        <dsp:cNvPr id="0" name=""/>
        <dsp:cNvSpPr/>
      </dsp:nvSpPr>
      <dsp:spPr>
        <a:xfrm>
          <a:off x="7479591" y="736320"/>
          <a:ext cx="299056" cy="3498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7479591" y="806288"/>
        <a:ext cx="209339" cy="209904"/>
      </dsp:txXfrm>
    </dsp:sp>
    <dsp:sp modelId="{15D7095F-EA86-4923-8EEE-135237B82698}">
      <dsp:nvSpPr>
        <dsp:cNvPr id="0" name=""/>
        <dsp:cNvSpPr/>
      </dsp:nvSpPr>
      <dsp:spPr>
        <a:xfrm>
          <a:off x="7902785" y="408698"/>
          <a:ext cx="1410646" cy="1005085"/>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Local company engagement, integration into region/introduction to chapter, </a:t>
          </a:r>
          <a:r>
            <a:rPr lang="en-US" sz="1200" kern="1200" dirty="0" err="1"/>
            <a:t>etc</a:t>
          </a:r>
          <a:endParaRPr lang="en-US" sz="1200" kern="1200" dirty="0"/>
        </a:p>
      </dsp:txBody>
      <dsp:txXfrm>
        <a:off x="7932223" y="438136"/>
        <a:ext cx="1351770" cy="946209"/>
      </dsp:txXfrm>
    </dsp:sp>
    <dsp:sp modelId="{F73A9933-1939-448E-9641-12B20D96E756}">
      <dsp:nvSpPr>
        <dsp:cNvPr id="0" name=""/>
        <dsp:cNvSpPr/>
      </dsp:nvSpPr>
      <dsp:spPr>
        <a:xfrm>
          <a:off x="9455288" y="736320"/>
          <a:ext cx="300735" cy="3498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9455288" y="806288"/>
        <a:ext cx="210515" cy="209904"/>
      </dsp:txXfrm>
    </dsp:sp>
    <dsp:sp modelId="{4C22E1E4-494A-4455-BA11-503A29E2EDED}">
      <dsp:nvSpPr>
        <dsp:cNvPr id="0" name=""/>
        <dsp:cNvSpPr/>
      </dsp:nvSpPr>
      <dsp:spPr>
        <a:xfrm>
          <a:off x="9880857" y="408698"/>
          <a:ext cx="1470824" cy="1005085"/>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 All future sales:</a:t>
          </a:r>
        </a:p>
        <a:p>
          <a:pPr marL="57150" lvl="1" indent="-57150" algn="l" defTabSz="400050">
            <a:lnSpc>
              <a:spcPct val="90000"/>
            </a:lnSpc>
            <a:spcBef>
              <a:spcPct val="0"/>
            </a:spcBef>
            <a:spcAft>
              <a:spcPct val="15000"/>
            </a:spcAft>
            <a:buChar char="•"/>
          </a:pPr>
          <a:r>
            <a:rPr lang="en-US" sz="900" kern="1200" dirty="0"/>
            <a:t>Regional/chapter sponsorship</a:t>
          </a:r>
        </a:p>
        <a:p>
          <a:pPr marL="57150" lvl="1" indent="-57150" algn="l" defTabSz="400050">
            <a:lnSpc>
              <a:spcPct val="90000"/>
            </a:lnSpc>
            <a:spcBef>
              <a:spcPct val="0"/>
            </a:spcBef>
            <a:spcAft>
              <a:spcPct val="15000"/>
            </a:spcAft>
            <a:buChar char="•"/>
          </a:pPr>
          <a:r>
            <a:rPr lang="en-US" sz="900" kern="1200" dirty="0"/>
            <a:t>Package upgrades</a:t>
          </a:r>
        </a:p>
      </dsp:txBody>
      <dsp:txXfrm>
        <a:off x="9910295" y="438136"/>
        <a:ext cx="1411948" cy="94620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7365B1-5630-45B9-9C83-3D0E0288222E}" type="datetimeFigureOut">
              <a:rPr lang="en-US" smtClean="0"/>
              <a:t>10/11/2021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918A0-28F0-440C-BB9C-ED3EB12F0F5E}" type="slidenum">
              <a:rPr lang="en-US" smtClean="0"/>
              <a:t>‹#›</a:t>
            </a:fld>
            <a:endParaRPr lang="en-US" dirty="0"/>
          </a:p>
        </p:txBody>
      </p:sp>
    </p:spTree>
    <p:extLst>
      <p:ext uri="{BB962C8B-B14F-4D97-AF65-F5344CB8AC3E}">
        <p14:creationId xmlns:p14="http://schemas.microsoft.com/office/powerpoint/2010/main" val="2095829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hbavolunteer.knowledgeowl.com/help/how-to-process-a-corporate-partnership"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hbavolunteer.knowledgeowl.com/help"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hbanet.org/corporate-partner-packag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918A0-28F0-440C-BB9C-ED3EB12F0F5E}" type="slidenum">
              <a:rPr lang="en-US" smtClean="0"/>
              <a:t>2</a:t>
            </a:fld>
            <a:endParaRPr lang="en-US" dirty="0"/>
          </a:p>
        </p:txBody>
      </p:sp>
    </p:spTree>
    <p:extLst>
      <p:ext uri="{BB962C8B-B14F-4D97-AF65-F5344CB8AC3E}">
        <p14:creationId xmlns:p14="http://schemas.microsoft.com/office/powerpoint/2010/main" val="318319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we’ve gone through what our staff do, let’s touch on the Global Council. The global council is comprised of volunteer leaders who lead all of HBA’s functional areas, affinity groups and programs at a </a:t>
            </a:r>
            <a:r>
              <a:rPr lang="en-US" i="1" dirty="0"/>
              <a:t>global</a:t>
            </a:r>
            <a:r>
              <a:rPr lang="en-US" dirty="0"/>
              <a:t> level. Each of these global leaders work to translate organizational priorities/strategies into functionally-specific ones that can be executed 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5E41CC-FB49-43A5-A187-1404E74B75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571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corporate relations global committee chair works closely with the staff to not only develop a CR-specific strategic plan, but to also lead in the execution of global-level CR initiatives to optimize the function, infrastructure and processes. The GCC is also the primary leader working with our regional CR leadership to guide, advise and align across the globe via regular communications and our monthly CR functional call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63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you’ve heard how CR works globally – let’s talk about YOU. HBA is a primarily volunteer-driven organization, so you are critical to HBA’s success. </a:t>
            </a:r>
          </a:p>
          <a:p>
            <a:endParaRPr lang="en-US" dirty="0"/>
          </a:p>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16</a:t>
            </a:fld>
            <a:endParaRPr lang="en-US" dirty="0"/>
          </a:p>
        </p:txBody>
      </p:sp>
    </p:spTree>
    <p:extLst>
      <p:ext uri="{BB962C8B-B14F-4D97-AF65-F5344CB8AC3E}">
        <p14:creationId xmlns:p14="http://schemas.microsoft.com/office/powerpoint/2010/main" val="3404436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Given our vast geographic footprint (and growing!), numerous corporate and individual members and robust array of value offerings, HBA has a robust volunteer organizational structure to support everything we do.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you’ve hopefully already been oriented to, HBA is divided into a number of geographic regions which are home to our numerous chapters. Our regions are led by a group of strategic functional area leaders to drive organizational strategy across the geography, provide support to the chapters and serve the stakeholders in the area.</a:t>
            </a:r>
          </a:p>
          <a:p>
            <a:endParaRPr lang="en-US" dirty="0"/>
          </a:p>
        </p:txBody>
      </p:sp>
      <p:sp>
        <p:nvSpPr>
          <p:cNvPr id="4" name="Slide Number Placeholder 3"/>
          <p:cNvSpPr>
            <a:spLocks noGrp="1"/>
          </p:cNvSpPr>
          <p:nvPr>
            <p:ph type="sldNum" sz="quarter" idx="10"/>
          </p:nvPr>
        </p:nvSpPr>
        <p:spPr/>
        <p:txBody>
          <a:bodyPr/>
          <a:lstStyle/>
          <a:p>
            <a:fld id="{0A1918A0-28F0-440C-BB9C-ED3EB12F0F5E}" type="slidenum">
              <a:rPr lang="en-US" smtClean="0"/>
              <a:t>17</a:t>
            </a:fld>
            <a:endParaRPr lang="en-US" dirty="0"/>
          </a:p>
        </p:txBody>
      </p:sp>
    </p:spTree>
    <p:extLst>
      <p:ext uri="{BB962C8B-B14F-4D97-AF65-F5344CB8AC3E}">
        <p14:creationId xmlns:p14="http://schemas.microsoft.com/office/powerpoint/2010/main" val="3820614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Hopefully you already have an understanding of our regional organization, comprised of the Regional Council leadership (seen here in purple and focused on regional strategy, collaboration and shared success across the entire geography), the regional Experience Center and local Chapter leadership and volunteer teams.</a:t>
            </a:r>
          </a:p>
          <a:p>
            <a:endParaRPr lang="en-US" dirty="0"/>
          </a:p>
          <a:p>
            <a:r>
              <a:rPr lang="en-US" dirty="0"/>
              <a:t>Now let’s get to the part you really care about: the Corporate Relations department.</a:t>
            </a:r>
            <a:endParaRPr lang="en-US" b="1" i="1" dirty="0"/>
          </a:p>
        </p:txBody>
      </p:sp>
      <p:sp>
        <p:nvSpPr>
          <p:cNvPr id="4" name="Slide Number Placeholder 3"/>
          <p:cNvSpPr>
            <a:spLocks noGrp="1"/>
          </p:cNvSpPr>
          <p:nvPr>
            <p:ph type="sldNum" sz="quarter" idx="10"/>
          </p:nvPr>
        </p:nvSpPr>
        <p:spPr/>
        <p:txBody>
          <a:bodyPr/>
          <a:lstStyle/>
          <a:p>
            <a:fld id="{4025BE84-1738-42CE-9A32-2A765ED8DFC6}" type="slidenum">
              <a:rPr lang="en-US" smtClean="0"/>
              <a:t>18</a:t>
            </a:fld>
            <a:endParaRPr lang="en-US"/>
          </a:p>
        </p:txBody>
      </p:sp>
    </p:spTree>
    <p:extLst>
      <p:ext uri="{BB962C8B-B14F-4D97-AF65-F5344CB8AC3E}">
        <p14:creationId xmlns:p14="http://schemas.microsoft.com/office/powerpoint/2010/main" val="3288577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19</a:t>
            </a:fld>
            <a:endParaRPr lang="en-US" dirty="0"/>
          </a:p>
        </p:txBody>
      </p:sp>
    </p:spTree>
    <p:extLst>
      <p:ext uri="{BB962C8B-B14F-4D97-AF65-F5344CB8AC3E}">
        <p14:creationId xmlns:p14="http://schemas.microsoft.com/office/powerpoint/2010/main" val="3262913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 CR focus areas have a specific purpose in order to fulfil the purpose of CR and best serve the customers. We’ll get more into the details in a bit, but  the leaders and volunteers work together to build and execute on strategies to engage and provide value to corporate customers while keeping regional/chapter sponsorship needs in mind.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three customer-facing areas focused on interacting with a particular HBA corporate customer, building strategies targeting their customer to increase engagement, and fulfilling regional sponsorship needs and one optional focus area that’s internally focused to help run the department.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Business Development focus area d</a:t>
            </a:r>
            <a:r>
              <a:rPr lang="en-US" sz="1200" kern="0" dirty="0">
                <a:solidFill>
                  <a:schemeClr val="accent1"/>
                </a:solidFill>
              </a:rPr>
              <a:t>evelops regional BD strategy and oversees things like the development of a regional lead/prospect list. </a:t>
            </a:r>
            <a:r>
              <a:rPr lang="en-US" dirty="0"/>
              <a:t>The corporate engagement area focuses on existing Corporate partners, their engagement strategy and regional CP lists. The A</a:t>
            </a:r>
            <a:r>
              <a:rPr lang="en-US" b="0" dirty="0">
                <a:highlight>
                  <a:srgbClr val="FFFF00"/>
                </a:highlight>
              </a:rPr>
              <a:t>mbassador area m</a:t>
            </a:r>
            <a:r>
              <a:rPr lang="en-US" sz="1200" b="0" kern="0" dirty="0">
                <a:solidFill>
                  <a:srgbClr val="A58FC3"/>
                </a:solidFill>
                <a:highlight>
                  <a:srgbClr val="FFFF00"/>
                </a:highlight>
              </a:rPr>
              <a:t>anages any Ambassador Programs (where applicable) within the region, ensuring connections between other programs, chapters, advisors and the COE and developing new engagement strategies.</a:t>
            </a:r>
          </a:p>
          <a:p>
            <a:endParaRPr lang="en-US" b="1" dirty="0">
              <a:highlight>
                <a:srgbClr val="FFFF00"/>
              </a:highlight>
            </a:endParaRPr>
          </a:p>
          <a:p>
            <a:r>
              <a:rPr lang="en-US" b="0" dirty="0">
                <a:highlight>
                  <a:srgbClr val="FFFF00"/>
                </a:highlight>
              </a:rPr>
              <a:t>Alternatively, the Operations and Insights area is not customer-facing, but instead focuses their efforts internally on the department. They are responsible for the overall operations, organization, administration and reporting for the COE and using data, insights and trends gathered from the Market Research team to inform department strategic planning and committee focus. </a:t>
            </a:r>
          </a:p>
          <a:p>
            <a:endParaRPr lang="en-US" dirty="0"/>
          </a:p>
          <a:p>
            <a:endParaRPr lang="en-US" dirty="0"/>
          </a:p>
        </p:txBody>
      </p:sp>
      <p:sp>
        <p:nvSpPr>
          <p:cNvPr id="4" name="Slide Number Placeholder 3"/>
          <p:cNvSpPr>
            <a:spLocks noGrp="1"/>
          </p:cNvSpPr>
          <p:nvPr>
            <p:ph type="sldNum" sz="quarter" idx="10"/>
          </p:nvPr>
        </p:nvSpPr>
        <p:spPr/>
        <p:txBody>
          <a:bodyPr/>
          <a:lstStyle/>
          <a:p>
            <a:fld id="{0A1918A0-28F0-440C-BB9C-ED3EB12F0F5E}" type="slidenum">
              <a:rPr lang="en-US" smtClean="0"/>
              <a:t>20</a:t>
            </a:fld>
            <a:endParaRPr lang="en-US" dirty="0"/>
          </a:p>
        </p:txBody>
      </p:sp>
    </p:spTree>
    <p:extLst>
      <p:ext uri="{BB962C8B-B14F-4D97-AF65-F5344CB8AC3E}">
        <p14:creationId xmlns:p14="http://schemas.microsoft.com/office/powerpoint/2010/main" val="3361717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last definition before we go forward: the HBA Ambassador Program. Purple, gold and silver CPs have the ability to create an internal committee, comprised of employees from their company, who will work on a grass roots basis within their company to increase HBA awareness and engagement: this is an Ambassador Program within a company. </a:t>
            </a:r>
          </a:p>
          <a:p>
            <a:r>
              <a:rPr lang="en-US" sz="1200" kern="1200" dirty="0">
                <a:solidFill>
                  <a:schemeClr val="tx1"/>
                </a:solidFill>
                <a:effectLst/>
                <a:latin typeface="+mn-lt"/>
                <a:ea typeface="+mn-ea"/>
                <a:cs typeface="+mn-cs"/>
              </a:rPr>
              <a:t>This is a value offering the whole CR team needs to know about, but it is run by a global HBA volunteer team who works with individual CP brick and mortar locations to get them set up, and our Ambassador RDs at the regional level, </a:t>
            </a:r>
          </a:p>
          <a:p>
            <a:r>
              <a:rPr lang="en-US" sz="1200" kern="1200" dirty="0">
                <a:solidFill>
                  <a:schemeClr val="tx1"/>
                </a:solidFill>
                <a:effectLst/>
                <a:latin typeface="+mn-lt"/>
                <a:ea typeface="+mn-ea"/>
                <a:cs typeface="+mn-cs"/>
              </a:rPr>
              <a:t>The HBA will assign a trained advisor who will guide the employees through the process and assist to get the program up and running. The ambassadors will work to bring the HBA’s programming and values of networking, professional enrichment, leadership development and recognition “inside” the company.</a:t>
            </a:r>
          </a:p>
          <a:p>
            <a:r>
              <a:rPr lang="en-US" sz="1200" kern="1200" dirty="0">
                <a:solidFill>
                  <a:schemeClr val="tx1"/>
                </a:solidFill>
                <a:effectLst/>
                <a:latin typeface="+mn-lt"/>
                <a:ea typeface="+mn-ea"/>
                <a:cs typeface="+mn-cs"/>
              </a:rPr>
              <a:t>The outcome is proven to accelerate the careers of these women as well as increase HBA membership and participation.</a:t>
            </a:r>
          </a:p>
          <a:p>
            <a:r>
              <a:rPr lang="en-US" sz="1200" kern="1200" dirty="0">
                <a:solidFill>
                  <a:schemeClr val="tx1"/>
                </a:solidFill>
                <a:effectLst/>
                <a:latin typeface="+mn-lt"/>
                <a:ea typeface="+mn-ea"/>
                <a:cs typeface="+mn-cs"/>
              </a:rPr>
              <a:t>The GAC also holds two annual Ambassador Awards Events, one in Europe in conjunction with Summit, one in the US in conjunction with Annual Conference. You are encouraged to attend if able! At these events, Ambassador Visionaries who helped start programs within their companies are honored and special recognitions are given to companies for their amazing work and innovations.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mentioned, this program is only available now to Purple, Gold and Silver CPs. You can use this program as a “sales” tool, and suggest potential Ambassador companies to the global team. It is a large, complex program, so we have a separate training recording available should you like to learn more.</a:t>
            </a:r>
          </a:p>
          <a:p>
            <a:endParaRPr lang="en-US" dirty="0"/>
          </a:p>
        </p:txBody>
      </p:sp>
      <p:sp>
        <p:nvSpPr>
          <p:cNvPr id="4" name="Slide Number Placeholder 3"/>
          <p:cNvSpPr>
            <a:spLocks noGrp="1"/>
          </p:cNvSpPr>
          <p:nvPr>
            <p:ph type="sldNum" sz="quarter" idx="10"/>
          </p:nvPr>
        </p:nvSpPr>
        <p:spPr/>
        <p:txBody>
          <a:bodyPr/>
          <a:lstStyle/>
          <a:p>
            <a:fld id="{0A1918A0-28F0-440C-BB9C-ED3EB12F0F5E}" type="slidenum">
              <a:rPr lang="en-US" smtClean="0"/>
              <a:t>21</a:t>
            </a:fld>
            <a:endParaRPr lang="en-US" dirty="0"/>
          </a:p>
        </p:txBody>
      </p:sp>
    </p:spTree>
    <p:extLst>
      <p:ext uri="{BB962C8B-B14F-4D97-AF65-F5344CB8AC3E}">
        <p14:creationId xmlns:p14="http://schemas.microsoft.com/office/powerpoint/2010/main" val="4266838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 CR focus areas have a specific purpose in order to fulfil the purpose of CR and best serve the customers. We’ll get more into the details in a bit, but  the leaders and volunteers work together to build and execute on strategies to engage and provide value to corporate customers while keeping regional/chapter sponsorship needs in mind.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three customer-facing areas focused on interacting with a particular HBA corporate customer, building strategies targeting their customer to increase engagement, and fulfilling regional sponsorship needs and one optional focus area that’s internally focused to help run the department.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Business Development focus area d</a:t>
            </a:r>
            <a:r>
              <a:rPr lang="en-US" sz="1200" kern="0" dirty="0">
                <a:solidFill>
                  <a:schemeClr val="accent1"/>
                </a:solidFill>
              </a:rPr>
              <a:t>evelops regional BD strategy and oversees things like the development of a regional lead/prospect list. </a:t>
            </a:r>
            <a:r>
              <a:rPr lang="en-US" dirty="0"/>
              <a:t>The corporate engagement area focuses on existing Corporate partners, their engagement strategy and regional CP lists. The A</a:t>
            </a:r>
            <a:r>
              <a:rPr lang="en-US" b="0" dirty="0">
                <a:highlight>
                  <a:srgbClr val="FFFF00"/>
                </a:highlight>
              </a:rPr>
              <a:t>mbassador area m</a:t>
            </a:r>
            <a:r>
              <a:rPr lang="en-US" sz="1200" b="0" kern="0" dirty="0">
                <a:solidFill>
                  <a:srgbClr val="A58FC3"/>
                </a:solidFill>
                <a:highlight>
                  <a:srgbClr val="FFFF00"/>
                </a:highlight>
              </a:rPr>
              <a:t>anages any Ambassador Programs (where applicable) within the region, ensuring connections between other programs, chapters, advisors and the COE and developing new engagement strategies.</a:t>
            </a:r>
          </a:p>
          <a:p>
            <a:endParaRPr lang="en-US" b="1" dirty="0">
              <a:highlight>
                <a:srgbClr val="FFFF00"/>
              </a:highlight>
            </a:endParaRPr>
          </a:p>
          <a:p>
            <a:r>
              <a:rPr lang="en-US" b="0" dirty="0">
                <a:highlight>
                  <a:srgbClr val="FFFF00"/>
                </a:highlight>
              </a:rPr>
              <a:t>Alternatively, the Operations and Insights area is not customer-facing, but instead focuses their efforts internally on the department. They are responsible for the overall operations, organization, administration and reporting for the COE and using data, insights and trends gathered from the Market Research team to inform department strategic planning and committee focus. </a:t>
            </a:r>
          </a:p>
          <a:p>
            <a:endParaRPr lang="en-US" dirty="0"/>
          </a:p>
          <a:p>
            <a:endParaRPr lang="en-US" dirty="0"/>
          </a:p>
        </p:txBody>
      </p:sp>
      <p:sp>
        <p:nvSpPr>
          <p:cNvPr id="4" name="Slide Number Placeholder 3"/>
          <p:cNvSpPr>
            <a:spLocks noGrp="1"/>
          </p:cNvSpPr>
          <p:nvPr>
            <p:ph type="sldNum" sz="quarter" idx="10"/>
          </p:nvPr>
        </p:nvSpPr>
        <p:spPr/>
        <p:txBody>
          <a:bodyPr/>
          <a:lstStyle/>
          <a:p>
            <a:fld id="{0A1918A0-28F0-440C-BB9C-ED3EB12F0F5E}" type="slidenum">
              <a:rPr lang="en-US" smtClean="0"/>
              <a:t>22</a:t>
            </a:fld>
            <a:endParaRPr lang="en-US" dirty="0"/>
          </a:p>
        </p:txBody>
      </p:sp>
    </p:spTree>
    <p:extLst>
      <p:ext uri="{BB962C8B-B14F-4D97-AF65-F5344CB8AC3E}">
        <p14:creationId xmlns:p14="http://schemas.microsoft.com/office/powerpoint/2010/main" val="2934085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earlier, each region’s CR departments have a flexible structure so the leaders can build their volunteer leadership and committees to meet their region’s needs. All of our regional CR departments have a president, some have VPs and all have one or more regional directors and committees. </a:t>
            </a:r>
          </a:p>
          <a:p>
            <a:endParaRPr lang="en-US" dirty="0"/>
          </a:p>
          <a:p>
            <a:r>
              <a:rPr lang="en-US" dirty="0"/>
              <a:t>Explain the difference between leaders and committees</a:t>
            </a:r>
          </a:p>
        </p:txBody>
      </p:sp>
      <p:sp>
        <p:nvSpPr>
          <p:cNvPr id="4" name="Slide Number Placeholder 3"/>
          <p:cNvSpPr>
            <a:spLocks noGrp="1"/>
          </p:cNvSpPr>
          <p:nvPr>
            <p:ph type="sldNum" sz="quarter" idx="5"/>
          </p:nvPr>
        </p:nvSpPr>
        <p:spPr/>
        <p:txBody>
          <a:bodyPr/>
          <a:lstStyle/>
          <a:p>
            <a:fld id="{0A1918A0-28F0-440C-BB9C-ED3EB12F0F5E}" type="slidenum">
              <a:rPr lang="en-US" smtClean="0"/>
              <a:t>23</a:t>
            </a:fld>
            <a:endParaRPr lang="en-US" dirty="0"/>
          </a:p>
        </p:txBody>
      </p:sp>
    </p:spTree>
    <p:extLst>
      <p:ext uri="{BB962C8B-B14F-4D97-AF65-F5344CB8AC3E}">
        <p14:creationId xmlns:p14="http://schemas.microsoft.com/office/powerpoint/2010/main" val="3776672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918A0-28F0-440C-BB9C-ED3EB12F0F5E}" type="slidenum">
              <a:rPr lang="en-US" smtClean="0"/>
              <a:t>3</a:t>
            </a:fld>
            <a:endParaRPr lang="en-US" dirty="0"/>
          </a:p>
        </p:txBody>
      </p:sp>
    </p:spTree>
    <p:extLst>
      <p:ext uri="{BB962C8B-B14F-4D97-AF65-F5344CB8AC3E}">
        <p14:creationId xmlns:p14="http://schemas.microsoft.com/office/powerpoint/2010/main" val="3779521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Font typeface="Arial" panose="020B0604020202020204" pitchFamily="34" charset="0"/>
              <a:buNone/>
            </a:pPr>
            <a:r>
              <a:rPr lang="en-US" sz="1050" b="0" i="0" dirty="0">
                <a:solidFill>
                  <a:schemeClr val="accent6"/>
                </a:solidFill>
              </a:rPr>
              <a:t>Now for those of you intimately involved with HBA in the past, you might remember a time when there was a corporate relations function at the chapter level. When we migrated into our new operating model in 2017-2018, we removed the function to just the regional level in order to ensure our corporate customers are best served.</a:t>
            </a:r>
          </a:p>
          <a:p>
            <a:pPr marL="0" indent="0">
              <a:spcAft>
                <a:spcPts val="1200"/>
              </a:spcAft>
              <a:buFont typeface="Arial" panose="020B0604020202020204" pitchFamily="34" charset="0"/>
              <a:buNone/>
            </a:pPr>
            <a:endParaRPr lang="en-US" sz="1050" b="0" i="0" dirty="0">
              <a:solidFill>
                <a:schemeClr val="accent6"/>
              </a:solidFill>
            </a:endParaRP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050" b="0" i="0" dirty="0">
                <a:solidFill>
                  <a:schemeClr val="accent6"/>
                </a:solidFill>
              </a:rPr>
              <a:t>To that end, now the chapter’s focus is on </a:t>
            </a:r>
            <a:r>
              <a:rPr lang="en-US" sz="1050" b="0" i="1" dirty="0">
                <a:solidFill>
                  <a:schemeClr val="accent6"/>
                </a:solidFill>
              </a:rPr>
              <a:t>individual members </a:t>
            </a:r>
            <a:r>
              <a:rPr lang="en-US" sz="1050" b="0" i="0" dirty="0">
                <a:solidFill>
                  <a:schemeClr val="accent6"/>
                </a:solidFill>
              </a:rPr>
              <a:t>as the customer, at the local level. Chapters focus on creating the HBA experience in the local geography and increasing </a:t>
            </a:r>
            <a:r>
              <a:rPr lang="en-US" sz="1050" b="1" i="0" dirty="0">
                <a:solidFill>
                  <a:schemeClr val="accent6"/>
                </a:solidFill>
              </a:rPr>
              <a:t>member </a:t>
            </a:r>
            <a:r>
              <a:rPr lang="en-US" sz="1050" b="0" i="0" dirty="0">
                <a:solidFill>
                  <a:schemeClr val="accent6"/>
                </a:solidFill>
              </a:rPr>
              <a:t>engagement. </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lang="en-US" sz="1050" b="0" i="0" dirty="0">
              <a:solidFill>
                <a:schemeClr val="accent6"/>
              </a:solidFill>
            </a:endParaRP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050" b="0" i="0" dirty="0">
                <a:solidFill>
                  <a:schemeClr val="accent6"/>
                </a:solidFill>
              </a:rPr>
              <a:t>The local chapters and CR department must work together to create the overarching company and member experience: the chapters turn to the CR dept for their sponsorship and venue needs, and CR turns to the local chapters to engage local company employees through things like Lunch and Learns. </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lang="en-US" sz="1050" b="0" i="0" dirty="0">
              <a:solidFill>
                <a:schemeClr val="accent6"/>
              </a:solidFill>
            </a:endParaRP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050" b="0" i="0" dirty="0">
                <a:solidFill>
                  <a:schemeClr val="accent6"/>
                </a:solidFill>
              </a:rPr>
              <a:t>Often this is most easily done by having regional corporate relations committee members dedicated to serving a particular chapter geography: keeping appraised of local chapter needs/opportunities and liaising with the local company sites to communicate them and better engage employees with HBA.</a:t>
            </a:r>
          </a:p>
        </p:txBody>
      </p:sp>
      <p:sp>
        <p:nvSpPr>
          <p:cNvPr id="4" name="Slide Number Placeholder 3"/>
          <p:cNvSpPr>
            <a:spLocks noGrp="1"/>
          </p:cNvSpPr>
          <p:nvPr>
            <p:ph type="sldNum" sz="quarter" idx="10"/>
          </p:nvPr>
        </p:nvSpPr>
        <p:spPr/>
        <p:txBody>
          <a:bodyPr/>
          <a:lstStyle/>
          <a:p>
            <a:fld id="{0A1918A0-28F0-440C-BB9C-ED3EB12F0F5E}" type="slidenum">
              <a:rPr lang="en-US" smtClean="0"/>
              <a:t>24</a:t>
            </a:fld>
            <a:endParaRPr lang="en-US" dirty="0"/>
          </a:p>
        </p:txBody>
      </p:sp>
    </p:spTree>
    <p:extLst>
      <p:ext uri="{BB962C8B-B14F-4D97-AF65-F5344CB8AC3E}">
        <p14:creationId xmlns:p14="http://schemas.microsoft.com/office/powerpoint/2010/main" val="3536276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25</a:t>
            </a:fld>
            <a:endParaRPr lang="en-US" dirty="0"/>
          </a:p>
        </p:txBody>
      </p:sp>
    </p:spTree>
    <p:extLst>
      <p:ext uri="{BB962C8B-B14F-4D97-AF65-F5344CB8AC3E}">
        <p14:creationId xmlns:p14="http://schemas.microsoft.com/office/powerpoint/2010/main" val="1706767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But you are not alone in this! You have numerous counterparts across the organization to connect, share and learn with.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 is the structure across all regions of the corporate relation COEs currently – these are your counterparts in other regions who are doing your same job, and are resources for you in your role. The Corporate Relations Global Committee Chair and HBA Central work together to oversee all these regional leaders, provide improvements, tools and resources to assist you in doing your job.</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26</a:t>
            </a:fld>
            <a:endParaRPr lang="en-US" dirty="0"/>
          </a:p>
        </p:txBody>
      </p:sp>
    </p:spTree>
    <p:extLst>
      <p:ext uri="{BB962C8B-B14F-4D97-AF65-F5344CB8AC3E}">
        <p14:creationId xmlns:p14="http://schemas.microsoft.com/office/powerpoint/2010/main" val="650774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27</a:t>
            </a:fld>
            <a:endParaRPr lang="en-US" dirty="0"/>
          </a:p>
        </p:txBody>
      </p:sp>
    </p:spTree>
    <p:extLst>
      <p:ext uri="{BB962C8B-B14F-4D97-AF65-F5344CB8AC3E}">
        <p14:creationId xmlns:p14="http://schemas.microsoft.com/office/powerpoint/2010/main" val="4205805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region is vastly different – some have just 3 or 4 chapters, others have 10 or more! Given this, your team’s size and what local engagement looks like in your region will vary, but we’d like to give you an idea of how local engagement typically works.</a:t>
            </a:r>
          </a:p>
          <a:p>
            <a:endParaRPr lang="en-US" dirty="0"/>
          </a:p>
          <a:p>
            <a:r>
              <a:rPr lang="en-US" dirty="0"/>
              <a:t>(click) Every region has a number of chapters within. In each of those chapter geographies there are a number of companies that the chapter will likely want to engage. Start with Corporate Partners and once you have a good understanding, you can begin to look at prospective companies that might derive value from HBA</a:t>
            </a:r>
          </a:p>
          <a:p>
            <a:pPr marL="285750" indent="-285750">
              <a:buFont typeface="Arial" panose="020B0604020202020204" pitchFamily="34" charset="0"/>
              <a:buChar char="•"/>
            </a:pPr>
            <a:r>
              <a:rPr lang="en-US" dirty="0"/>
              <a:t>Leverage chapter expertise and members: the chapters have the best understanding of their geography since they live there. They’re likely the ones who have contacts/connections to each of the companies in their area</a:t>
            </a:r>
          </a:p>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29</a:t>
            </a:fld>
            <a:endParaRPr lang="en-US" dirty="0"/>
          </a:p>
        </p:txBody>
      </p:sp>
    </p:spTree>
    <p:extLst>
      <p:ext uri="{BB962C8B-B14F-4D97-AF65-F5344CB8AC3E}">
        <p14:creationId xmlns:p14="http://schemas.microsoft.com/office/powerpoint/2010/main" val="2816257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mentioned, some of these companies are HBA corporate partners, others are not, so they each need to be approached differently. </a:t>
            </a:r>
          </a:p>
          <a:p>
            <a:pPr marL="171450" indent="-171450">
              <a:buFont typeface="Arial" panose="020B0604020202020204" pitchFamily="34" charset="0"/>
              <a:buChar char="•"/>
            </a:pPr>
            <a:r>
              <a:rPr lang="en-US" dirty="0"/>
              <a:t>In most cases, non-CPs will be targeted and/or served by the regional business development teams to initially sell the value prop of HBA. They may work to even locate other prospective healthcare/life science companies in the area to try to engage. We’ll go more into this value selling process in future modules</a:t>
            </a:r>
          </a:p>
          <a:p>
            <a:pPr marL="171450" indent="-171450">
              <a:buFont typeface="Arial" panose="020B0604020202020204" pitchFamily="34" charset="0"/>
              <a:buChar char="•"/>
            </a:pPr>
            <a:r>
              <a:rPr lang="en-US" dirty="0"/>
              <a:t>Corporate partner locations are approached by the regional corporate engagement teams with the primary goal to engage local company employees with HBA, increase awareness about HBA and its benefits/how it can enhance company initiatives and priorities, share opportunities for increased involvement with HBA (i.e. programs, sponsorship opportunities, </a:t>
            </a:r>
            <a:r>
              <a:rPr lang="en-US" dirty="0" err="1"/>
              <a:t>etc</a:t>
            </a:r>
            <a:r>
              <a:rPr lang="en-US" dirty="0"/>
              <a:t>) and in some cases, assisting the CP account manager in the pull-through of CP benefits fulfillment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easiest way to interact with all these companies in all these different areas is to have regional committees set up in each chapter geography. These committees report </a:t>
            </a:r>
            <a:r>
              <a:rPr lang="en-US" i="1" dirty="0"/>
              <a:t>directly</a:t>
            </a:r>
            <a:r>
              <a:rPr lang="en-US" i="0" dirty="0"/>
              <a:t> to the regional CR department, but are dotted line connected to the local chapter board. This ensures that the regional CR department is coordinated across all geographies and is able to stay on top of communications/asks across chapters to ensure the best company experience, while also ensuring connections to the local chapter boards to stay appraised of local engagement opportunities.</a:t>
            </a:r>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30</a:t>
            </a:fld>
            <a:endParaRPr lang="en-US" dirty="0"/>
          </a:p>
        </p:txBody>
      </p:sp>
    </p:spTree>
    <p:extLst>
      <p:ext uri="{BB962C8B-B14F-4D97-AF65-F5344CB8AC3E}">
        <p14:creationId xmlns:p14="http://schemas.microsoft.com/office/powerpoint/2010/main" val="1201703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 little closer at how this local team works in action. Step two once you understand your landscape and the companies within is to build your teams – this is not a one person job and ideally you will have regional committees dedicated to a particular chapter geography. These are volunteers who work/live on the ground in that particular area, but report directly to you for corporate relations. Depending on the company landscape in that geography, your regional CR department may have 1 OR 2 committees in each area – lets run through some scenarios to help you better determine your committee needs:</a:t>
            </a:r>
          </a:p>
          <a:p>
            <a:pPr marL="171450" indent="-171450">
              <a:buFont typeface="Arial" panose="020B0604020202020204" pitchFamily="34" charset="0"/>
              <a:buChar char="•"/>
            </a:pPr>
            <a:r>
              <a:rPr lang="en-US" dirty="0"/>
              <a:t>If the geography has a lot of non-corporate partner companies, it likely makes sense to have a business development committee in the area</a:t>
            </a:r>
          </a:p>
          <a:p>
            <a:pPr marL="171450" indent="-171450">
              <a:buFont typeface="Arial" panose="020B0604020202020204" pitchFamily="34" charset="0"/>
              <a:buChar char="•"/>
            </a:pPr>
            <a:r>
              <a:rPr lang="en-US" dirty="0"/>
              <a:t>If the geography has a number of existing corporate partners, it will be critical to ensure you have a corporate engagement committee in the area</a:t>
            </a:r>
          </a:p>
          <a:p>
            <a:pPr marL="171450" indent="-171450">
              <a:buFont typeface="Arial" panose="020B0604020202020204" pitchFamily="34" charset="0"/>
              <a:buChar char="•"/>
            </a:pPr>
            <a:r>
              <a:rPr lang="en-US" dirty="0"/>
              <a:t>(click) In lieu of having two committees, you could also consider having just one committee to handle both focus areas, but this is likely best only in small chapters/with </a:t>
            </a:r>
            <a:r>
              <a:rPr lang="en-US" dirty="0" err="1"/>
              <a:t>fre</a:t>
            </a:r>
            <a:r>
              <a:rPr lang="en-US" dirty="0"/>
              <a:t> companies</a:t>
            </a:r>
          </a:p>
        </p:txBody>
      </p:sp>
      <p:sp>
        <p:nvSpPr>
          <p:cNvPr id="4" name="Slide Number Placeholder 3"/>
          <p:cNvSpPr>
            <a:spLocks noGrp="1"/>
          </p:cNvSpPr>
          <p:nvPr>
            <p:ph type="sldNum" sz="quarter" idx="5"/>
          </p:nvPr>
        </p:nvSpPr>
        <p:spPr/>
        <p:txBody>
          <a:bodyPr/>
          <a:lstStyle/>
          <a:p>
            <a:fld id="{0A1918A0-28F0-440C-BB9C-ED3EB12F0F5E}" type="slidenum">
              <a:rPr lang="en-US" smtClean="0"/>
              <a:t>31</a:t>
            </a:fld>
            <a:endParaRPr lang="en-US" dirty="0"/>
          </a:p>
        </p:txBody>
      </p:sp>
    </p:spTree>
    <p:extLst>
      <p:ext uri="{BB962C8B-B14F-4D97-AF65-F5344CB8AC3E}">
        <p14:creationId xmlns:p14="http://schemas.microsoft.com/office/powerpoint/2010/main" val="2110241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Now what do each of these committees actually look like?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Ideally, each of your committees will have a regional liaison who is the leader of the committee. This person is the primary liaison to the regional department and is kept appraised of everything going on in the region, as well as connecting regularly with the local chapter leadership to ensure they’re aware of local needs/priorities. Some chapters invite this person to attend their chapter board meetings, though it is important to note this person is NOT a chapter board member, but a regional CR leader that is dedicated to serving that particular chapter.</a:t>
            </a:r>
          </a:p>
          <a:p>
            <a:r>
              <a:rPr lang="en-US" dirty="0"/>
              <a:t>They can keep appraised of both the regional and chapter priorities/opportunities and work to align/streamline asks across the board to ensure the companies in the area are being best served.</a:t>
            </a:r>
          </a:p>
          <a:p>
            <a:endParaRPr lang="en-US" dirty="0"/>
          </a:p>
          <a:p>
            <a:r>
              <a:rPr lang="en-US" dirty="0"/>
              <a:t>This regional liaison might have a number of volunteer liaisons under them, or HBA volunteers who interact with the local company sites to get them more engaged with HBA through Lunch and Learns, regular communications and event partnership opportunities. In an ideal world, these individuals actually work for the company itself and can wear two hats to support the HBA and its engagement within the company.</a:t>
            </a:r>
          </a:p>
        </p:txBody>
      </p:sp>
      <p:sp>
        <p:nvSpPr>
          <p:cNvPr id="4" name="Slide Number Placeholder 3"/>
          <p:cNvSpPr>
            <a:spLocks noGrp="1"/>
          </p:cNvSpPr>
          <p:nvPr>
            <p:ph type="sldNum" sz="quarter" idx="5"/>
          </p:nvPr>
        </p:nvSpPr>
        <p:spPr/>
        <p:txBody>
          <a:bodyPr/>
          <a:lstStyle/>
          <a:p>
            <a:fld id="{0A1918A0-28F0-440C-BB9C-ED3EB12F0F5E}" type="slidenum">
              <a:rPr lang="en-US" smtClean="0"/>
              <a:t>32</a:t>
            </a:fld>
            <a:endParaRPr lang="en-US" dirty="0"/>
          </a:p>
        </p:txBody>
      </p:sp>
    </p:spTree>
    <p:extLst>
      <p:ext uri="{BB962C8B-B14F-4D97-AF65-F5344CB8AC3E}">
        <p14:creationId xmlns:p14="http://schemas.microsoft.com/office/powerpoint/2010/main" val="2153618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Every region will look very different, but here’s an example of what the full geography could look like once the teams are built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is complicated so we don’t expect you to understand immediately, write down questions you have and we can review this again in more detail at any time.</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745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34</a:t>
            </a:fld>
            <a:endParaRPr lang="en-US" dirty="0"/>
          </a:p>
        </p:txBody>
      </p:sp>
    </p:spTree>
    <p:extLst>
      <p:ext uri="{BB962C8B-B14F-4D97-AF65-F5344CB8AC3E}">
        <p14:creationId xmlns:p14="http://schemas.microsoft.com/office/powerpoint/2010/main" val="4270118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4</a:t>
            </a:fld>
            <a:endParaRPr lang="en-US" dirty="0"/>
          </a:p>
        </p:txBody>
      </p:sp>
    </p:spTree>
    <p:extLst>
      <p:ext uri="{BB962C8B-B14F-4D97-AF65-F5344CB8AC3E}">
        <p14:creationId xmlns:p14="http://schemas.microsoft.com/office/powerpoint/2010/main" val="1383727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responsibilities as a CR leader are outlined online for you to review at your leisure, and please don’t hesitate to reach out if you have questions. You’ll interact often with your fellow CR leaders, and with the chapters, but we’d love to point out that you will find yourself interacting with the other functions at the regional level. CR is a very popular function, so you may often be reached out to in order to support various initiatives! Here is a helpful link where you can see some ways that you might be cross-collaborating</a:t>
            </a:r>
          </a:p>
          <a:p>
            <a:r>
              <a:rPr lang="en-US" dirty="0"/>
              <a:t>https://hbavolunteer.knowledgeowl.com/help/cross-collaboration-between-functionsdepartments</a:t>
            </a:r>
          </a:p>
        </p:txBody>
      </p:sp>
      <p:sp>
        <p:nvSpPr>
          <p:cNvPr id="4" name="Slide Number Placeholder 3"/>
          <p:cNvSpPr>
            <a:spLocks noGrp="1"/>
          </p:cNvSpPr>
          <p:nvPr>
            <p:ph type="sldNum" sz="quarter" idx="5"/>
          </p:nvPr>
        </p:nvSpPr>
        <p:spPr/>
        <p:txBody>
          <a:bodyPr/>
          <a:lstStyle/>
          <a:p>
            <a:fld id="{0A1918A0-28F0-440C-BB9C-ED3EB12F0F5E}" type="slidenum">
              <a:rPr lang="en-US" smtClean="0"/>
              <a:t>35</a:t>
            </a:fld>
            <a:endParaRPr lang="en-US" dirty="0"/>
          </a:p>
        </p:txBody>
      </p:sp>
    </p:spTree>
    <p:extLst>
      <p:ext uri="{BB962C8B-B14F-4D97-AF65-F5344CB8AC3E}">
        <p14:creationId xmlns:p14="http://schemas.microsoft.com/office/powerpoint/2010/main" val="39243416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seem like a ton to do, but it can all be done if you plan properly! You now understand your geography and you’ve begun building your teams, next is understanding the needs of the region/chapters and strategically planning!</a:t>
            </a:r>
          </a:p>
          <a:p>
            <a:endParaRPr lang="en-US" dirty="0"/>
          </a:p>
          <a:p>
            <a:r>
              <a:rPr lang="en-US" dirty="0"/>
              <a:t>For example, a chapter may come to you and say they need sponsorship for an event they want to do next month. Rather than agreeing, think about the customer needs first – which company might this topic resonate with? What would be an ideal timeline for the </a:t>
            </a:r>
            <a:r>
              <a:rPr lang="en-US" i="1" dirty="0"/>
              <a:t>company</a:t>
            </a:r>
            <a:r>
              <a:rPr lang="en-US" i="0" dirty="0"/>
              <a:t> as opposed to the chapter? Set expectations with the chapter around what is realistic and get their programming plan for the remainder of the year so you can be </a:t>
            </a:r>
            <a:r>
              <a:rPr lang="en-US" i="1" dirty="0"/>
              <a:t>proactive rather than reactive. </a:t>
            </a:r>
            <a:r>
              <a:rPr lang="en-US" i="0" dirty="0"/>
              <a:t>Maybe it is wiser to meet with each of the companies first to understand their business priorities, then bring those to the chapter as opposed to the other way around! What can you do to make things mutually beneficial for both parties? Remember, CR is </a:t>
            </a:r>
            <a:r>
              <a:rPr lang="en-US" b="1" i="1" dirty="0"/>
              <a:t>so much more than just finding sponsorships. </a:t>
            </a:r>
            <a:r>
              <a:rPr lang="en-US" b="0" i="0" dirty="0"/>
              <a:t>It is about building the company relationships, proactive communications about things they might find valuable, engaging their employees, opportunities for visibility, </a:t>
            </a:r>
            <a:r>
              <a:rPr lang="en-US" b="0" i="0" dirty="0" err="1"/>
              <a:t>etc</a:t>
            </a:r>
            <a:endParaRPr lang="en-US" b="1" dirty="0"/>
          </a:p>
        </p:txBody>
      </p:sp>
      <p:sp>
        <p:nvSpPr>
          <p:cNvPr id="4" name="Slide Number Placeholder 3"/>
          <p:cNvSpPr>
            <a:spLocks noGrp="1"/>
          </p:cNvSpPr>
          <p:nvPr>
            <p:ph type="sldNum" sz="quarter" idx="5"/>
          </p:nvPr>
        </p:nvSpPr>
        <p:spPr/>
        <p:txBody>
          <a:bodyPr/>
          <a:lstStyle/>
          <a:p>
            <a:fld id="{0A1918A0-28F0-440C-BB9C-ED3EB12F0F5E}" type="slidenum">
              <a:rPr lang="en-US" smtClean="0"/>
              <a:t>36</a:t>
            </a:fld>
            <a:endParaRPr lang="en-US" dirty="0"/>
          </a:p>
        </p:txBody>
      </p:sp>
    </p:spTree>
    <p:extLst>
      <p:ext uri="{BB962C8B-B14F-4D97-AF65-F5344CB8AC3E}">
        <p14:creationId xmlns:p14="http://schemas.microsoft.com/office/powerpoint/2010/main" val="2192467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ideally the chapters will have provided their programming ideas/plans to the Programming for consolidation at the start of the year, but on a more day-to-day basis, the flow of information might be a bit different so let’s dive a little deeper and see how the flow of information goes </a:t>
            </a:r>
            <a:r>
              <a:rPr lang="en-US" baseline="0" dirty="0"/>
              <a:t>both ways. </a:t>
            </a:r>
          </a:p>
          <a:p>
            <a:endParaRPr lang="en-US" baseline="0" dirty="0"/>
          </a:p>
          <a:p>
            <a:r>
              <a:rPr lang="en-US" baseline="0" dirty="0"/>
              <a:t>First, if the chapters have new/updated needs in obtaining a sponsor or sponsored venue for their events, then this information is sent to their area’s regional liaison. The committee chair then informs their Liaisons of the requests/needs. Similarly, if a Liaison becomes aware of a company interested in sponsoring or hosting, they will share with the committee chair, who then informs the chapter and the connection is made. </a:t>
            </a:r>
            <a:br>
              <a:rPr lang="en-US" baseline="0" dirty="0"/>
            </a:br>
            <a:endParaRPr lang="en-US" baseline="0" dirty="0"/>
          </a:p>
          <a:p>
            <a:r>
              <a:rPr lang="en-US" baseline="0" dirty="0"/>
              <a:t>On the regional side, the regional programming teams keep the CR leadership informed of sponsor and sponsor venue needs for their programs, and these needs are trickled down to the committee chairs then liaisons. If a Liaison becomes aware of company interest, they inform their committee chair who works to make the connection with the RD to the Programming team.</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Any important interactions should be reported and logged in each region’s tracking document.</a:t>
            </a:r>
          </a:p>
          <a:p>
            <a:endParaRPr lang="en-US" baseline="0" dirty="0"/>
          </a:p>
          <a:p>
            <a:r>
              <a:rPr lang="en-US" baseline="0" dirty="0"/>
              <a:t>NOTE: Chapter and Regional needs should be reviewed shared and reviewed quarterly with the CR leadership to allow time for matching needs with opportunities. This early coordination and understanding is crucial to avoid the chaos of scrambling to find venues and sponsors for events at the last minute.   </a:t>
            </a:r>
            <a:endParaRPr lang="en-US" dirty="0"/>
          </a:p>
        </p:txBody>
      </p:sp>
      <p:sp>
        <p:nvSpPr>
          <p:cNvPr id="4" name="Slide Number Placeholder 3"/>
          <p:cNvSpPr>
            <a:spLocks noGrp="1"/>
          </p:cNvSpPr>
          <p:nvPr>
            <p:ph type="sldNum" sz="quarter" idx="10"/>
          </p:nvPr>
        </p:nvSpPr>
        <p:spPr/>
        <p:txBody>
          <a:bodyPr/>
          <a:lstStyle/>
          <a:p>
            <a:pPr>
              <a:defRPr/>
            </a:pPr>
            <a:fld id="{52700D1F-8F11-4DB1-A1E6-AAFE0C0849DF}" type="slidenum">
              <a:rPr lang="en-US" altLang="en-US" smtClean="0"/>
              <a:pPr>
                <a:defRPr/>
              </a:pPr>
              <a:t>37</a:t>
            </a:fld>
            <a:endParaRPr lang="en-US" altLang="en-US" dirty="0"/>
          </a:p>
        </p:txBody>
      </p:sp>
    </p:spTree>
    <p:extLst>
      <p:ext uri="{BB962C8B-B14F-4D97-AF65-F5344CB8AC3E}">
        <p14:creationId xmlns:p14="http://schemas.microsoft.com/office/powerpoint/2010/main" val="18852207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how your customer-focused committees will really work in practice. Knowing the needs of the company first is wholly important to maintain their satisfaction. Your knowledge of regional/chapter opportunities will then help you to match company needs with regional/chapter needs and close the sale of the sponsorship before passing it to the programming leader to execute the event.</a:t>
            </a:r>
          </a:p>
          <a:p>
            <a:br>
              <a:rPr lang="en-US" dirty="0"/>
            </a:br>
            <a:r>
              <a:rPr lang="en-US" dirty="0"/>
              <a:t>Note: it is not your job to plan the events, but you should check in often with the company and programming team during the planning process to ensure all are satisfied</a:t>
            </a:r>
          </a:p>
        </p:txBody>
      </p:sp>
      <p:sp>
        <p:nvSpPr>
          <p:cNvPr id="4" name="Slide Number Placeholder 3"/>
          <p:cNvSpPr>
            <a:spLocks noGrp="1"/>
          </p:cNvSpPr>
          <p:nvPr>
            <p:ph type="sldNum" sz="quarter" idx="5"/>
          </p:nvPr>
        </p:nvSpPr>
        <p:spPr/>
        <p:txBody>
          <a:bodyPr/>
          <a:lstStyle/>
          <a:p>
            <a:fld id="{0A1918A0-28F0-440C-BB9C-ED3EB12F0F5E}" type="slidenum">
              <a:rPr lang="en-US" smtClean="0"/>
              <a:t>38</a:t>
            </a:fld>
            <a:endParaRPr lang="en-US" dirty="0"/>
          </a:p>
        </p:txBody>
      </p:sp>
    </p:spTree>
    <p:extLst>
      <p:ext uri="{BB962C8B-B14F-4D97-AF65-F5344CB8AC3E}">
        <p14:creationId xmlns:p14="http://schemas.microsoft.com/office/powerpoint/2010/main" val="24500056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 higher level, let’s also look at the sale of a new Corporate Partnership. In this case, the BD regional team builds the foundation of the initial relationship, makes the hard pitch for the corporate partnership, closes, etc. THEN once the CP is officially on board with HBA Central, the local relationship passes to the corporate engagement team, who will maintain and engage it from then on, handle matching company needs to HBA opportunities (soft sales), etc. The process for CP sales is found here: </a:t>
            </a:r>
            <a:r>
              <a:rPr lang="en-US" dirty="0">
                <a:hlinkClick r:id="rId3"/>
              </a:rPr>
              <a:t>https://hbavolunteer.knowledgeowl.com/help/how-to-process-a-corporate-partnership</a:t>
            </a:r>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39</a:t>
            </a:fld>
            <a:endParaRPr lang="en-US" dirty="0"/>
          </a:p>
        </p:txBody>
      </p:sp>
    </p:spTree>
    <p:extLst>
      <p:ext uri="{BB962C8B-B14F-4D97-AF65-F5344CB8AC3E}">
        <p14:creationId xmlns:p14="http://schemas.microsoft.com/office/powerpoint/2010/main" val="31609947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40</a:t>
            </a:fld>
            <a:endParaRPr lang="en-US" dirty="0"/>
          </a:p>
        </p:txBody>
      </p:sp>
    </p:spTree>
    <p:extLst>
      <p:ext uri="{BB962C8B-B14F-4D97-AF65-F5344CB8AC3E}">
        <p14:creationId xmlns:p14="http://schemas.microsoft.com/office/powerpoint/2010/main" val="42524338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HBA Resource Center, CR </a:t>
            </a:r>
            <a:r>
              <a:rPr lang="en-US" dirty="0" err="1"/>
              <a:t>Libarary</a:t>
            </a:r>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41</a:t>
            </a:fld>
            <a:endParaRPr lang="en-US" dirty="0"/>
          </a:p>
        </p:txBody>
      </p:sp>
    </p:spTree>
    <p:extLst>
      <p:ext uri="{BB962C8B-B14F-4D97-AF65-F5344CB8AC3E}">
        <p14:creationId xmlns:p14="http://schemas.microsoft.com/office/powerpoint/2010/main" val="6026642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HBA Resource Center should be your first stop whenever you have questions or need something. This houses all of HBA’s non-proprietary resources for all functional areas and policies. It offers a search function as well to help you find what you need quickly and easily. If you’re completely new to HBA, I suggest first reviewing the General Onboarding before diving in further. </a:t>
            </a:r>
          </a:p>
          <a:p>
            <a:endParaRPr lang="en-US" dirty="0"/>
          </a:p>
          <a:p>
            <a:r>
              <a:rPr lang="en-US" dirty="0"/>
              <a:t>I highly recommend bookmarking this site for future reference: </a:t>
            </a:r>
            <a:r>
              <a:rPr lang="en-US" dirty="0">
                <a:hlinkClick r:id="rId3"/>
              </a:rPr>
              <a:t>https://hbavolunteer.knowledgeowl.com/help</a:t>
            </a:r>
            <a:r>
              <a:rPr lang="en-US" dirty="0"/>
              <a:t> or also available on the HBA Website under the Volunteer Tab</a:t>
            </a:r>
          </a:p>
          <a:p>
            <a:endParaRPr lang="en-US" dirty="0"/>
          </a:p>
          <a:p>
            <a:r>
              <a:rPr lang="en-US" i="1" dirty="0"/>
              <a:t>Quick Walk-through</a:t>
            </a:r>
          </a:p>
        </p:txBody>
      </p:sp>
      <p:sp>
        <p:nvSpPr>
          <p:cNvPr id="4" name="Slide Number Placeholder 3"/>
          <p:cNvSpPr>
            <a:spLocks noGrp="1"/>
          </p:cNvSpPr>
          <p:nvPr>
            <p:ph type="sldNum" sz="quarter" idx="5"/>
          </p:nvPr>
        </p:nvSpPr>
        <p:spPr/>
        <p:txBody>
          <a:bodyPr/>
          <a:lstStyle/>
          <a:p>
            <a:fld id="{0A1918A0-28F0-440C-BB9C-ED3EB12F0F5E}" type="slidenum">
              <a:rPr lang="en-US" smtClean="0"/>
              <a:t>42</a:t>
            </a:fld>
            <a:endParaRPr lang="en-US" dirty="0"/>
          </a:p>
        </p:txBody>
      </p:sp>
    </p:spTree>
    <p:extLst>
      <p:ext uri="{BB962C8B-B14F-4D97-AF65-F5344CB8AC3E}">
        <p14:creationId xmlns:p14="http://schemas.microsoft.com/office/powerpoint/2010/main" val="2500187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is place to call out is the Corporate Relations Community, which you can get to via the HBA Website by  logging in, selecting HBA Community then clicking Communities&gt;My Communities, which will bring you to a list of all your specific Community forums. One of these forums will be the Corporate Relations community, which is available </a:t>
            </a:r>
            <a:r>
              <a:rPr lang="en-US" i="1" dirty="0"/>
              <a:t>only</a:t>
            </a:r>
            <a:r>
              <a:rPr lang="en-US" i="0" dirty="0"/>
              <a:t> to your fellow CR leaders (presidents and regional directors only) as it houses all of our </a:t>
            </a:r>
            <a:r>
              <a:rPr lang="en-US" i="1" dirty="0"/>
              <a:t>proprietary </a:t>
            </a:r>
            <a:r>
              <a:rPr lang="en-US" i="0" dirty="0"/>
              <a:t>resources.</a:t>
            </a:r>
          </a:p>
          <a:p>
            <a:endParaRPr lang="en-US" i="0" dirty="0"/>
          </a:p>
          <a:p>
            <a:r>
              <a:rPr lang="en-US" i="0" dirty="0"/>
              <a:t>Here we have a Discussion area where you can make announcements, ask for help from your fellow leaders and more! We’re constantly sharing new resources, tools, </a:t>
            </a:r>
            <a:r>
              <a:rPr lang="en-US" i="0" dirty="0" err="1"/>
              <a:t>etc</a:t>
            </a:r>
            <a:r>
              <a:rPr lang="en-US" i="0" dirty="0"/>
              <a:t> and keeping you in the know about important news. There is also a Library that houses our other important documents</a:t>
            </a:r>
          </a:p>
          <a:p>
            <a:endParaRPr lang="en-US" i="0" dirty="0"/>
          </a:p>
          <a:p>
            <a:r>
              <a:rPr lang="en-US" i="1" dirty="0"/>
              <a:t>Quick Walk through</a:t>
            </a:r>
          </a:p>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43</a:t>
            </a:fld>
            <a:endParaRPr lang="en-US" dirty="0"/>
          </a:p>
        </p:txBody>
      </p:sp>
    </p:spTree>
    <p:extLst>
      <p:ext uri="{BB962C8B-B14F-4D97-AF65-F5344CB8AC3E}">
        <p14:creationId xmlns:p14="http://schemas.microsoft.com/office/powerpoint/2010/main" val="14256223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 slides need to be updated, non-proprietary resources are in the Resource Center. Proprietary are only in the CR Community </a:t>
            </a:r>
          </a:p>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44</a:t>
            </a:fld>
            <a:endParaRPr lang="en-US" dirty="0"/>
          </a:p>
        </p:txBody>
      </p:sp>
    </p:spTree>
    <p:extLst>
      <p:ext uri="{BB962C8B-B14F-4D97-AF65-F5344CB8AC3E}">
        <p14:creationId xmlns:p14="http://schemas.microsoft.com/office/powerpoint/2010/main" val="3441803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corporate relations is much, much more than just selling sponsorships. </a:t>
            </a:r>
          </a:p>
        </p:txBody>
      </p:sp>
      <p:sp>
        <p:nvSpPr>
          <p:cNvPr id="4" name="Slide Number Placeholder 3"/>
          <p:cNvSpPr>
            <a:spLocks noGrp="1"/>
          </p:cNvSpPr>
          <p:nvPr>
            <p:ph type="sldNum" sz="quarter" idx="5"/>
          </p:nvPr>
        </p:nvSpPr>
        <p:spPr/>
        <p:txBody>
          <a:bodyPr/>
          <a:lstStyle/>
          <a:p>
            <a:fld id="{0A1918A0-28F0-440C-BB9C-ED3EB12F0F5E}" type="slidenum">
              <a:rPr lang="en-US" smtClean="0"/>
              <a:t>5</a:t>
            </a:fld>
            <a:endParaRPr lang="en-US" dirty="0"/>
          </a:p>
        </p:txBody>
      </p:sp>
    </p:spTree>
    <p:extLst>
      <p:ext uri="{BB962C8B-B14F-4D97-AF65-F5344CB8AC3E}">
        <p14:creationId xmlns:p14="http://schemas.microsoft.com/office/powerpoint/2010/main" val="3596371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**CRM note: if you ever need any historical information about a particular company, demographics, </a:t>
            </a:r>
            <a:r>
              <a:rPr lang="en-US" dirty="0" err="1"/>
              <a:t>etc</a:t>
            </a:r>
            <a:r>
              <a:rPr lang="en-US" dirty="0"/>
              <a:t> please just ask their account manager if they’re a CP and they will be happy to oblige! If not a CP, ask Ken or Jeanne who can get you a little info from our ZoomInfo license.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Covid-19 has spurred the creation of additional tools and resources which can also be found in the Resource Center</a:t>
            </a:r>
          </a:p>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45</a:t>
            </a:fld>
            <a:endParaRPr lang="en-US" dirty="0"/>
          </a:p>
        </p:txBody>
      </p:sp>
    </p:spTree>
    <p:extLst>
      <p:ext uri="{BB962C8B-B14F-4D97-AF65-F5344CB8AC3E}">
        <p14:creationId xmlns:p14="http://schemas.microsoft.com/office/powerpoint/2010/main" val="55568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haven’t had much time to deep-dive into the Business Development or Corporate Engagement process, but I’m working on additional training now and would be happy to meet with you one-on-one in the meantime. For now, does anyone have any questions??</a:t>
            </a:r>
          </a:p>
        </p:txBody>
      </p:sp>
      <p:sp>
        <p:nvSpPr>
          <p:cNvPr id="4" name="Slide Number Placeholder 3"/>
          <p:cNvSpPr>
            <a:spLocks noGrp="1"/>
          </p:cNvSpPr>
          <p:nvPr>
            <p:ph type="sldNum" sz="quarter" idx="10"/>
          </p:nvPr>
        </p:nvSpPr>
        <p:spPr/>
        <p:txBody>
          <a:bodyPr/>
          <a:lstStyle/>
          <a:p>
            <a:fld id="{0A1918A0-28F0-440C-BB9C-ED3EB12F0F5E}" type="slidenum">
              <a:rPr lang="en-US" smtClean="0"/>
              <a:t>47</a:t>
            </a:fld>
            <a:endParaRPr lang="en-US" dirty="0"/>
          </a:p>
        </p:txBody>
      </p:sp>
    </p:spTree>
    <p:extLst>
      <p:ext uri="{BB962C8B-B14F-4D97-AF65-F5344CB8AC3E}">
        <p14:creationId xmlns:p14="http://schemas.microsoft.com/office/powerpoint/2010/main" val="31808062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300"/>
              </a:spcAft>
              <a:buNone/>
            </a:pPr>
            <a:r>
              <a:rPr lang="en-US" sz="1400" b="1" dirty="0"/>
              <a:t>Key Responsibilities </a:t>
            </a:r>
          </a:p>
          <a:p>
            <a:pPr>
              <a:spcBef>
                <a:spcPts val="0"/>
              </a:spcBef>
              <a:spcAft>
                <a:spcPts val="300"/>
              </a:spcAft>
            </a:pPr>
            <a:r>
              <a:rPr lang="en-US" sz="1400" dirty="0"/>
              <a:t>As a member of the Regional Council regional leadership team:</a:t>
            </a:r>
          </a:p>
          <a:p>
            <a:pPr lvl="1">
              <a:spcBef>
                <a:spcPts val="0"/>
              </a:spcBef>
              <a:spcAft>
                <a:spcPts val="300"/>
              </a:spcAft>
            </a:pPr>
            <a:r>
              <a:rPr lang="en-US" sz="1400" dirty="0"/>
              <a:t>Work in collaboration with the Regional Council Chair and Council members to advance the mission of the HBA in the geography including HBA brand awareness, member engagement and company/business participation. </a:t>
            </a:r>
          </a:p>
          <a:p>
            <a:pPr lvl="1">
              <a:spcBef>
                <a:spcPts val="0"/>
              </a:spcBef>
              <a:spcAft>
                <a:spcPts val="300"/>
              </a:spcAft>
            </a:pPr>
            <a:r>
              <a:rPr lang="en-US" sz="1400" dirty="0"/>
              <a:t>Defines and aligns COE priorities and plans with regional goals and objectives</a:t>
            </a:r>
          </a:p>
          <a:p>
            <a:pPr lvl="1">
              <a:spcBef>
                <a:spcPts val="0"/>
              </a:spcBef>
              <a:spcAft>
                <a:spcPts val="300"/>
              </a:spcAft>
            </a:pPr>
            <a:r>
              <a:rPr lang="en-US" sz="1400" dirty="0"/>
              <a:t>Champions key regional growth initiatives</a:t>
            </a:r>
          </a:p>
          <a:p>
            <a:pPr lvl="1">
              <a:spcBef>
                <a:spcPts val="0"/>
              </a:spcBef>
              <a:spcAft>
                <a:spcPts val="300"/>
              </a:spcAft>
            </a:pPr>
            <a:r>
              <a:rPr lang="en-US" sz="1400" dirty="0"/>
              <a:t>Ensure good working relationships between her/his COE committees, the broader regional leadership and volunteer population </a:t>
            </a:r>
          </a:p>
          <a:p>
            <a:pPr>
              <a:spcBef>
                <a:spcPts val="0"/>
              </a:spcBef>
              <a:spcAft>
                <a:spcPts val="300"/>
              </a:spcAft>
            </a:pPr>
            <a:r>
              <a:rPr lang="en-US" sz="1400" dirty="0"/>
              <a:t>As regional COE leader</a:t>
            </a:r>
          </a:p>
          <a:p>
            <a:pPr lvl="1">
              <a:spcBef>
                <a:spcPts val="0"/>
              </a:spcBef>
              <a:spcAft>
                <a:spcPts val="300"/>
              </a:spcAft>
            </a:pPr>
            <a:r>
              <a:rPr lang="en-US" sz="1400" dirty="0"/>
              <a:t>Oversees creation of strategic and annual plan for designated COE area   </a:t>
            </a:r>
          </a:p>
          <a:p>
            <a:pPr lvl="1">
              <a:spcBef>
                <a:spcPts val="0"/>
              </a:spcBef>
              <a:spcAft>
                <a:spcPts val="300"/>
              </a:spcAft>
            </a:pPr>
            <a:r>
              <a:rPr lang="en-US" sz="1400" dirty="0"/>
              <a:t>Chairs COE Board meetings; ensures efficient and effective COE operations</a:t>
            </a:r>
          </a:p>
          <a:p>
            <a:pPr lvl="1">
              <a:spcBef>
                <a:spcPts val="0"/>
              </a:spcBef>
              <a:spcAft>
                <a:spcPts val="300"/>
              </a:spcAft>
            </a:pPr>
            <a:r>
              <a:rPr lang="en-US" sz="1400" dirty="0"/>
              <a:t>Creates and manage annual COE Budget; responsible for annual COE P&amp;L</a:t>
            </a:r>
          </a:p>
          <a:p>
            <a:pPr lvl="1">
              <a:spcBef>
                <a:spcPts val="0"/>
              </a:spcBef>
              <a:spcAft>
                <a:spcPts val="300"/>
              </a:spcAft>
            </a:pPr>
            <a:r>
              <a:rPr lang="en-US" sz="1400" dirty="0"/>
              <a:t>Manages regional committee Directors; attends to succession planning for self and Directors; recommends candidates for leadership positions in COE to Regional Council Nominating Committee</a:t>
            </a:r>
          </a:p>
          <a:p>
            <a:pPr lvl="1">
              <a:spcBef>
                <a:spcPts val="0"/>
              </a:spcBef>
              <a:spcAft>
                <a:spcPts val="300"/>
              </a:spcAft>
            </a:pPr>
            <a:r>
              <a:rPr lang="en-US" sz="1400" dirty="0"/>
              <a:t>Works with regional teams and HBA staff to ensure effective on-boarding and training of COE volunteers</a:t>
            </a:r>
          </a:p>
          <a:p>
            <a:pPr lvl="1">
              <a:spcBef>
                <a:spcPts val="0"/>
              </a:spcBef>
              <a:spcAft>
                <a:spcPts val="300"/>
              </a:spcAft>
            </a:pPr>
            <a:r>
              <a:rPr lang="en-US" sz="1400" dirty="0"/>
              <a:t>Mentors, coaches and supports Directors in their leadership roles and professional development</a:t>
            </a:r>
          </a:p>
          <a:p>
            <a:pPr lvl="1">
              <a:spcBef>
                <a:spcPts val="0"/>
              </a:spcBef>
              <a:spcAft>
                <a:spcPts val="300"/>
              </a:spcAft>
            </a:pPr>
            <a:r>
              <a:rPr lang="en-US" sz="1400" dirty="0"/>
              <a:t>COE’s are not directly involved in Affiliate stage, but as affiliates are promoted to chapter, COE leaders are responsible to ensure effective transition of new chapters into regional operating model</a:t>
            </a:r>
          </a:p>
          <a:p>
            <a:pPr>
              <a:spcBef>
                <a:spcPts val="0"/>
              </a:spcBef>
              <a:spcAft>
                <a:spcPts val="300"/>
              </a:spcAft>
            </a:pPr>
            <a:r>
              <a:rPr lang="en-US" sz="1400" dirty="0"/>
              <a:t> As broader &lt;COE functional&gt; expert </a:t>
            </a:r>
          </a:p>
          <a:p>
            <a:pPr lvl="1">
              <a:spcBef>
                <a:spcPts val="0"/>
              </a:spcBef>
              <a:spcAft>
                <a:spcPts val="300"/>
              </a:spcAft>
            </a:pPr>
            <a:r>
              <a:rPr lang="en-US" sz="1400" dirty="0">
                <a:solidFill>
                  <a:schemeClr val="accent2"/>
                </a:solidFill>
              </a:rPr>
              <a:t>Sits on global council of COE presidents</a:t>
            </a:r>
          </a:p>
          <a:p>
            <a:pPr lvl="1">
              <a:spcBef>
                <a:spcPts val="0"/>
              </a:spcBef>
              <a:spcAft>
                <a:spcPts val="300"/>
              </a:spcAft>
            </a:pPr>
            <a:r>
              <a:rPr lang="en-US" sz="1400" dirty="0"/>
              <a:t>Participates in defining/setting global COE strategy and priorities </a:t>
            </a:r>
          </a:p>
          <a:p>
            <a:pPr lvl="1">
              <a:spcBef>
                <a:spcPts val="0"/>
              </a:spcBef>
              <a:spcAft>
                <a:spcPts val="300"/>
              </a:spcAft>
            </a:pPr>
            <a:r>
              <a:rPr lang="en-US" sz="1400" dirty="0"/>
              <a:t>Facilitates the collection and sharing of new/innovative approaches and ideas; provides as input for global council consideration</a:t>
            </a:r>
          </a:p>
          <a:p>
            <a:pPr marL="0" indent="0">
              <a:spcBef>
                <a:spcPts val="0"/>
              </a:spcBef>
              <a:buClr>
                <a:schemeClr val="accent2"/>
              </a:buClr>
              <a:buNone/>
            </a:pPr>
            <a:r>
              <a:rPr lang="en-US" sz="1600" b="1" dirty="0">
                <a:latin typeface="Palatino Linotype" panose="02040502050505030304" pitchFamily="18" charset="0"/>
              </a:rPr>
              <a:t>Ultimately Responsible for</a:t>
            </a:r>
          </a:p>
          <a:p>
            <a:pPr marL="457200" lvl="1" indent="0">
              <a:spcBef>
                <a:spcPts val="0"/>
              </a:spcBef>
              <a:buClr>
                <a:schemeClr val="accent2"/>
              </a:buClr>
              <a:buNone/>
            </a:pPr>
            <a:r>
              <a:rPr lang="en-US" sz="1600" dirty="0">
                <a:latin typeface="Palatino Linotype" panose="02040502050505030304" pitchFamily="18" charset="0"/>
              </a:rPr>
              <a:t>1) Driving the expansion and entrenchment of the HBA value proposition with companies and organizations in the region</a:t>
            </a:r>
          </a:p>
          <a:p>
            <a:pPr marL="457200" lvl="1" indent="0">
              <a:spcBef>
                <a:spcPts val="0"/>
              </a:spcBef>
              <a:buClr>
                <a:schemeClr val="accent2"/>
              </a:buClr>
              <a:buNone/>
            </a:pPr>
            <a:r>
              <a:rPr lang="en-US" sz="1600" dirty="0">
                <a:latin typeface="Palatino Linotype" panose="02040502050505030304" pitchFamily="18" charset="0"/>
              </a:rPr>
              <a:t>2) Satisfying chapter and regional event teams with required venues and sponsors</a:t>
            </a:r>
          </a:p>
          <a:p>
            <a:pPr lvl="1">
              <a:spcBef>
                <a:spcPts val="0"/>
              </a:spcBef>
              <a:spcAft>
                <a:spcPts val="300"/>
              </a:spcAft>
            </a:pPr>
            <a:endParaRPr lang="en-US" sz="1400" dirty="0"/>
          </a:p>
          <a:p>
            <a:endParaRPr lang="en-US" dirty="0"/>
          </a:p>
        </p:txBody>
      </p:sp>
      <p:sp>
        <p:nvSpPr>
          <p:cNvPr id="4" name="Slide Number Placeholder 3"/>
          <p:cNvSpPr>
            <a:spLocks noGrp="1"/>
          </p:cNvSpPr>
          <p:nvPr>
            <p:ph type="sldNum" sz="quarter" idx="10"/>
          </p:nvPr>
        </p:nvSpPr>
        <p:spPr/>
        <p:txBody>
          <a:bodyPr/>
          <a:lstStyle/>
          <a:p>
            <a:fld id="{0A1918A0-28F0-440C-BB9C-ED3EB12F0F5E}" type="slidenum">
              <a:rPr lang="en-US" smtClean="0"/>
              <a:t>52</a:t>
            </a:fld>
            <a:endParaRPr lang="en-US" dirty="0"/>
          </a:p>
        </p:txBody>
      </p:sp>
    </p:spTree>
    <p:extLst>
      <p:ext uri="{BB962C8B-B14F-4D97-AF65-F5344CB8AC3E}">
        <p14:creationId xmlns:p14="http://schemas.microsoft.com/office/powerpoint/2010/main" val="27295995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918A0-28F0-440C-BB9C-ED3EB12F0F5E}" type="slidenum">
              <a:rPr lang="en-US" smtClean="0"/>
              <a:t>53</a:t>
            </a:fld>
            <a:endParaRPr lang="en-US" dirty="0"/>
          </a:p>
        </p:txBody>
      </p:sp>
    </p:spTree>
    <p:extLst>
      <p:ext uri="{BB962C8B-B14F-4D97-AF65-F5344CB8AC3E}">
        <p14:creationId xmlns:p14="http://schemas.microsoft.com/office/powerpoint/2010/main" val="936166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Realistic to have this group included in bi-monthly calls? </a:t>
            </a:r>
          </a:p>
        </p:txBody>
      </p:sp>
      <p:sp>
        <p:nvSpPr>
          <p:cNvPr id="4" name="Slide Number Placeholder 3"/>
          <p:cNvSpPr>
            <a:spLocks noGrp="1"/>
          </p:cNvSpPr>
          <p:nvPr>
            <p:ph type="sldNum" sz="quarter" idx="10"/>
          </p:nvPr>
        </p:nvSpPr>
        <p:spPr/>
        <p:txBody>
          <a:bodyPr/>
          <a:lstStyle/>
          <a:p>
            <a:fld id="{0A1918A0-28F0-440C-BB9C-ED3EB12F0F5E}" type="slidenum">
              <a:rPr lang="en-US" smtClean="0"/>
              <a:t>54</a:t>
            </a:fld>
            <a:endParaRPr lang="en-US" dirty="0"/>
          </a:p>
        </p:txBody>
      </p:sp>
    </p:spTree>
    <p:extLst>
      <p:ext uri="{BB962C8B-B14F-4D97-AF65-F5344CB8AC3E}">
        <p14:creationId xmlns:p14="http://schemas.microsoft.com/office/powerpoint/2010/main" val="20013282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 length: 2 years (multiple terms can be held consecutively)</a:t>
            </a:r>
          </a:p>
          <a:p>
            <a:endParaRPr lang="en-US" dirty="0"/>
          </a:p>
          <a:p>
            <a:r>
              <a:rPr lang="en-US" dirty="0"/>
              <a:t>Time commitment:</a:t>
            </a:r>
          </a:p>
          <a:p>
            <a:pPr marL="171450" indent="-171450">
              <a:buFont typeface="Arial" panose="020B0604020202020204" pitchFamily="34" charset="0"/>
              <a:buChar char="•"/>
            </a:pPr>
            <a:r>
              <a:rPr lang="en-US" dirty="0"/>
              <a:t>Monthly</a:t>
            </a:r>
          </a:p>
          <a:p>
            <a:pPr marL="628650" lvl="1" indent="-171450">
              <a:buFont typeface="Arial" panose="020B0604020202020204" pitchFamily="34" charset="0"/>
              <a:buChar char="•"/>
            </a:pPr>
            <a:r>
              <a:rPr lang="en-US" dirty="0"/>
              <a:t>Monthly CR COE calls – 1 hour</a:t>
            </a:r>
          </a:p>
          <a:p>
            <a:pPr marL="628650" lvl="1" indent="-171450">
              <a:buFont typeface="Arial" panose="020B0604020202020204" pitchFamily="34" charset="0"/>
              <a:buChar char="•"/>
            </a:pPr>
            <a:r>
              <a:rPr lang="en-US" dirty="0"/>
              <a:t>Monthly CR functional calls – 1 hour</a:t>
            </a:r>
          </a:p>
          <a:p>
            <a:pPr marL="628650" lvl="1" indent="-171450">
              <a:buFont typeface="Arial" panose="020B0604020202020204" pitchFamily="34" charset="0"/>
              <a:buChar char="•"/>
            </a:pPr>
            <a:r>
              <a:rPr lang="en-US" dirty="0"/>
              <a:t>Monthly Ambassador team calls – 1 hour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Strategic planning/growth planning and execution – 1 hour</a:t>
            </a:r>
          </a:p>
          <a:p>
            <a:pPr marL="628650" lvl="1" indent="-171450">
              <a:buFont typeface="Arial" panose="020B0604020202020204" pitchFamily="34" charset="0"/>
              <a:buChar char="•"/>
            </a:pPr>
            <a:r>
              <a:rPr lang="en-US" dirty="0"/>
              <a:t>Succession planning/team management – 1 hour</a:t>
            </a:r>
          </a:p>
          <a:p>
            <a:pPr marL="628650" lvl="1" indent="-171450">
              <a:buFont typeface="Arial" panose="020B0604020202020204" pitchFamily="34" charset="0"/>
              <a:buChar char="•"/>
            </a:pPr>
            <a:r>
              <a:rPr lang="en-US" dirty="0"/>
              <a:t>Email/team coordination – 2 hours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Quarterly: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Ambassador GAC meeting – 1 hour</a:t>
            </a:r>
          </a:p>
          <a:p>
            <a:pPr marL="628650" lvl="1" indent="-171450">
              <a:buFont typeface="Arial" panose="020B0604020202020204" pitchFamily="34" charset="0"/>
              <a:buChar char="•"/>
            </a:pPr>
            <a:r>
              <a:rPr lang="en-US" dirty="0"/>
              <a:t>Programming alignment meeting – ~2 hours</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Overall commitment ~ 2-3 hours per week</a:t>
            </a:r>
          </a:p>
        </p:txBody>
      </p:sp>
      <p:sp>
        <p:nvSpPr>
          <p:cNvPr id="4" name="Slide Number Placeholder 3"/>
          <p:cNvSpPr>
            <a:spLocks noGrp="1"/>
          </p:cNvSpPr>
          <p:nvPr>
            <p:ph type="sldNum" sz="quarter" idx="5"/>
          </p:nvPr>
        </p:nvSpPr>
        <p:spPr/>
        <p:txBody>
          <a:bodyPr/>
          <a:lstStyle/>
          <a:p>
            <a:fld id="{0A1918A0-28F0-440C-BB9C-ED3EB12F0F5E}" type="slidenum">
              <a:rPr lang="en-US" smtClean="0"/>
              <a:t>55</a:t>
            </a:fld>
            <a:endParaRPr lang="en-US" dirty="0"/>
          </a:p>
        </p:txBody>
      </p:sp>
    </p:spTree>
    <p:extLst>
      <p:ext uri="{BB962C8B-B14F-4D97-AF65-F5344CB8AC3E}">
        <p14:creationId xmlns:p14="http://schemas.microsoft.com/office/powerpoint/2010/main" val="25681883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Committee structure is flexible enough to allow regions to set up as needed and to allow rapid program expansion. In the future, if necessary, an additional level of leadership can be added under the regional director to divide a large region into 2 smaller, more manageable regions.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6524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easiest way to explain how to best set up your committees is by going over the structure from top to bottom in. On a global level, we have a number of CR staff (mentioned earlier) and one Global Committee Chair, who is a fellow volunteer leader and will works closely with the staff, CR COE presidents on global strategy and implementation ideas.</a:t>
            </a:r>
          </a:p>
          <a:p>
            <a:endParaRPr lang="en-US" baseline="0" dirty="0"/>
          </a:p>
          <a:p>
            <a:r>
              <a:rPr lang="en-US" baseline="0" dirty="0"/>
              <a:t>The president oversees the regional directors, and each of the regional directors should aim to build out multiple regional CR committees under them, one dedicated to every AREA that has HBA presence within in your region – these are your “boots on the ground.” They live, work and volunteer within that specific geographic area and they report to the regional director. Their job is to engage with the companies in their area and match company needs with HBA chapter/region sponsorship needs, programs and other opportunities. </a:t>
            </a:r>
          </a:p>
          <a:p>
            <a:endParaRPr lang="en-US" baseline="0" dirty="0"/>
          </a:p>
          <a:p>
            <a:r>
              <a:rPr lang="en-US" baseline="0" dirty="0"/>
              <a:t> “Geographic area” is very vague here due to the fact that all of our HBA regions are very different. Committees in one region may oversee an entire state or country, in other areas they may only oversee a small chapter geography. This needs to be defined by each regional leadership team on what best meets the needs of the region. (click) Also, each region can define how many committees they need overall to best handle the tasks.</a:t>
            </a:r>
          </a:p>
          <a:p>
            <a:endParaRPr lang="en-US" baseline="0" dirty="0"/>
          </a:p>
          <a:p>
            <a:r>
              <a:rPr lang="en-US" baseline="0" dirty="0"/>
              <a:t>NOTE: it is incredibly important that these committees are dedicated not to a specific CHAPTER, but rather to the </a:t>
            </a:r>
            <a:r>
              <a:rPr lang="en-US" i="1" baseline="0" dirty="0"/>
              <a:t>companies</a:t>
            </a:r>
            <a:r>
              <a:rPr lang="en-US" baseline="0" dirty="0"/>
              <a:t> WITHIN that geography. This will ensure that we are meeting the needs of the companies first, while also making sure we fulfill chapter AND regional sponsorship needs. The companies must always be our first priority as the customer, and their increased local engagement will holistically lead to more sponsorship. </a:t>
            </a:r>
          </a:p>
          <a:p>
            <a:endParaRPr lang="en-US" baseline="0" dirty="0"/>
          </a:p>
          <a:p>
            <a:r>
              <a:rPr lang="en-US" baseline="0" dirty="0"/>
              <a:t>Each of these committees is led by a committee chair, whose job it is to directly liaise with the regional director to understand regional needs and CR priorities, communicate directly with the chapters to understand their needs/opportunities, and then push that information to their committee “liaisons’ who can work to match company needs with opportunities and for the company’s overall awareness and engagement. The volunteers on these committees are like “account managers” in a sense – working with local companies to better engage their local brick and mortar location and it’s employees with HBA, sharing opportunities and ways to get more involved like sponsorship, etc.</a:t>
            </a:r>
          </a:p>
          <a:p>
            <a:endParaRPr lang="en-US" baseline="0" dirty="0"/>
          </a:p>
          <a:p>
            <a:r>
              <a:rPr lang="en-US" baseline="0" dirty="0"/>
              <a:t>For any new regional director starting off without a team, one of your first major goals should be to build one to help you do the work and allow you to be more strategic. These teams work together on their focus area and drive success for the overall CR COE and the region</a:t>
            </a:r>
          </a:p>
          <a:p>
            <a:pPr marL="228600" indent="-228600">
              <a:buAutoNum type="arabicPeriod"/>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9522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58</a:t>
            </a:fld>
            <a:endParaRPr lang="en-US" dirty="0"/>
          </a:p>
        </p:txBody>
      </p:sp>
    </p:spTree>
    <p:extLst>
      <p:ext uri="{BB962C8B-B14F-4D97-AF65-F5344CB8AC3E}">
        <p14:creationId xmlns:p14="http://schemas.microsoft.com/office/powerpoint/2010/main" val="24296016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59</a:t>
            </a:fld>
            <a:endParaRPr lang="en-US" dirty="0"/>
          </a:p>
        </p:txBody>
      </p:sp>
    </p:spTree>
    <p:extLst>
      <p:ext uri="{BB962C8B-B14F-4D97-AF65-F5344CB8AC3E}">
        <p14:creationId xmlns:p14="http://schemas.microsoft.com/office/powerpoint/2010/main" val="1776756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HBA’s five Corporate Partner packages provide a variety of benefits to our partner companies and their employees. They have been designed to meet the needs of companies big and small, regional or global, and can be customized if needed. </a:t>
            </a:r>
            <a:r>
              <a:rPr lang="en-US" sz="1200" dirty="0"/>
              <a:t>These packages are an agreement between the company and the HBA organization as a whole and are renewed on an annual basis. The tiered package include a wide variety of benefits for the company including things like individual memberships (“designees”), signature event passes, recognition opportunities and more. </a:t>
            </a:r>
          </a:p>
          <a:p>
            <a:endParaRPr lang="en-US" sz="1200" dirty="0"/>
          </a:p>
          <a:p>
            <a:r>
              <a:rPr lang="en-US" sz="1200" dirty="0"/>
              <a:t>Dedicated HBA staff manage all of these CP accounts at a global level to ensure satisfaction and benefits pull-through. They work with each company to get an understanding of:</a:t>
            </a:r>
          </a:p>
          <a:p>
            <a:pPr marL="342900" indent="-342900">
              <a:buFont typeface="Arial" panose="020B0604020202020204" pitchFamily="34" charset="0"/>
              <a:buChar char="•"/>
            </a:pPr>
            <a:r>
              <a:rPr lang="en-US" sz="1050" dirty="0"/>
              <a:t>Their strategic priorities relating to gender parity/DEI initiatives</a:t>
            </a:r>
          </a:p>
          <a:p>
            <a:pPr marL="342900" indent="-342900">
              <a:buFont typeface="Arial" panose="020B0604020202020204" pitchFamily="34" charset="0"/>
              <a:buChar char="•"/>
            </a:pPr>
            <a:r>
              <a:rPr lang="en-US" sz="1050" dirty="0"/>
              <a:t>How to make the most of their partnership through HBA </a:t>
            </a:r>
          </a:p>
          <a:p>
            <a:pPr marL="342900" indent="-342900">
              <a:buFont typeface="Arial" panose="020B0604020202020204" pitchFamily="34" charset="0"/>
              <a:buChar char="•"/>
            </a:pPr>
            <a:r>
              <a:rPr lang="en-US" sz="1050" dirty="0"/>
              <a:t>Internal workings of the company so HBA understands how to best engage them and provide the most value</a:t>
            </a:r>
          </a:p>
          <a:p>
            <a:endParaRPr lang="en-US" dirty="0"/>
          </a:p>
          <a:p>
            <a:r>
              <a:rPr lang="en-US" dirty="0"/>
              <a:t>This grid features some of the top benefits our Corporate Partners receive, but is just a partial listing. For full details on each program, please visit </a:t>
            </a:r>
            <a:r>
              <a:rPr lang="en-US" dirty="0">
                <a:hlinkClick r:id="rId3"/>
              </a:rPr>
              <a:t>https://www.hbanet.org/corporate-partner-packages</a:t>
            </a:r>
            <a:r>
              <a:rPr lang="en-US" dirty="0"/>
              <a:t> or see slides in the Appendix</a:t>
            </a:r>
          </a:p>
        </p:txBody>
      </p:sp>
      <p:sp>
        <p:nvSpPr>
          <p:cNvPr id="4" name="Slide Number Placeholder 3"/>
          <p:cNvSpPr>
            <a:spLocks noGrp="1"/>
          </p:cNvSpPr>
          <p:nvPr>
            <p:ph type="sldNum" sz="quarter" idx="10"/>
          </p:nvPr>
        </p:nvSpPr>
        <p:spPr/>
        <p:txBody>
          <a:bodyPr/>
          <a:lstStyle/>
          <a:p>
            <a:fld id="{C3FC3148-7841-4B0F-8844-65DC24289244}" type="slidenum">
              <a:rPr lang="en-US" smtClean="0"/>
              <a:t>9</a:t>
            </a:fld>
            <a:endParaRPr lang="en-US"/>
          </a:p>
        </p:txBody>
      </p:sp>
    </p:spTree>
    <p:extLst>
      <p:ext uri="{BB962C8B-B14F-4D97-AF65-F5344CB8AC3E}">
        <p14:creationId xmlns:p14="http://schemas.microsoft.com/office/powerpoint/2010/main" val="10367842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NEED to determine proper name: Ambassadors is too confusing – perhaps Connector or Liaison? </a:t>
            </a:r>
          </a:p>
        </p:txBody>
      </p:sp>
      <p:sp>
        <p:nvSpPr>
          <p:cNvPr id="4" name="Slide Number Placeholder 3"/>
          <p:cNvSpPr>
            <a:spLocks noGrp="1"/>
          </p:cNvSpPr>
          <p:nvPr>
            <p:ph type="sldNum" sz="quarter" idx="10"/>
          </p:nvPr>
        </p:nvSpPr>
        <p:spPr/>
        <p:txBody>
          <a:bodyPr/>
          <a:lstStyle/>
          <a:p>
            <a:fld id="{0A1918A0-28F0-440C-BB9C-ED3EB12F0F5E}" type="slidenum">
              <a:rPr lang="en-US" smtClean="0"/>
              <a:t>60</a:t>
            </a:fld>
            <a:endParaRPr lang="en-US" dirty="0"/>
          </a:p>
        </p:txBody>
      </p:sp>
    </p:spTree>
    <p:extLst>
      <p:ext uri="{BB962C8B-B14F-4D97-AF65-F5344CB8AC3E}">
        <p14:creationId xmlns:p14="http://schemas.microsoft.com/office/powerpoint/2010/main" val="1713276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lvl="1" indent="0">
              <a:buClr>
                <a:schemeClr val="accent2"/>
              </a:buClr>
              <a:buFont typeface="+mj-lt"/>
              <a:buNone/>
            </a:pPr>
            <a:r>
              <a:rPr lang="en-US" sz="2800" b="0" dirty="0">
                <a:solidFill>
                  <a:srgbClr val="FF0000"/>
                </a:solidFill>
                <a:latin typeface="Palatino Linotype" panose="02040502050505030304" pitchFamily="18" charset="0"/>
              </a:rPr>
              <a:t>Before we go any further, it’s really important that we use the same terminology to avoid confusing each other and our customers. There are three basic corporate customers that HBA deals with:</a:t>
            </a:r>
          </a:p>
          <a:p>
            <a:pPr marL="274320" lvl="1" indent="0">
              <a:buClr>
                <a:schemeClr val="accent2"/>
              </a:buClr>
              <a:buFont typeface="+mj-lt"/>
              <a:buNone/>
            </a:pPr>
            <a:r>
              <a:rPr lang="en-US" sz="2600" b="1" dirty="0">
                <a:latin typeface="Palatino Linotype" panose="02040502050505030304" pitchFamily="18" charset="0"/>
              </a:rPr>
              <a:t>Corporate Partners are c</a:t>
            </a:r>
            <a:r>
              <a:rPr lang="en-US" sz="2600" dirty="0">
                <a:latin typeface="Palatino Linotype" panose="02040502050505030304" pitchFamily="18" charset="0"/>
              </a:rPr>
              <a:t>ompanies purchasing HBA Corporate Partner packages</a:t>
            </a:r>
          </a:p>
          <a:p>
            <a:pPr marL="617220" lvl="1" indent="-342900">
              <a:buClr>
                <a:schemeClr val="accent2"/>
              </a:buClr>
            </a:pPr>
            <a:r>
              <a:rPr lang="en-US" sz="2600" dirty="0">
                <a:latin typeface="Palatino Linotype" panose="02040502050505030304" pitchFamily="18" charset="0"/>
              </a:rPr>
              <a:t>That are defined annually by HBA Central </a:t>
            </a:r>
          </a:p>
          <a:p>
            <a:pPr marL="617220" lvl="1" indent="-342900">
              <a:buClr>
                <a:schemeClr val="accent2"/>
              </a:buClr>
            </a:pPr>
            <a:r>
              <a:rPr lang="en-US" sz="2600" dirty="0">
                <a:latin typeface="Palatino Linotype" panose="02040502050505030304" pitchFamily="18" charset="0"/>
              </a:rPr>
              <a:t>Corporate partner benefits are fulfilled by HBA Central and the assigned account manager </a:t>
            </a:r>
          </a:p>
          <a:p>
            <a:endParaRPr lang="en-US" dirty="0"/>
          </a:p>
          <a:p>
            <a:pPr marL="274320" lvl="1" indent="0">
              <a:buNone/>
            </a:pPr>
            <a:r>
              <a:rPr lang="en-US" b="1" dirty="0">
                <a:solidFill>
                  <a:srgbClr val="FF0000"/>
                </a:solidFill>
                <a:latin typeface="Palatino Linotype" panose="02040502050505030304" pitchFamily="18" charset="0"/>
              </a:rPr>
              <a:t>B. </a:t>
            </a:r>
            <a:r>
              <a:rPr lang="en-US" b="1" dirty="0">
                <a:latin typeface="Palatino Linotype" panose="02040502050505030304" pitchFamily="18" charset="0"/>
              </a:rPr>
              <a:t>Sponsors are companies who purchase sponsorship packages for HBA events </a:t>
            </a:r>
          </a:p>
          <a:p>
            <a:pPr marL="617220" lvl="1" indent="-342900">
              <a:buClr>
                <a:schemeClr val="accent2"/>
              </a:buClr>
            </a:pPr>
            <a:r>
              <a:rPr lang="en-US" sz="2000" dirty="0">
                <a:latin typeface="Palatino Linotype" panose="02040502050505030304" pitchFamily="18" charset="0"/>
              </a:rPr>
              <a:t>Sponsorship packages exist at the HBA Central, Regional and Chapter level</a:t>
            </a:r>
          </a:p>
          <a:p>
            <a:pPr marL="617220" lvl="1" indent="-342900">
              <a:buClr>
                <a:schemeClr val="accent2"/>
              </a:buClr>
            </a:pPr>
            <a:r>
              <a:rPr lang="en-US" sz="2000" dirty="0">
                <a:latin typeface="Palatino Linotype" panose="02040502050505030304" pitchFamily="18" charset="0"/>
              </a:rPr>
              <a:t>Any company may purchase sponsorship packages </a:t>
            </a:r>
          </a:p>
          <a:p>
            <a:pPr marL="617220" lvl="1" indent="-342900">
              <a:buClr>
                <a:schemeClr val="accent2"/>
              </a:buClr>
            </a:pPr>
            <a:r>
              <a:rPr lang="en-US" sz="2600" dirty="0">
                <a:latin typeface="Palatino Linotype" panose="02040502050505030304" pitchFamily="18" charset="0"/>
              </a:rPr>
              <a:t>Corporate Partners may also choose to sponsor </a:t>
            </a:r>
          </a:p>
          <a:p>
            <a:pPr marL="1074420" lvl="2" indent="-342900">
              <a:buClr>
                <a:schemeClr val="accent2"/>
              </a:buClr>
            </a:pPr>
            <a:r>
              <a:rPr lang="en-US" sz="2200" dirty="0">
                <a:latin typeface="Palatino Linotype" panose="02040502050505030304" pitchFamily="18" charset="0"/>
              </a:rPr>
              <a:t>Flagship events</a:t>
            </a:r>
          </a:p>
          <a:p>
            <a:pPr marL="1074420" lvl="2" indent="-342900">
              <a:buClr>
                <a:schemeClr val="accent2"/>
              </a:buClr>
            </a:pPr>
            <a:r>
              <a:rPr lang="en-US" sz="2200" dirty="0">
                <a:latin typeface="Palatino Linotype" panose="02040502050505030304" pitchFamily="18" charset="0"/>
              </a:rPr>
              <a:t>Regional events</a:t>
            </a:r>
          </a:p>
          <a:p>
            <a:pPr marL="1074420" lvl="2" indent="-342900">
              <a:buClr>
                <a:schemeClr val="accent2"/>
              </a:buClr>
            </a:pPr>
            <a:r>
              <a:rPr lang="en-US" sz="2200" dirty="0">
                <a:latin typeface="Palatino Linotype" panose="02040502050505030304" pitchFamily="18" charset="0"/>
              </a:rPr>
              <a:t>And Chapter events</a:t>
            </a:r>
          </a:p>
          <a:p>
            <a:pPr marL="1074420" lvl="2" indent="-342900">
              <a:buClr>
                <a:schemeClr val="accent2"/>
              </a:buClr>
            </a:pPr>
            <a:r>
              <a:rPr lang="en-US" sz="2200" dirty="0">
                <a:latin typeface="Palatino Linotype" panose="02040502050505030304" pitchFamily="18" charset="0"/>
              </a:rPr>
              <a:t>Sponsorships are separate from their CP package</a:t>
            </a:r>
          </a:p>
          <a:p>
            <a:pPr marL="617220" lvl="1" indent="-342900">
              <a:buClr>
                <a:schemeClr val="accent2"/>
              </a:buClr>
            </a:pPr>
            <a:endParaRPr lang="en-US" sz="2000" dirty="0">
              <a:latin typeface="Palatino Linotype" panose="020405020505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alatino Linotype" panose="02040502050505030304" pitchFamily="18" charset="0"/>
              </a:rPr>
              <a:t>Companies may be HBA Corporate Partners, HBA sponsors or both</a:t>
            </a:r>
          </a:p>
          <a:p>
            <a:endParaRPr lang="en-US" dirty="0"/>
          </a:p>
          <a:p>
            <a:pPr marL="617220" lvl="1" indent="-342900">
              <a:buClr>
                <a:schemeClr val="accent2"/>
              </a:buClr>
              <a:buFont typeface="+mj-lt"/>
              <a:buAutoNum type="alphaUcPeriod" startAt="3"/>
            </a:pPr>
            <a:r>
              <a:rPr lang="en-US" sz="3200" b="1" dirty="0">
                <a:latin typeface="Palatino Linotype" panose="02040502050505030304" pitchFamily="18" charset="0"/>
              </a:rPr>
              <a:t>A Prospect is any</a:t>
            </a:r>
            <a:r>
              <a:rPr lang="en-US" sz="2600" dirty="0">
                <a:latin typeface="Palatino Linotype" panose="02040502050505030304" pitchFamily="18" charset="0"/>
              </a:rPr>
              <a:t> company who is a potential new Corporate Partner or sponsor </a:t>
            </a:r>
          </a:p>
          <a:p>
            <a:pPr marL="617220" lvl="1" indent="-342900">
              <a:buFont typeface="+mj-lt"/>
              <a:buAutoNum type="alphaUcPeriod" startAt="3"/>
            </a:pPr>
            <a:endParaRPr lang="en-US" sz="3200" b="1" dirty="0">
              <a:latin typeface="Palatino Linotype" panose="02040502050505030304" pitchFamily="18" charset="0"/>
            </a:endParaRPr>
          </a:p>
          <a:p>
            <a:pPr marL="617220" lvl="1" indent="-342900">
              <a:buClr>
                <a:schemeClr val="accent2"/>
              </a:buClr>
              <a:buFont typeface="+mj-lt"/>
              <a:buAutoNum type="alphaUcPeriod" startAt="3"/>
            </a:pPr>
            <a:r>
              <a:rPr lang="en-US" sz="2600" b="1" dirty="0">
                <a:latin typeface="Palatino Linotype" panose="02040502050505030304" pitchFamily="18" charset="0"/>
              </a:rPr>
              <a:t> </a:t>
            </a:r>
            <a:r>
              <a:rPr lang="en-US" sz="3200" b="1" dirty="0">
                <a:latin typeface="Palatino Linotype" panose="02040502050505030304" pitchFamily="18" charset="0"/>
              </a:rPr>
              <a:t>HBA Gender Parity Collaborative members: </a:t>
            </a:r>
          </a:p>
          <a:p>
            <a:pPr marL="617220" lvl="1" indent="-342900">
              <a:lnSpc>
                <a:spcPct val="120000"/>
              </a:lnSpc>
              <a:buClr>
                <a:schemeClr val="accent2"/>
              </a:buClr>
            </a:pPr>
            <a:r>
              <a:rPr lang="en-US" sz="2600" dirty="0">
                <a:latin typeface="Palatino Linotype" panose="02040502050505030304" pitchFamily="18" charset="0"/>
              </a:rPr>
              <a:t>The Collaborative is a community of Healthcare and Life Sciences Companies committed to advancing gender parity in the industry. Those involved with the Collaborative, both individually and collectively, take an active role in creating change and celebrating progress by way of participation in Collaborative initiatives and leadership programs</a:t>
            </a:r>
          </a:p>
          <a:p>
            <a:pPr marL="617220" lvl="1" indent="-342900">
              <a:lnSpc>
                <a:spcPct val="120000"/>
              </a:lnSpc>
              <a:buClr>
                <a:schemeClr val="accent2"/>
              </a:buClr>
            </a:pPr>
            <a:r>
              <a:rPr lang="en-US" sz="2600" dirty="0">
                <a:latin typeface="Palatino Linotype" panose="02040502050505030304" pitchFamily="18" charset="0"/>
              </a:rPr>
              <a:t>This is a new HBA offering for 2018, more details on pricing and activities forthcoming. We will share this information as soon as it is ready.</a:t>
            </a:r>
          </a:p>
          <a:p>
            <a:endParaRPr lang="en-US" dirty="0"/>
          </a:p>
        </p:txBody>
      </p:sp>
      <p:sp>
        <p:nvSpPr>
          <p:cNvPr id="4" name="Slide Number Placeholder 3"/>
          <p:cNvSpPr>
            <a:spLocks noGrp="1"/>
          </p:cNvSpPr>
          <p:nvPr>
            <p:ph type="sldNum" sz="quarter" idx="10"/>
          </p:nvPr>
        </p:nvSpPr>
        <p:spPr/>
        <p:txBody>
          <a:bodyPr/>
          <a:lstStyle/>
          <a:p>
            <a:fld id="{0A1918A0-28F0-440C-BB9C-ED3EB12F0F5E}" type="slidenum">
              <a:rPr lang="en-US" smtClean="0"/>
              <a:t>10</a:t>
            </a:fld>
            <a:endParaRPr lang="en-US" dirty="0"/>
          </a:p>
        </p:txBody>
      </p:sp>
    </p:spTree>
    <p:extLst>
      <p:ext uri="{BB962C8B-B14F-4D97-AF65-F5344CB8AC3E}">
        <p14:creationId xmlns:p14="http://schemas.microsoft.com/office/powerpoint/2010/main" val="3951411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talk about our volunteer organizational structure momentarily, but let’s start with how CR works at a global level</a:t>
            </a:r>
          </a:p>
        </p:txBody>
      </p:sp>
      <p:sp>
        <p:nvSpPr>
          <p:cNvPr id="4" name="Slide Number Placeholder 3"/>
          <p:cNvSpPr>
            <a:spLocks noGrp="1"/>
          </p:cNvSpPr>
          <p:nvPr>
            <p:ph type="sldNum" sz="quarter" idx="5"/>
          </p:nvPr>
        </p:nvSpPr>
        <p:spPr/>
        <p:txBody>
          <a:bodyPr/>
          <a:lstStyle/>
          <a:p>
            <a:fld id="{0A1918A0-28F0-440C-BB9C-ED3EB12F0F5E}" type="slidenum">
              <a:rPr lang="en-US" smtClean="0"/>
              <a:t>11</a:t>
            </a:fld>
            <a:endParaRPr lang="en-US" dirty="0"/>
          </a:p>
        </p:txBody>
      </p:sp>
    </p:spTree>
    <p:extLst>
      <p:ext uri="{BB962C8B-B14F-4D97-AF65-F5344CB8AC3E}">
        <p14:creationId xmlns:p14="http://schemas.microsoft.com/office/powerpoint/2010/main" val="2051533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at the three components that make up HBA Global a little more closely. The HBA board at a global level determines the organization’s overall strategic priorities and direction. The HBA staff (aka HBA Central) and our Global Council takes board-determined priorities and translates them into an operating plan, initiatives and operational priorities that can then be executed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CR specifically, HBA’s staff and global council take any company-related strategic direction/priorities and put them into practice at a global level, while working with the regions to do the same in their geographies.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second to talk more about the staff and global council before we dive further into our regional infrastructure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9F75DC-70F4-4FA4-9B6D-B20987498D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097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Let’s start first by introducing you to the HBA staff dedicated to serving companies.</a:t>
            </a:r>
          </a:p>
          <a:p>
            <a:pPr marL="171450" indent="-171450">
              <a:buFont typeface="Arial" panose="020B0604020202020204" pitchFamily="34" charset="0"/>
              <a:buChar char="•"/>
            </a:pPr>
            <a:r>
              <a:rPr lang="en-US" dirty="0"/>
              <a:t>Ken oversees all BD and sales for new prospective Corporate Partners</a:t>
            </a:r>
          </a:p>
          <a:p>
            <a:pPr marL="171450" indent="-171450">
              <a:buFont typeface="Arial" panose="020B0604020202020204" pitchFamily="34" charset="0"/>
              <a:buChar char="•"/>
            </a:pPr>
            <a:r>
              <a:rPr lang="en-US" dirty="0"/>
              <a:t>Serene oversees our accounts and relationship management department while also account managing some of our key Corporate Partner account management</a:t>
            </a:r>
          </a:p>
          <a:p>
            <a:pPr marL="171450" indent="-171450">
              <a:buFont typeface="Arial" panose="020B0604020202020204" pitchFamily="34" charset="0"/>
              <a:buChar char="•"/>
            </a:pPr>
            <a:r>
              <a:rPr lang="en-US" dirty="0"/>
              <a:t>Kathleen, Lanesha and Gabrielle are our AMAZING account managers, building relationships, serving and driving value for all of our CP accounts at a global level. The account manager assignments in most cases are based on partnership level, as seen in italics here. An updated list of CPs with account managers is shared with the regions each month.</a:t>
            </a:r>
          </a:p>
          <a:p>
            <a:pPr marL="171450" indent="-171450">
              <a:buFont typeface="Arial" panose="020B0604020202020204" pitchFamily="34" charset="0"/>
              <a:buChar char="•"/>
            </a:pPr>
            <a:r>
              <a:rPr lang="en-US" dirty="0"/>
              <a:t>Jeanne is the one who keeps the staff team organized</a:t>
            </a:r>
          </a:p>
          <a:p>
            <a:pPr marL="171450" indent="-171450">
              <a:buFont typeface="Arial" panose="020B0604020202020204" pitchFamily="34" charset="0"/>
              <a:buChar char="•"/>
            </a:pPr>
            <a:r>
              <a:rPr lang="en-US" dirty="0"/>
              <a:t>And I’m the one you go to whenever you need anything else at all – I oversee all our CR volunteers and work to make their lives easier and their jobs more successful</a:t>
            </a:r>
          </a:p>
        </p:txBody>
      </p:sp>
      <p:sp>
        <p:nvSpPr>
          <p:cNvPr id="4" name="Slide Number Placeholder 3"/>
          <p:cNvSpPr>
            <a:spLocks noGrp="1"/>
          </p:cNvSpPr>
          <p:nvPr>
            <p:ph type="sldNum" sz="quarter" idx="5"/>
          </p:nvPr>
        </p:nvSpPr>
        <p:spPr/>
        <p:txBody>
          <a:bodyPr/>
          <a:lstStyle/>
          <a:p>
            <a:fld id="{0A1918A0-28F0-440C-BB9C-ED3EB12F0F5E}" type="slidenum">
              <a:rPr lang="en-US" smtClean="0"/>
              <a:t>13</a:t>
            </a:fld>
            <a:endParaRPr lang="en-US" dirty="0"/>
          </a:p>
        </p:txBody>
      </p:sp>
    </p:spTree>
    <p:extLst>
      <p:ext uri="{BB962C8B-B14F-4D97-AF65-F5344CB8AC3E}">
        <p14:creationId xmlns:p14="http://schemas.microsoft.com/office/powerpoint/2010/main" val="34418216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userDrawn="1"/>
        </p:nvSpPr>
        <p:spPr>
          <a:xfrm>
            <a:off x="-10579" y="0"/>
            <a:ext cx="12192000"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745" y="1183132"/>
            <a:ext cx="2681375" cy="679281"/>
          </a:xfrm>
          <a:prstGeom prst="rect">
            <a:avLst/>
          </a:prstGeom>
        </p:spPr>
      </p:pic>
      <p:cxnSp>
        <p:nvCxnSpPr>
          <p:cNvPr id="11" name="Straight Connector 10">
            <a:extLst>
              <a:ext uri="{FF2B5EF4-FFF2-40B4-BE49-F238E27FC236}">
                <a16:creationId xmlns:a16="http://schemas.microsoft.com/office/drawing/2014/main" id="{94BF3282-D615-4942-B153-7DA6A0F402BD}"/>
              </a:ext>
            </a:extLst>
          </p:cNvPr>
          <p:cNvCxnSpPr/>
          <p:nvPr userDrawn="1"/>
        </p:nvCxnSpPr>
        <p:spPr>
          <a:xfrm>
            <a:off x="437745" y="51714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F4EB36-3AAF-4966-AD85-26AED9BA913F}"/>
              </a:ext>
            </a:extLst>
          </p:cNvPr>
          <p:cNvCxnSpPr/>
          <p:nvPr userDrawn="1"/>
        </p:nvCxnSpPr>
        <p:spPr>
          <a:xfrm>
            <a:off x="437745" y="20218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B9B7B0BB-251E-4D4A-8DE2-2258F3114021}"/>
              </a:ext>
            </a:extLst>
          </p:cNvPr>
          <p:cNvSpPr txBox="1">
            <a:spLocks/>
          </p:cNvSpPr>
          <p:nvPr userDrawn="1"/>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dirty="0"/>
          </a:p>
        </p:txBody>
      </p:sp>
      <p:pic>
        <p:nvPicPr>
          <p:cNvPr id="2" name="Picture 1">
            <a:extLst>
              <a:ext uri="{FF2B5EF4-FFF2-40B4-BE49-F238E27FC236}">
                <a16:creationId xmlns:a16="http://schemas.microsoft.com/office/drawing/2014/main" id="{0A0025C2-1B2A-4442-8433-6DCE26492ED6}"/>
              </a:ext>
            </a:extLst>
          </p:cNvPr>
          <p:cNvPicPr>
            <a:picLocks noChangeAspect="1"/>
          </p:cNvPicPr>
          <p:nvPr userDrawn="1"/>
        </p:nvPicPr>
        <p:blipFill>
          <a:blip r:embed="rId3"/>
          <a:stretch>
            <a:fillRect/>
          </a:stretch>
        </p:blipFill>
        <p:spPr>
          <a:xfrm>
            <a:off x="437745" y="5241065"/>
            <a:ext cx="2533650" cy="590550"/>
          </a:xfrm>
          <a:prstGeom prst="rect">
            <a:avLst/>
          </a:prstGeom>
        </p:spPr>
      </p:pic>
    </p:spTree>
    <p:extLst>
      <p:ext uri="{BB962C8B-B14F-4D97-AF65-F5344CB8AC3E}">
        <p14:creationId xmlns:p14="http://schemas.microsoft.com/office/powerpoint/2010/main" val="3274558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A8050-CD1A-48DE-9A8B-95E0B2D305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70FB36-0932-48AB-B8D5-639AB6C5CEF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C1F3D8-5E0C-40DE-84DB-C88AEF4F245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6EA2D-7CE6-4BC1-9D58-FB8582DBFF22}"/>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FBEBC2FA-07BA-4109-B90D-6DE26AB066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E927CDB-2577-439D-8A54-F58553F68E4E}"/>
              </a:ext>
            </a:extLst>
          </p:cNvPr>
          <p:cNvSpPr>
            <a:spLocks noGrp="1"/>
          </p:cNvSpPr>
          <p:nvPr>
            <p:ph type="sldNum" sz="quarter" idx="12"/>
          </p:nvPr>
        </p:nvSpPr>
        <p:spPr/>
        <p:txBody>
          <a:bodyPr/>
          <a:lstStyle/>
          <a:p>
            <a:fld id="{0AB816CF-AA9B-43E8-B03A-27A77900809F}" type="slidenum">
              <a:rPr lang="en-US" smtClean="0"/>
              <a:t>‹#›</a:t>
            </a:fld>
            <a:endParaRPr lang="en-US" dirty="0"/>
          </a:p>
        </p:txBody>
      </p:sp>
    </p:spTree>
    <p:extLst>
      <p:ext uri="{BB962C8B-B14F-4D97-AF65-F5344CB8AC3E}">
        <p14:creationId xmlns:p14="http://schemas.microsoft.com/office/powerpoint/2010/main" val="2762803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1DD43-4CC0-4B26-9667-F9F32E3758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BDC750-AFF3-4A19-BD8A-4E32515BEC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2273BB9-B01E-4E87-A540-085FF75F98A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A8EF43-BF8A-4066-BDB5-8125ADA9B7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5E36E6-A5BE-4A16-984E-05A697C79D5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7955A4-6CBD-4AE6-AA8A-2DEA2A765E58}"/>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18E6FCE5-617F-47FE-9D93-CDD84734624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6C002C7-1401-4EE1-9C9A-A0CFCBA645F8}"/>
              </a:ext>
            </a:extLst>
          </p:cNvPr>
          <p:cNvSpPr>
            <a:spLocks noGrp="1"/>
          </p:cNvSpPr>
          <p:nvPr>
            <p:ph type="sldNum" sz="quarter" idx="12"/>
          </p:nvPr>
        </p:nvSpPr>
        <p:spPr/>
        <p:txBody>
          <a:bodyPr/>
          <a:lstStyle/>
          <a:p>
            <a:fld id="{0AB816CF-AA9B-43E8-B03A-27A77900809F}" type="slidenum">
              <a:rPr lang="en-US" smtClean="0"/>
              <a:t>‹#›</a:t>
            </a:fld>
            <a:endParaRPr lang="en-US" dirty="0"/>
          </a:p>
        </p:txBody>
      </p:sp>
    </p:spTree>
    <p:extLst>
      <p:ext uri="{BB962C8B-B14F-4D97-AF65-F5344CB8AC3E}">
        <p14:creationId xmlns:p14="http://schemas.microsoft.com/office/powerpoint/2010/main" val="2561038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1C14B-FE94-4528-873A-857D9DFC4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61AA65-B8B4-4675-8E5B-EBAFC3D2BCD6}"/>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023EC980-ABE3-4168-8FDA-B9398913AC4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159B4E3-186F-4FFB-9FFC-B0E15C581CAC}"/>
              </a:ext>
            </a:extLst>
          </p:cNvPr>
          <p:cNvSpPr>
            <a:spLocks noGrp="1"/>
          </p:cNvSpPr>
          <p:nvPr>
            <p:ph type="sldNum" sz="quarter" idx="12"/>
          </p:nvPr>
        </p:nvSpPr>
        <p:spPr/>
        <p:txBody>
          <a:bodyPr/>
          <a:lstStyle/>
          <a:p>
            <a:fld id="{0AB816CF-AA9B-43E8-B03A-27A77900809F}" type="slidenum">
              <a:rPr lang="en-US" smtClean="0"/>
              <a:t>‹#›</a:t>
            </a:fld>
            <a:endParaRPr lang="en-US" dirty="0"/>
          </a:p>
        </p:txBody>
      </p:sp>
    </p:spTree>
    <p:extLst>
      <p:ext uri="{BB962C8B-B14F-4D97-AF65-F5344CB8AC3E}">
        <p14:creationId xmlns:p14="http://schemas.microsoft.com/office/powerpoint/2010/main" val="3580168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5EEFF0-7E61-4F33-A82F-A6A07E55F875}"/>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A628B200-E1F0-4FD8-8CC2-7C0C3B11B75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C497A1B-D49B-48D3-A965-39266747BD85}"/>
              </a:ext>
            </a:extLst>
          </p:cNvPr>
          <p:cNvSpPr>
            <a:spLocks noGrp="1"/>
          </p:cNvSpPr>
          <p:nvPr>
            <p:ph type="sldNum" sz="quarter" idx="12"/>
          </p:nvPr>
        </p:nvSpPr>
        <p:spPr/>
        <p:txBody>
          <a:bodyPr/>
          <a:lstStyle/>
          <a:p>
            <a:fld id="{0AB816CF-AA9B-43E8-B03A-27A77900809F}" type="slidenum">
              <a:rPr lang="en-US" smtClean="0"/>
              <a:t>‹#›</a:t>
            </a:fld>
            <a:endParaRPr lang="en-US" dirty="0"/>
          </a:p>
        </p:txBody>
      </p:sp>
    </p:spTree>
    <p:extLst>
      <p:ext uri="{BB962C8B-B14F-4D97-AF65-F5344CB8AC3E}">
        <p14:creationId xmlns:p14="http://schemas.microsoft.com/office/powerpoint/2010/main" val="802713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8EB16-C7C4-4375-B003-0BEC513F1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6C3628-2E9C-4ADE-B45C-9975C6EC36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F65C1F-BFF5-47DD-A1BB-960D0C6A13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245572-4231-481B-9F9F-902FCAA3CAA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089CD55-468D-4482-818B-DB0E80BAE4F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BDC5280-FFF9-4996-BC56-D45DB40AFE6E}"/>
              </a:ext>
            </a:extLst>
          </p:cNvPr>
          <p:cNvSpPr>
            <a:spLocks noGrp="1"/>
          </p:cNvSpPr>
          <p:nvPr>
            <p:ph type="sldNum" sz="quarter" idx="12"/>
          </p:nvPr>
        </p:nvSpPr>
        <p:spPr/>
        <p:txBody>
          <a:bodyPr/>
          <a:lstStyle/>
          <a:p>
            <a:fld id="{0AB816CF-AA9B-43E8-B03A-27A77900809F}" type="slidenum">
              <a:rPr lang="en-US" smtClean="0"/>
              <a:t>‹#›</a:t>
            </a:fld>
            <a:endParaRPr lang="en-US" dirty="0"/>
          </a:p>
        </p:txBody>
      </p:sp>
    </p:spTree>
    <p:extLst>
      <p:ext uri="{BB962C8B-B14F-4D97-AF65-F5344CB8AC3E}">
        <p14:creationId xmlns:p14="http://schemas.microsoft.com/office/powerpoint/2010/main" val="4292070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8DE4C-EF31-444B-93D8-E20BA6371F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FF121E-0564-4D09-A769-9CC41BFC23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FA2FD2B-F7B3-4A03-9DD3-F3D9FDCA6B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A22F64-5C3F-4254-BA2A-A84313DBDB1A}"/>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22AF1F03-EE42-48EA-81E9-BA217D438F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915D6DA-63FD-4A6D-963E-E10942AF8905}"/>
              </a:ext>
            </a:extLst>
          </p:cNvPr>
          <p:cNvSpPr>
            <a:spLocks noGrp="1"/>
          </p:cNvSpPr>
          <p:nvPr>
            <p:ph type="sldNum" sz="quarter" idx="12"/>
          </p:nvPr>
        </p:nvSpPr>
        <p:spPr/>
        <p:txBody>
          <a:bodyPr/>
          <a:lstStyle/>
          <a:p>
            <a:fld id="{0AB816CF-AA9B-43E8-B03A-27A77900809F}" type="slidenum">
              <a:rPr lang="en-US" smtClean="0"/>
              <a:t>‹#›</a:t>
            </a:fld>
            <a:endParaRPr lang="en-US" dirty="0"/>
          </a:p>
        </p:txBody>
      </p:sp>
    </p:spTree>
    <p:extLst>
      <p:ext uri="{BB962C8B-B14F-4D97-AF65-F5344CB8AC3E}">
        <p14:creationId xmlns:p14="http://schemas.microsoft.com/office/powerpoint/2010/main" val="50013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5195B-24DB-4AF2-AAF7-C5120E2AAC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CBACFB-A561-49E6-B0F1-DE90F8159B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92004-1E5A-4D30-BB49-9481AF0F0B2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5B679C1-CE35-4B13-804A-8D724594C9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7B8CCB-66CE-46AE-BB70-D80C0E2BDE57}"/>
              </a:ext>
            </a:extLst>
          </p:cNvPr>
          <p:cNvSpPr>
            <a:spLocks noGrp="1"/>
          </p:cNvSpPr>
          <p:nvPr>
            <p:ph type="sldNum" sz="quarter" idx="12"/>
          </p:nvPr>
        </p:nvSpPr>
        <p:spPr/>
        <p:txBody>
          <a:bodyPr/>
          <a:lstStyle/>
          <a:p>
            <a:fld id="{0AB816CF-AA9B-43E8-B03A-27A77900809F}" type="slidenum">
              <a:rPr lang="en-US" smtClean="0"/>
              <a:t>‹#›</a:t>
            </a:fld>
            <a:endParaRPr lang="en-US" dirty="0"/>
          </a:p>
        </p:txBody>
      </p:sp>
    </p:spTree>
    <p:extLst>
      <p:ext uri="{BB962C8B-B14F-4D97-AF65-F5344CB8AC3E}">
        <p14:creationId xmlns:p14="http://schemas.microsoft.com/office/powerpoint/2010/main" val="1860529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F4136A-1721-4FE1-AFD6-764885502E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865B67-0C81-44EF-AA6A-8230486B496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428CA7-2B43-4900-8CC9-941934D3090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D2E9750-C2C9-4CA3-ADE4-8B97FA39CC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3F804D6-88BE-4657-A947-CF96F7598426}"/>
              </a:ext>
            </a:extLst>
          </p:cNvPr>
          <p:cNvSpPr>
            <a:spLocks noGrp="1"/>
          </p:cNvSpPr>
          <p:nvPr>
            <p:ph type="sldNum" sz="quarter" idx="12"/>
          </p:nvPr>
        </p:nvSpPr>
        <p:spPr/>
        <p:txBody>
          <a:bodyPr/>
          <a:lstStyle/>
          <a:p>
            <a:fld id="{0AB816CF-AA9B-43E8-B03A-27A77900809F}" type="slidenum">
              <a:rPr lang="en-US" smtClean="0"/>
              <a:t>‹#›</a:t>
            </a:fld>
            <a:endParaRPr lang="en-US" dirty="0"/>
          </a:p>
        </p:txBody>
      </p:sp>
    </p:spTree>
    <p:extLst>
      <p:ext uri="{BB962C8B-B14F-4D97-AF65-F5344CB8AC3E}">
        <p14:creationId xmlns:p14="http://schemas.microsoft.com/office/powerpoint/2010/main" val="407208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lvl1pPr>
              <a:defRPr sz="3600">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838200" y="1801814"/>
            <a:ext cx="10515600" cy="3533775"/>
          </a:xfrm>
          <a:prstGeom prst="rect">
            <a:avLst/>
          </a:prstGeom>
        </p:spPr>
        <p:txBody>
          <a:bodyPr/>
          <a:lstStyle>
            <a:lvl1pPr>
              <a:spcAft>
                <a:spcPts val="600"/>
              </a:spcAft>
              <a:defRPr sz="2000">
                <a:latin typeface="Arial" panose="020B0604020202020204" pitchFamily="34" charset="0"/>
                <a:cs typeface="Arial" panose="020B0604020202020204" pitchFamily="34" charset="0"/>
              </a:defRPr>
            </a:lvl1pPr>
            <a:lvl2pPr marL="502920" indent="-228600">
              <a:spcAft>
                <a:spcPts val="600"/>
              </a:spcAft>
              <a:buFont typeface="Arial" panose="020B0604020202020204" pitchFamily="34" charset="0"/>
              <a:buChar char="-"/>
              <a:defRPr sz="1800">
                <a:latin typeface="Arial" panose="020B0604020202020204" pitchFamily="34" charset="0"/>
                <a:cs typeface="Arial" panose="020B0604020202020204" pitchFamily="34" charset="0"/>
              </a:defRPr>
            </a:lvl2pPr>
            <a:lvl3pPr marL="758952">
              <a:spcAft>
                <a:spcPts val="600"/>
              </a:spcAft>
              <a:defRPr sz="1600">
                <a:latin typeface="Arial" panose="020B0604020202020204" pitchFamily="34" charset="0"/>
                <a:cs typeface="Arial" panose="020B0604020202020204" pitchFamily="34" charset="0"/>
              </a:defRPr>
            </a:lvl3pPr>
            <a:lvl4pPr marL="1005840">
              <a:spcAft>
                <a:spcPts val="600"/>
              </a:spcAft>
              <a:defRPr sz="14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lide Number Placeholder 8"/>
          <p:cNvSpPr>
            <a:spLocks noGrp="1"/>
          </p:cNvSpPr>
          <p:nvPr>
            <p:ph type="sldNum" sz="quarter" idx="11"/>
          </p:nvPr>
        </p:nvSpPr>
        <p:spPr>
          <a:xfrm>
            <a:off x="4724400" y="6356351"/>
            <a:ext cx="2743200" cy="365125"/>
          </a:xfrm>
        </p:spPr>
        <p:txBody>
          <a:bodyPr/>
          <a:lstStyle>
            <a:lvl1pPr>
              <a:defRPr/>
            </a:lvl1pPr>
          </a:lstStyle>
          <a:p>
            <a:fld id="{686C3D25-F4A1-4FF5-A34D-C1AE98A199C2}" type="slidenum">
              <a:rPr lang="en-US" altLang="en-US"/>
              <a:pPr/>
              <a:t>‹#›</a:t>
            </a:fld>
            <a:endParaRPr lang="en-US" altLang="en-US" dirty="0"/>
          </a:p>
        </p:txBody>
      </p:sp>
    </p:spTree>
    <p:extLst>
      <p:ext uri="{BB962C8B-B14F-4D97-AF65-F5344CB8AC3E}">
        <p14:creationId xmlns:p14="http://schemas.microsoft.com/office/powerpoint/2010/main" val="1030671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Purple Bar on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p:nvSpPr>
        <p:spPr>
          <a:xfrm>
            <a:off x="-10579" y="0"/>
            <a:ext cx="2691954"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3F55802-17CA-4076-B857-C9DC108ED7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50968"/>
            <a:ext cx="2681375" cy="679281"/>
          </a:xfrm>
          <a:prstGeom prst="rect">
            <a:avLst/>
          </a:prstGeom>
        </p:spPr>
      </p:pic>
      <p:sp>
        <p:nvSpPr>
          <p:cNvPr id="9" name="Text Placeholder 7"/>
          <p:cNvSpPr>
            <a:spLocks noGrp="1"/>
          </p:cNvSpPr>
          <p:nvPr>
            <p:ph type="body" sz="quarter" idx="10" hasCustomPrompt="1"/>
          </p:nvPr>
        </p:nvSpPr>
        <p:spPr>
          <a:xfrm>
            <a:off x="2888973" y="1298713"/>
            <a:ext cx="8474351" cy="4550140"/>
          </a:xfrm>
        </p:spPr>
        <p:txBody>
          <a:bodyPr/>
          <a:lstStyle>
            <a:lvl1pPr marL="0" indent="0">
              <a:buNone/>
              <a:defRPr baseline="0">
                <a:latin typeface="Palatino Linotype" panose="020405020505050303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latin typeface="Palatino Linotype" panose="02040502050505030304" pitchFamily="18" charset="0"/>
              </a:rPr>
              <a:t>Click to insert text</a:t>
            </a:r>
            <a:endParaRPr lang="en-US" dirty="0"/>
          </a:p>
        </p:txBody>
      </p:sp>
      <p:sp>
        <p:nvSpPr>
          <p:cNvPr id="2" name="Slide Number Placeholder 1"/>
          <p:cNvSpPr>
            <a:spLocks noGrp="1"/>
          </p:cNvSpPr>
          <p:nvPr>
            <p:ph type="sldNum" sz="quarter" idx="11"/>
          </p:nvPr>
        </p:nvSpPr>
        <p:spPr/>
        <p:txBody>
          <a:bodyPr/>
          <a:lstStyle/>
          <a:p>
            <a:fld id="{CB770E5B-A088-45B1-B0D1-069BF9352BC7}" type="slidenum">
              <a:rPr lang="en-US" smtClean="0"/>
              <a:pPr/>
              <a:t>‹#›</a:t>
            </a:fld>
            <a:endParaRPr lang="en-US"/>
          </a:p>
        </p:txBody>
      </p:sp>
      <p:sp>
        <p:nvSpPr>
          <p:cNvPr id="3" name="Title 2"/>
          <p:cNvSpPr>
            <a:spLocks noGrp="1"/>
          </p:cNvSpPr>
          <p:nvPr>
            <p:ph type="title" hasCustomPrompt="1"/>
          </p:nvPr>
        </p:nvSpPr>
        <p:spPr>
          <a:xfrm>
            <a:off x="2888972" y="365126"/>
            <a:ext cx="8464827" cy="774562"/>
          </a:xfrm>
        </p:spPr>
        <p:txBody>
          <a:bodyPr/>
          <a:lstStyle/>
          <a:p>
            <a:r>
              <a:rPr lang="en-US" dirty="0"/>
              <a:t>Click to Insert Title Header</a:t>
            </a:r>
          </a:p>
        </p:txBody>
      </p:sp>
    </p:spTree>
    <p:extLst>
      <p:ext uri="{BB962C8B-B14F-4D97-AF65-F5344CB8AC3E}">
        <p14:creationId xmlns:p14="http://schemas.microsoft.com/office/powerpoint/2010/main" val="87499797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adi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0C825A-9E62-4D83-BBBC-677C1CAB3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79" y="-1"/>
            <a:ext cx="12207022" cy="6858001"/>
          </a:xfrm>
          <a:prstGeom prst="rect">
            <a:avLst/>
          </a:prstGeom>
        </p:spPr>
      </p:pic>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7745" y="1183132"/>
            <a:ext cx="2681375" cy="679281"/>
          </a:xfrm>
          <a:prstGeom prst="rect">
            <a:avLst/>
          </a:prstGeom>
        </p:spPr>
      </p:pic>
      <p:cxnSp>
        <p:nvCxnSpPr>
          <p:cNvPr id="11" name="Straight Connector 10">
            <a:extLst>
              <a:ext uri="{FF2B5EF4-FFF2-40B4-BE49-F238E27FC236}">
                <a16:creationId xmlns:a16="http://schemas.microsoft.com/office/drawing/2014/main" id="{94BF3282-D615-4942-B153-7DA6A0F402BD}"/>
              </a:ext>
            </a:extLst>
          </p:cNvPr>
          <p:cNvCxnSpPr/>
          <p:nvPr userDrawn="1"/>
        </p:nvCxnSpPr>
        <p:spPr>
          <a:xfrm>
            <a:off x="437745" y="51714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F4EB36-3AAF-4966-AD85-26AED9BA913F}"/>
              </a:ext>
            </a:extLst>
          </p:cNvPr>
          <p:cNvCxnSpPr/>
          <p:nvPr userDrawn="1"/>
        </p:nvCxnSpPr>
        <p:spPr>
          <a:xfrm>
            <a:off x="437745" y="20218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B9B7B0BB-251E-4D4A-8DE2-2258F3114021}"/>
              </a:ext>
            </a:extLst>
          </p:cNvPr>
          <p:cNvSpPr txBox="1">
            <a:spLocks/>
          </p:cNvSpPr>
          <p:nvPr userDrawn="1"/>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dirty="0"/>
          </a:p>
        </p:txBody>
      </p:sp>
      <p:pic>
        <p:nvPicPr>
          <p:cNvPr id="6" name="Picture 5">
            <a:extLst>
              <a:ext uri="{FF2B5EF4-FFF2-40B4-BE49-F238E27FC236}">
                <a16:creationId xmlns:a16="http://schemas.microsoft.com/office/drawing/2014/main" id="{AA51B0BD-D723-402E-844C-44F35D245CA0}"/>
              </a:ext>
            </a:extLst>
          </p:cNvPr>
          <p:cNvPicPr>
            <a:picLocks noChangeAspect="1"/>
          </p:cNvPicPr>
          <p:nvPr userDrawn="1"/>
        </p:nvPicPr>
        <p:blipFill>
          <a:blip r:embed="rId4"/>
          <a:stretch>
            <a:fillRect/>
          </a:stretch>
        </p:blipFill>
        <p:spPr>
          <a:xfrm>
            <a:off x="437745" y="5294762"/>
            <a:ext cx="2476500" cy="485775"/>
          </a:xfrm>
          <a:prstGeom prst="rect">
            <a:avLst/>
          </a:prstGeom>
        </p:spPr>
      </p:pic>
    </p:spTree>
    <p:extLst>
      <p:ext uri="{BB962C8B-B14F-4D97-AF65-F5344CB8AC3E}">
        <p14:creationId xmlns:p14="http://schemas.microsoft.com/office/powerpoint/2010/main" val="2888906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p:nvSpPr>
        <p:spPr>
          <a:xfrm>
            <a:off x="-10579" y="0"/>
            <a:ext cx="12192000"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3F55802-17CA-4076-B857-C9DC108ED7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745" y="1183132"/>
            <a:ext cx="2681375" cy="679281"/>
          </a:xfrm>
          <a:prstGeom prst="rect">
            <a:avLst/>
          </a:prstGeom>
        </p:spPr>
      </p:pic>
      <p:cxnSp>
        <p:nvCxnSpPr>
          <p:cNvPr id="11" name="Straight Connector 10">
            <a:extLst>
              <a:ext uri="{FF2B5EF4-FFF2-40B4-BE49-F238E27FC236}">
                <a16:creationId xmlns:a16="http://schemas.microsoft.com/office/drawing/2014/main" id="{94BF3282-D615-4942-B153-7DA6A0F402BD}"/>
              </a:ext>
            </a:extLst>
          </p:cNvPr>
          <p:cNvCxnSpPr/>
          <p:nvPr/>
        </p:nvCxnSpPr>
        <p:spPr>
          <a:xfrm>
            <a:off x="437745" y="51714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F4EB36-3AAF-4966-AD85-26AED9BA913F}"/>
              </a:ext>
            </a:extLst>
          </p:cNvPr>
          <p:cNvCxnSpPr/>
          <p:nvPr/>
        </p:nvCxnSpPr>
        <p:spPr>
          <a:xfrm>
            <a:off x="437745" y="20218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B9B7B0BB-251E-4D4A-8DE2-2258F3114021}"/>
              </a:ext>
            </a:extLst>
          </p:cNvPr>
          <p:cNvSpPr txBox="1">
            <a:spLocks/>
          </p:cNvSpPr>
          <p:nvPr/>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dirty="0"/>
          </a:p>
        </p:txBody>
      </p:sp>
      <p:pic>
        <p:nvPicPr>
          <p:cNvPr id="2" name="Picture 1">
            <a:extLst>
              <a:ext uri="{FF2B5EF4-FFF2-40B4-BE49-F238E27FC236}">
                <a16:creationId xmlns:a16="http://schemas.microsoft.com/office/drawing/2014/main" id="{0A0025C2-1B2A-4442-8433-6DCE26492ED6}"/>
              </a:ext>
            </a:extLst>
          </p:cNvPr>
          <p:cNvPicPr>
            <a:picLocks noChangeAspect="1"/>
          </p:cNvPicPr>
          <p:nvPr/>
        </p:nvPicPr>
        <p:blipFill>
          <a:blip r:embed="rId3"/>
          <a:stretch>
            <a:fillRect/>
          </a:stretch>
        </p:blipFill>
        <p:spPr>
          <a:xfrm>
            <a:off x="437745" y="5241065"/>
            <a:ext cx="2533650" cy="590550"/>
          </a:xfrm>
          <a:prstGeom prst="rect">
            <a:avLst/>
          </a:prstGeom>
        </p:spPr>
      </p:pic>
      <p:sp>
        <p:nvSpPr>
          <p:cNvPr id="15" name="Text Placeholder 14"/>
          <p:cNvSpPr>
            <a:spLocks noGrp="1"/>
          </p:cNvSpPr>
          <p:nvPr>
            <p:ph type="body" sz="quarter" idx="11" hasCustomPrompt="1"/>
          </p:nvPr>
        </p:nvSpPr>
        <p:spPr>
          <a:xfrm>
            <a:off x="438150" y="3346450"/>
            <a:ext cx="9705975" cy="735013"/>
          </a:xfrm>
        </p:spPr>
        <p:txBody>
          <a:bodyPr>
            <a:noAutofit/>
          </a:bodyPr>
          <a:lstStyle>
            <a:lvl1pPr marL="0" indent="0">
              <a:buNone/>
              <a:defRPr sz="4800" baseline="0">
                <a:solidFill>
                  <a:schemeClr val="accent4"/>
                </a:solidFill>
                <a:latin typeface="Tahoma" panose="020B0604030504040204" pitchFamily="34" charset="0"/>
                <a:ea typeface="Tahoma" panose="020B0604030504040204" pitchFamily="34" charset="0"/>
                <a:cs typeface="Tahoma" panose="020B0604030504040204" pitchFamily="34" charset="0"/>
              </a:defRPr>
            </a:lvl1pPr>
            <a:lvl2pPr>
              <a:defRPr sz="4800">
                <a:solidFill>
                  <a:schemeClr val="accent4"/>
                </a:solidFill>
              </a:defRPr>
            </a:lvl2pPr>
            <a:lvl3pPr>
              <a:defRPr sz="4800">
                <a:solidFill>
                  <a:schemeClr val="accent4"/>
                </a:solidFill>
              </a:defRPr>
            </a:lvl3pPr>
            <a:lvl4pPr>
              <a:defRPr sz="4800">
                <a:solidFill>
                  <a:schemeClr val="accent4"/>
                </a:solidFill>
              </a:defRPr>
            </a:lvl4pPr>
            <a:lvl5pPr>
              <a:defRPr sz="4800">
                <a:solidFill>
                  <a:schemeClr val="accent4"/>
                </a:solidFill>
              </a:defRPr>
            </a:lvl5pPr>
          </a:lstStyle>
          <a:p>
            <a:pPr lvl="0"/>
            <a:r>
              <a:rPr lang="en-US" dirty="0"/>
              <a:t>Insert presenter name(s) here</a:t>
            </a:r>
          </a:p>
        </p:txBody>
      </p:sp>
      <p:sp>
        <p:nvSpPr>
          <p:cNvPr id="14" name="Text Placeholder 5"/>
          <p:cNvSpPr>
            <a:spLocks noGrp="1"/>
          </p:cNvSpPr>
          <p:nvPr>
            <p:ph type="body" sz="quarter" idx="12" hasCustomPrompt="1"/>
          </p:nvPr>
        </p:nvSpPr>
        <p:spPr>
          <a:xfrm>
            <a:off x="438150" y="2378793"/>
            <a:ext cx="9705975" cy="628650"/>
          </a:xfrm>
        </p:spPr>
        <p:txBody>
          <a:bodyPr>
            <a:noAutofit/>
          </a:bodyPr>
          <a:lstStyle>
            <a:lvl1pPr>
              <a:defRPr sz="4800">
                <a:solidFill>
                  <a:schemeClr val="bg1"/>
                </a:solidFill>
              </a:defRPr>
            </a:lvl1pPr>
          </a:lstStyle>
          <a:p>
            <a:pPr lvl="0"/>
            <a:r>
              <a:rPr lang="en-US" dirty="0"/>
              <a:t>Insert presentation title here</a:t>
            </a:r>
          </a:p>
        </p:txBody>
      </p:sp>
    </p:spTree>
    <p:extLst>
      <p:ext uri="{BB962C8B-B14F-4D97-AF65-F5344CB8AC3E}">
        <p14:creationId xmlns:p14="http://schemas.microsoft.com/office/powerpoint/2010/main" val="915012213"/>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Gradi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0C825A-9E62-4D83-BBBC-677C1CAB3E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9" y="-1"/>
            <a:ext cx="12207022" cy="6858001"/>
          </a:xfrm>
          <a:prstGeom prst="rect">
            <a:avLst/>
          </a:prstGeom>
        </p:spPr>
      </p:pic>
      <p:pic>
        <p:nvPicPr>
          <p:cNvPr id="8" name="Picture 7">
            <a:extLst>
              <a:ext uri="{FF2B5EF4-FFF2-40B4-BE49-F238E27FC236}">
                <a16:creationId xmlns:a16="http://schemas.microsoft.com/office/drawing/2014/main" id="{B3F55802-17CA-4076-B857-C9DC108ED7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745" y="1183132"/>
            <a:ext cx="2681375" cy="679281"/>
          </a:xfrm>
          <a:prstGeom prst="rect">
            <a:avLst/>
          </a:prstGeom>
        </p:spPr>
      </p:pic>
      <p:cxnSp>
        <p:nvCxnSpPr>
          <p:cNvPr id="11" name="Straight Connector 10">
            <a:extLst>
              <a:ext uri="{FF2B5EF4-FFF2-40B4-BE49-F238E27FC236}">
                <a16:creationId xmlns:a16="http://schemas.microsoft.com/office/drawing/2014/main" id="{94BF3282-D615-4942-B153-7DA6A0F402BD}"/>
              </a:ext>
            </a:extLst>
          </p:cNvPr>
          <p:cNvCxnSpPr/>
          <p:nvPr/>
        </p:nvCxnSpPr>
        <p:spPr>
          <a:xfrm>
            <a:off x="437745" y="51714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F4EB36-3AAF-4966-AD85-26AED9BA913F}"/>
              </a:ext>
            </a:extLst>
          </p:cNvPr>
          <p:cNvCxnSpPr/>
          <p:nvPr/>
        </p:nvCxnSpPr>
        <p:spPr>
          <a:xfrm>
            <a:off x="437745" y="20218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B9B7B0BB-251E-4D4A-8DE2-2258F3114021}"/>
              </a:ext>
            </a:extLst>
          </p:cNvPr>
          <p:cNvSpPr txBox="1">
            <a:spLocks/>
          </p:cNvSpPr>
          <p:nvPr/>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dirty="0"/>
          </a:p>
        </p:txBody>
      </p:sp>
      <p:pic>
        <p:nvPicPr>
          <p:cNvPr id="6" name="Picture 5">
            <a:extLst>
              <a:ext uri="{FF2B5EF4-FFF2-40B4-BE49-F238E27FC236}">
                <a16:creationId xmlns:a16="http://schemas.microsoft.com/office/drawing/2014/main" id="{AA51B0BD-D723-402E-844C-44F35D245CA0}"/>
              </a:ext>
            </a:extLst>
          </p:cNvPr>
          <p:cNvPicPr>
            <a:picLocks noChangeAspect="1"/>
          </p:cNvPicPr>
          <p:nvPr/>
        </p:nvPicPr>
        <p:blipFill>
          <a:blip r:embed="rId4"/>
          <a:stretch>
            <a:fillRect/>
          </a:stretch>
        </p:blipFill>
        <p:spPr>
          <a:xfrm>
            <a:off x="437745" y="5294762"/>
            <a:ext cx="2476500" cy="485775"/>
          </a:xfrm>
          <a:prstGeom prst="rect">
            <a:avLst/>
          </a:prstGeom>
        </p:spPr>
      </p:pic>
      <p:sp>
        <p:nvSpPr>
          <p:cNvPr id="13" name="Text Placeholder 14"/>
          <p:cNvSpPr>
            <a:spLocks noGrp="1"/>
          </p:cNvSpPr>
          <p:nvPr>
            <p:ph type="body" sz="quarter" idx="11" hasCustomPrompt="1"/>
          </p:nvPr>
        </p:nvSpPr>
        <p:spPr>
          <a:xfrm>
            <a:off x="438150" y="3346450"/>
            <a:ext cx="9705975" cy="735013"/>
          </a:xfrm>
        </p:spPr>
        <p:txBody>
          <a:bodyPr>
            <a:noAutofit/>
          </a:bodyPr>
          <a:lstStyle>
            <a:lvl1pPr marL="0" indent="0">
              <a:buNone/>
              <a:defRPr sz="4800" baseline="0">
                <a:solidFill>
                  <a:schemeClr val="accent4"/>
                </a:solidFill>
                <a:latin typeface="Tahoma" panose="020B0604030504040204" pitchFamily="34" charset="0"/>
                <a:ea typeface="Tahoma" panose="020B0604030504040204" pitchFamily="34" charset="0"/>
                <a:cs typeface="Tahoma" panose="020B0604030504040204" pitchFamily="34" charset="0"/>
              </a:defRPr>
            </a:lvl1pPr>
            <a:lvl2pPr>
              <a:defRPr sz="4800">
                <a:solidFill>
                  <a:schemeClr val="accent4"/>
                </a:solidFill>
              </a:defRPr>
            </a:lvl2pPr>
            <a:lvl3pPr>
              <a:defRPr sz="4800">
                <a:solidFill>
                  <a:schemeClr val="accent4"/>
                </a:solidFill>
              </a:defRPr>
            </a:lvl3pPr>
            <a:lvl4pPr>
              <a:defRPr sz="4800">
                <a:solidFill>
                  <a:schemeClr val="accent4"/>
                </a:solidFill>
              </a:defRPr>
            </a:lvl4pPr>
            <a:lvl5pPr>
              <a:defRPr sz="4800">
                <a:solidFill>
                  <a:schemeClr val="accent4"/>
                </a:solidFill>
              </a:defRPr>
            </a:lvl5pPr>
          </a:lstStyle>
          <a:p>
            <a:pPr lvl="0"/>
            <a:r>
              <a:rPr lang="en-US" dirty="0"/>
              <a:t>Insert presenter name(s) here</a:t>
            </a:r>
          </a:p>
        </p:txBody>
      </p:sp>
      <p:sp>
        <p:nvSpPr>
          <p:cNvPr id="14" name="Text Placeholder 5"/>
          <p:cNvSpPr>
            <a:spLocks noGrp="1"/>
          </p:cNvSpPr>
          <p:nvPr>
            <p:ph type="body" sz="quarter" idx="12" hasCustomPrompt="1"/>
          </p:nvPr>
        </p:nvSpPr>
        <p:spPr>
          <a:xfrm>
            <a:off x="438150" y="2378793"/>
            <a:ext cx="9705975" cy="628650"/>
          </a:xfrm>
        </p:spPr>
        <p:txBody>
          <a:bodyPr>
            <a:noAutofit/>
          </a:bodyPr>
          <a:lstStyle>
            <a:lvl1pPr>
              <a:defRPr sz="4800">
                <a:solidFill>
                  <a:schemeClr val="bg1"/>
                </a:solidFill>
              </a:defRPr>
            </a:lvl1pPr>
          </a:lstStyle>
          <a:p>
            <a:pPr lvl="0"/>
            <a:r>
              <a:rPr lang="en-US" dirty="0"/>
              <a:t>Insert presentation title here</a:t>
            </a:r>
          </a:p>
        </p:txBody>
      </p:sp>
    </p:spTree>
    <p:extLst>
      <p:ext uri="{BB962C8B-B14F-4D97-AF65-F5344CB8AC3E}">
        <p14:creationId xmlns:p14="http://schemas.microsoft.com/office/powerpoint/2010/main" val="165313101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OC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p:nvSpPr>
        <p:spPr>
          <a:xfrm>
            <a:off x="-10579" y="0"/>
            <a:ext cx="5371474"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3F55802-17CA-4076-B857-C9DC108ED7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50968"/>
            <a:ext cx="2681375" cy="679281"/>
          </a:xfrm>
          <a:prstGeom prst="rect">
            <a:avLst/>
          </a:prstGeom>
        </p:spPr>
      </p:pic>
      <p:cxnSp>
        <p:nvCxnSpPr>
          <p:cNvPr id="4" name="Straight Connector 3">
            <a:extLst>
              <a:ext uri="{FF2B5EF4-FFF2-40B4-BE49-F238E27FC236}">
                <a16:creationId xmlns:a16="http://schemas.microsoft.com/office/drawing/2014/main" id="{9886C41F-4CDD-4625-904D-173F568A8F34}"/>
              </a:ext>
            </a:extLst>
          </p:cNvPr>
          <p:cNvCxnSpPr/>
          <p:nvPr/>
        </p:nvCxnSpPr>
        <p:spPr>
          <a:xfrm>
            <a:off x="6571129" y="111162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F0928D-029B-4701-AF1F-8B9ED97B3AB4}"/>
              </a:ext>
            </a:extLst>
          </p:cNvPr>
          <p:cNvCxnSpPr/>
          <p:nvPr/>
        </p:nvCxnSpPr>
        <p:spPr>
          <a:xfrm>
            <a:off x="6571129" y="569378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hasCustomPrompt="1"/>
          </p:nvPr>
        </p:nvSpPr>
        <p:spPr>
          <a:xfrm>
            <a:off x="6571129" y="357809"/>
            <a:ext cx="4634753" cy="753815"/>
          </a:xfrm>
        </p:spPr>
        <p:txBody>
          <a:bodyPr>
            <a:noAutofit/>
          </a:bodyPr>
          <a:lstStyle>
            <a:lvl1pPr>
              <a:defRPr sz="4000" baseline="0">
                <a:solidFill>
                  <a:schemeClr val="accent2"/>
                </a:solidFill>
              </a:defRPr>
            </a:lvl1pPr>
          </a:lstStyle>
          <a:p>
            <a:r>
              <a:rPr lang="en-US" dirty="0"/>
              <a:t>Click to Add Title</a:t>
            </a:r>
          </a:p>
        </p:txBody>
      </p:sp>
      <p:sp>
        <p:nvSpPr>
          <p:cNvPr id="13" name="Text Placeholder 12"/>
          <p:cNvSpPr>
            <a:spLocks noGrp="1"/>
          </p:cNvSpPr>
          <p:nvPr>
            <p:ph type="body" sz="quarter" idx="10" hasCustomPrompt="1"/>
          </p:nvPr>
        </p:nvSpPr>
        <p:spPr>
          <a:xfrm>
            <a:off x="6102350" y="1590675"/>
            <a:ext cx="5845175" cy="3517900"/>
          </a:xfrm>
        </p:spPr>
        <p:txBody>
          <a:bodyPr>
            <a:normAutofit/>
          </a:bodyPr>
          <a:lstStyle>
            <a:lvl1pPr marL="514350" indent="-514350">
              <a:buClr>
                <a:schemeClr val="accent2"/>
              </a:buClr>
              <a:buFont typeface="+mj-lt"/>
              <a:buAutoNum type="arabicPeriod"/>
              <a:defRPr sz="3200">
                <a:solidFill>
                  <a:schemeClr val="tx1"/>
                </a:solidFill>
                <a:latin typeface="Palatino Linotype" panose="02040502050505030304" pitchFamily="18" charset="0"/>
              </a:defRPr>
            </a:lvl1pPr>
            <a:lvl2pPr>
              <a:defRPr sz="3200"/>
            </a:lvl2pPr>
            <a:lvl3pPr>
              <a:defRPr sz="3200"/>
            </a:lvl3pPr>
            <a:lvl4pPr>
              <a:defRPr sz="3200"/>
            </a:lvl4pPr>
            <a:lvl5pPr>
              <a:defRPr sz="3200"/>
            </a:lvl5pPr>
          </a:lstStyle>
          <a:p>
            <a:pPr lvl="0"/>
            <a:r>
              <a:rPr lang="en-US" dirty="0"/>
              <a:t>Click to insert agenda</a:t>
            </a:r>
          </a:p>
        </p:txBody>
      </p:sp>
      <p:sp>
        <p:nvSpPr>
          <p:cNvPr id="14" name="Slide Number Placeholder 13"/>
          <p:cNvSpPr>
            <a:spLocks noGrp="1"/>
          </p:cNvSpPr>
          <p:nvPr>
            <p:ph type="sldNum" sz="quarter" idx="11"/>
          </p:nvPr>
        </p:nvSpPr>
        <p:spPr/>
        <p:txBody>
          <a:bodyPr/>
          <a:lstStyle/>
          <a:p>
            <a:fld id="{CB770E5B-A088-45B1-B0D1-069BF9352BC7}" type="slidenum">
              <a:rPr lang="en-US" smtClean="0"/>
              <a:pPr/>
              <a:t>‹#›</a:t>
            </a:fld>
            <a:endParaRPr lang="en-US"/>
          </a:p>
        </p:txBody>
      </p:sp>
    </p:spTree>
    <p:extLst>
      <p:ext uri="{BB962C8B-B14F-4D97-AF65-F5344CB8AC3E}">
        <p14:creationId xmlns:p14="http://schemas.microsoft.com/office/powerpoint/2010/main" val="3555533077"/>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OC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p:nvSpPr>
        <p:spPr>
          <a:xfrm>
            <a:off x="6820526" y="0"/>
            <a:ext cx="5371474"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DB92A7C6-3D81-4C67-BB29-B2EEBB1DF7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50968"/>
            <a:ext cx="2681372" cy="679281"/>
          </a:xfrm>
          <a:prstGeom prst="rect">
            <a:avLst/>
          </a:prstGeom>
        </p:spPr>
      </p:pic>
      <p:cxnSp>
        <p:nvCxnSpPr>
          <p:cNvPr id="5" name="Straight Connector 4">
            <a:extLst>
              <a:ext uri="{FF2B5EF4-FFF2-40B4-BE49-F238E27FC236}">
                <a16:creationId xmlns:a16="http://schemas.microsoft.com/office/drawing/2014/main" id="{12BDA65C-ED68-45DA-9923-02AC9E67C163}"/>
              </a:ext>
            </a:extLst>
          </p:cNvPr>
          <p:cNvCxnSpPr/>
          <p:nvPr/>
        </p:nvCxnSpPr>
        <p:spPr>
          <a:xfrm>
            <a:off x="851049" y="111162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1BBE04F-98F9-468A-8CD7-03ACF080EF1D}"/>
              </a:ext>
            </a:extLst>
          </p:cNvPr>
          <p:cNvCxnSpPr/>
          <p:nvPr/>
        </p:nvCxnSpPr>
        <p:spPr>
          <a:xfrm>
            <a:off x="851049" y="569378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sp>
        <p:nvSpPr>
          <p:cNvPr id="8" name="Slide Number Placeholder 4">
            <a:extLst>
              <a:ext uri="{FF2B5EF4-FFF2-40B4-BE49-F238E27FC236}">
                <a16:creationId xmlns:a16="http://schemas.microsoft.com/office/drawing/2014/main" id="{C87A8A1B-867D-4772-937F-8C74E14F2495}"/>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CB770E5B-A088-45B1-B0D1-069BF9352BC7}" type="slidenum">
              <a:rPr lang="en-US" smtClean="0"/>
              <a:pPr/>
              <a:t>‹#›</a:t>
            </a:fld>
            <a:endParaRPr lang="en-US"/>
          </a:p>
        </p:txBody>
      </p:sp>
      <p:sp>
        <p:nvSpPr>
          <p:cNvPr id="10" name="Text Placeholder 12"/>
          <p:cNvSpPr>
            <a:spLocks noGrp="1"/>
          </p:cNvSpPr>
          <p:nvPr>
            <p:ph type="body" sz="quarter" idx="10" hasCustomPrompt="1"/>
          </p:nvPr>
        </p:nvSpPr>
        <p:spPr>
          <a:xfrm>
            <a:off x="350900" y="1590675"/>
            <a:ext cx="5845175" cy="3517900"/>
          </a:xfrm>
        </p:spPr>
        <p:txBody>
          <a:bodyPr>
            <a:normAutofit/>
          </a:bodyPr>
          <a:lstStyle>
            <a:lvl1pPr marL="514350" indent="-514350">
              <a:buClr>
                <a:schemeClr val="accent2"/>
              </a:buClr>
              <a:buFont typeface="+mj-lt"/>
              <a:buAutoNum type="arabicPeriod"/>
              <a:defRPr sz="3200">
                <a:solidFill>
                  <a:schemeClr val="tx1"/>
                </a:solidFill>
                <a:latin typeface="Palatino Linotype" panose="02040502050505030304" pitchFamily="18" charset="0"/>
              </a:defRPr>
            </a:lvl1pPr>
            <a:lvl2pPr>
              <a:defRPr sz="3200"/>
            </a:lvl2pPr>
            <a:lvl3pPr>
              <a:defRPr sz="3200"/>
            </a:lvl3pPr>
            <a:lvl4pPr>
              <a:defRPr sz="3200"/>
            </a:lvl4pPr>
            <a:lvl5pPr>
              <a:defRPr sz="3200"/>
            </a:lvl5pPr>
          </a:lstStyle>
          <a:p>
            <a:pPr lvl="0"/>
            <a:r>
              <a:rPr lang="en-US" dirty="0"/>
              <a:t>Click to insert agenda</a:t>
            </a:r>
          </a:p>
        </p:txBody>
      </p:sp>
      <p:sp>
        <p:nvSpPr>
          <p:cNvPr id="11" name="Title 5"/>
          <p:cNvSpPr txBox="1">
            <a:spLocks/>
          </p:cNvSpPr>
          <p:nvPr/>
        </p:nvSpPr>
        <p:spPr>
          <a:xfrm>
            <a:off x="851049" y="365663"/>
            <a:ext cx="4634753" cy="7538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baseline="0">
                <a:solidFill>
                  <a:schemeClr val="accent2"/>
                </a:solidFill>
                <a:latin typeface="Palatino Linotype" panose="02040502050505030304" pitchFamily="18" charset="0"/>
                <a:ea typeface="+mj-ea"/>
                <a:cs typeface="+mj-cs"/>
              </a:defRPr>
            </a:lvl1pPr>
          </a:lstStyle>
          <a:p>
            <a:r>
              <a:rPr lang="en-US" dirty="0"/>
              <a:t>Click to Add Title</a:t>
            </a:r>
          </a:p>
        </p:txBody>
      </p:sp>
    </p:spTree>
    <p:extLst>
      <p:ext uri="{BB962C8B-B14F-4D97-AF65-F5344CB8AC3E}">
        <p14:creationId xmlns:p14="http://schemas.microsoft.com/office/powerpoint/2010/main" val="3850340130"/>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l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2A7C6-3D81-4C67-BB29-B2EEBB1DF7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50968"/>
            <a:ext cx="2681372" cy="679281"/>
          </a:xfrm>
          <a:prstGeom prst="rect">
            <a:avLst/>
          </a:prstGeom>
        </p:spPr>
      </p:pic>
      <p:sp>
        <p:nvSpPr>
          <p:cNvPr id="8" name="Text Placeholder 7"/>
          <p:cNvSpPr>
            <a:spLocks noGrp="1"/>
          </p:cNvSpPr>
          <p:nvPr>
            <p:ph type="body" sz="quarter" idx="10" hasCustomPrompt="1"/>
          </p:nvPr>
        </p:nvSpPr>
        <p:spPr>
          <a:xfrm>
            <a:off x="828675" y="1470991"/>
            <a:ext cx="10534650" cy="4377862"/>
          </a:xfrm>
        </p:spPr>
        <p:txBody>
          <a:bodyPr/>
          <a:lstStyle>
            <a:lvl1pPr marL="0" indent="0">
              <a:buNone/>
              <a:defRPr baseline="0">
                <a:latin typeface="Palatino Linotype" panose="020405020505050303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latin typeface="Palatino Linotype" panose="02040502050505030304" pitchFamily="18" charset="0"/>
              </a:rPr>
              <a:t>Click to insert text</a:t>
            </a:r>
            <a:endParaRPr lang="en-US" dirty="0"/>
          </a:p>
        </p:txBody>
      </p:sp>
      <p:sp>
        <p:nvSpPr>
          <p:cNvPr id="9" name="Slide Number Placeholder 8"/>
          <p:cNvSpPr>
            <a:spLocks noGrp="1"/>
          </p:cNvSpPr>
          <p:nvPr>
            <p:ph type="sldNum" sz="quarter" idx="11"/>
          </p:nvPr>
        </p:nvSpPr>
        <p:spPr/>
        <p:txBody>
          <a:bodyPr/>
          <a:lstStyle/>
          <a:p>
            <a:fld id="{CB770E5B-A088-45B1-B0D1-069BF9352BC7}" type="slidenum">
              <a:rPr lang="en-US" smtClean="0"/>
              <a:pPr/>
              <a:t>‹#›</a:t>
            </a:fld>
            <a:endParaRPr lang="en-US"/>
          </a:p>
        </p:txBody>
      </p:sp>
      <p:sp>
        <p:nvSpPr>
          <p:cNvPr id="2" name="Title 1"/>
          <p:cNvSpPr>
            <a:spLocks noGrp="1"/>
          </p:cNvSpPr>
          <p:nvPr>
            <p:ph type="title" hasCustomPrompt="1"/>
          </p:nvPr>
        </p:nvSpPr>
        <p:spPr>
          <a:xfrm>
            <a:off x="838200" y="365126"/>
            <a:ext cx="10515600" cy="787814"/>
          </a:xfrm>
        </p:spPr>
        <p:txBody>
          <a:bodyPr/>
          <a:lstStyle>
            <a:lvl1pPr>
              <a:defRPr/>
            </a:lvl1pPr>
          </a:lstStyle>
          <a:p>
            <a:r>
              <a:rPr lang="en-US" dirty="0"/>
              <a:t>Click to Insert Title Header </a:t>
            </a:r>
          </a:p>
        </p:txBody>
      </p:sp>
    </p:spTree>
    <p:extLst>
      <p:ext uri="{BB962C8B-B14F-4D97-AF65-F5344CB8AC3E}">
        <p14:creationId xmlns:p14="http://schemas.microsoft.com/office/powerpoint/2010/main" val="133932994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Image on left, text on r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2A7C6-3D81-4C67-BB29-B2EEBB1DF7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50968"/>
            <a:ext cx="2681372" cy="679281"/>
          </a:xfrm>
          <a:prstGeom prst="rect">
            <a:avLst/>
          </a:prstGeom>
        </p:spPr>
      </p:pic>
      <p:sp>
        <p:nvSpPr>
          <p:cNvPr id="8" name="Text Placeholder 7"/>
          <p:cNvSpPr>
            <a:spLocks noGrp="1"/>
          </p:cNvSpPr>
          <p:nvPr>
            <p:ph type="body" sz="quarter" idx="10" hasCustomPrompt="1"/>
          </p:nvPr>
        </p:nvSpPr>
        <p:spPr>
          <a:xfrm>
            <a:off x="5208104" y="1603513"/>
            <a:ext cx="6155221" cy="4245340"/>
          </a:xfrm>
        </p:spPr>
        <p:txBody>
          <a:bodyPr/>
          <a:lstStyle>
            <a:lvl1pPr marL="457200" marR="0" indent="-4572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baseline="0">
                <a:latin typeface="Palatino Linotype" panose="020405020505050303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latin typeface="Palatino Linotype" panose="02040502050505030304" pitchFamily="18" charset="0"/>
              </a:rPr>
              <a:t>Click to insert text</a:t>
            </a:r>
          </a:p>
          <a:p>
            <a:pPr lvl="0"/>
            <a:endParaRPr lang="en-US" dirty="0">
              <a:latin typeface="Palatino Linotype" panose="02040502050505030304" pitchFamily="18" charset="0"/>
            </a:endParaRPr>
          </a:p>
          <a:p>
            <a:pPr lvl="0"/>
            <a:endParaRPr lang="en-US" dirty="0">
              <a:latin typeface="Palatino Linotype" panose="02040502050505030304" pitchFamily="18" charset="0"/>
            </a:endParaRPr>
          </a:p>
          <a:p>
            <a:pPr lvl="0"/>
            <a:endParaRPr lang="en-US" dirty="0"/>
          </a:p>
        </p:txBody>
      </p:sp>
      <p:sp>
        <p:nvSpPr>
          <p:cNvPr id="7" name="Slide Number Placeholder 6"/>
          <p:cNvSpPr>
            <a:spLocks noGrp="1"/>
          </p:cNvSpPr>
          <p:nvPr>
            <p:ph type="sldNum" sz="quarter" idx="11"/>
          </p:nvPr>
        </p:nvSpPr>
        <p:spPr/>
        <p:txBody>
          <a:bodyPr/>
          <a:lstStyle/>
          <a:p>
            <a:fld id="{CB770E5B-A088-45B1-B0D1-069BF9352BC7}" type="slidenum">
              <a:rPr lang="en-US" smtClean="0"/>
              <a:pPr/>
              <a:t>‹#›</a:t>
            </a:fld>
            <a:endParaRPr lang="en-US"/>
          </a:p>
        </p:txBody>
      </p:sp>
      <p:sp>
        <p:nvSpPr>
          <p:cNvPr id="9" name="Title 1"/>
          <p:cNvSpPr>
            <a:spLocks noGrp="1"/>
          </p:cNvSpPr>
          <p:nvPr>
            <p:ph type="title" hasCustomPrompt="1"/>
          </p:nvPr>
        </p:nvSpPr>
        <p:spPr>
          <a:xfrm>
            <a:off x="838200" y="365126"/>
            <a:ext cx="10515600" cy="787814"/>
          </a:xfrm>
        </p:spPr>
        <p:txBody>
          <a:bodyPr/>
          <a:lstStyle>
            <a:lvl1pPr>
              <a:defRPr/>
            </a:lvl1pPr>
          </a:lstStyle>
          <a:p>
            <a:r>
              <a:rPr lang="en-US" dirty="0"/>
              <a:t>Click to Insert Title Header</a:t>
            </a:r>
          </a:p>
        </p:txBody>
      </p:sp>
      <p:sp>
        <p:nvSpPr>
          <p:cNvPr id="3" name="Content Placeholder 2"/>
          <p:cNvSpPr>
            <a:spLocks noGrp="1"/>
          </p:cNvSpPr>
          <p:nvPr>
            <p:ph sz="quarter" idx="12" hasCustomPrompt="1"/>
          </p:nvPr>
        </p:nvSpPr>
        <p:spPr>
          <a:xfrm>
            <a:off x="838200" y="1603513"/>
            <a:ext cx="3929063" cy="4244837"/>
          </a:xfrm>
        </p:spPr>
        <p:txBody>
          <a:bodyPr>
            <a:normAutofit/>
          </a:bodyPr>
          <a:lstStyle>
            <a:lvl1pPr>
              <a:defRPr sz="2400" baseline="0"/>
            </a:lvl1pPr>
          </a:lstStyle>
          <a:p>
            <a:pPr lvl="0"/>
            <a:r>
              <a:rPr lang="en-US" dirty="0"/>
              <a:t>Click icon to insert content</a:t>
            </a:r>
          </a:p>
        </p:txBody>
      </p:sp>
    </p:spTree>
    <p:extLst>
      <p:ext uri="{BB962C8B-B14F-4D97-AF65-F5344CB8AC3E}">
        <p14:creationId xmlns:p14="http://schemas.microsoft.com/office/powerpoint/2010/main" val="165469029"/>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2A7C6-3D81-4C67-BB29-B2EEBB1DF7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50968"/>
            <a:ext cx="2681372" cy="679281"/>
          </a:xfrm>
          <a:prstGeom prst="rect">
            <a:avLst/>
          </a:prstGeom>
        </p:spPr>
      </p:pic>
      <p:sp>
        <p:nvSpPr>
          <p:cNvPr id="7" name="Slide Number Placeholder 6"/>
          <p:cNvSpPr>
            <a:spLocks noGrp="1"/>
          </p:cNvSpPr>
          <p:nvPr>
            <p:ph type="sldNum" sz="quarter" idx="10"/>
          </p:nvPr>
        </p:nvSpPr>
        <p:spPr/>
        <p:txBody>
          <a:bodyPr/>
          <a:lstStyle/>
          <a:p>
            <a:fld id="{CB770E5B-A088-45B1-B0D1-069BF9352BC7}" type="slidenum">
              <a:rPr lang="en-US" smtClean="0"/>
              <a:pPr/>
              <a:t>‹#›</a:t>
            </a:fld>
            <a:endParaRPr lang="en-US"/>
          </a:p>
        </p:txBody>
      </p:sp>
      <p:sp>
        <p:nvSpPr>
          <p:cNvPr id="9" name="Title 1"/>
          <p:cNvSpPr>
            <a:spLocks noGrp="1"/>
          </p:cNvSpPr>
          <p:nvPr>
            <p:ph type="title" hasCustomPrompt="1"/>
          </p:nvPr>
        </p:nvSpPr>
        <p:spPr>
          <a:xfrm>
            <a:off x="838200" y="365126"/>
            <a:ext cx="10515600" cy="787814"/>
          </a:xfrm>
        </p:spPr>
        <p:txBody>
          <a:bodyPr/>
          <a:lstStyle>
            <a:lvl1pPr>
              <a:defRPr/>
            </a:lvl1pPr>
          </a:lstStyle>
          <a:p>
            <a:r>
              <a:rPr lang="en-US" dirty="0"/>
              <a:t>Click to Insert Title Header</a:t>
            </a:r>
          </a:p>
        </p:txBody>
      </p:sp>
      <p:sp>
        <p:nvSpPr>
          <p:cNvPr id="3" name="Content Placeholder 2"/>
          <p:cNvSpPr>
            <a:spLocks noGrp="1"/>
          </p:cNvSpPr>
          <p:nvPr>
            <p:ph sz="quarter" idx="12" hasCustomPrompt="1"/>
          </p:nvPr>
        </p:nvSpPr>
        <p:spPr>
          <a:xfrm>
            <a:off x="1262062" y="1465179"/>
            <a:ext cx="9667875" cy="4273550"/>
          </a:xfrm>
        </p:spPr>
        <p:txBody>
          <a:bodyPr/>
          <a:lstStyle>
            <a:lvl1pPr>
              <a:defRPr baseline="0"/>
            </a:lvl1pPr>
          </a:lstStyle>
          <a:p>
            <a:pPr lvl="0"/>
            <a:r>
              <a:rPr lang="en-US" dirty="0"/>
              <a:t>Click icon to insert content</a:t>
            </a:r>
          </a:p>
        </p:txBody>
      </p:sp>
    </p:spTree>
    <p:extLst>
      <p:ext uri="{BB962C8B-B14F-4D97-AF65-F5344CB8AC3E}">
        <p14:creationId xmlns:p14="http://schemas.microsoft.com/office/powerpoint/2010/main" val="3916349438"/>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urple Bar at To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2A7C6-3D81-4C67-BB29-B2EEBB1DF7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50968"/>
            <a:ext cx="2681372" cy="679281"/>
          </a:xfrm>
          <a:prstGeom prst="rect">
            <a:avLst/>
          </a:prstGeom>
        </p:spPr>
      </p:pic>
      <p:sp>
        <p:nvSpPr>
          <p:cNvPr id="3" name="Rectangle 2">
            <a:extLst>
              <a:ext uri="{FF2B5EF4-FFF2-40B4-BE49-F238E27FC236}">
                <a16:creationId xmlns:a16="http://schemas.microsoft.com/office/drawing/2014/main" id="{036B9597-BB78-47B9-9124-E7B6FC4C5EC7}"/>
              </a:ext>
            </a:extLst>
          </p:cNvPr>
          <p:cNvSpPr/>
          <p:nvPr/>
        </p:nvSpPr>
        <p:spPr>
          <a:xfrm>
            <a:off x="1" y="0"/>
            <a:ext cx="12191999" cy="156464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4">
            <a:extLst>
              <a:ext uri="{FF2B5EF4-FFF2-40B4-BE49-F238E27FC236}">
                <a16:creationId xmlns:a16="http://schemas.microsoft.com/office/drawing/2014/main" id="{A67B00BD-3CD5-462B-8790-1BDBE5FEA0B6}"/>
              </a:ext>
            </a:extLst>
          </p:cNvPr>
          <p:cNvCxnSpPr>
            <a:cxnSpLocks/>
          </p:cNvCxnSpPr>
          <p:nvPr/>
        </p:nvCxnSpPr>
        <p:spPr>
          <a:xfrm>
            <a:off x="275185" y="213360"/>
            <a:ext cx="1158153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5"/>
          <p:cNvSpPr>
            <a:spLocks noGrp="1"/>
          </p:cNvSpPr>
          <p:nvPr>
            <p:ph type="title" hasCustomPrompt="1"/>
          </p:nvPr>
        </p:nvSpPr>
        <p:spPr>
          <a:xfrm>
            <a:off x="838200" y="365126"/>
            <a:ext cx="10515600" cy="595658"/>
          </a:xfrm>
        </p:spPr>
        <p:txBody>
          <a:bodyPr/>
          <a:lstStyle>
            <a:lvl1pPr>
              <a:defRPr baseline="0">
                <a:solidFill>
                  <a:schemeClr val="bg2"/>
                </a:solidFill>
              </a:defRPr>
            </a:lvl1pPr>
          </a:lstStyle>
          <a:p>
            <a:r>
              <a:rPr lang="en-US" dirty="0"/>
              <a:t>Click to Insert Title Header</a:t>
            </a:r>
          </a:p>
        </p:txBody>
      </p:sp>
      <p:sp>
        <p:nvSpPr>
          <p:cNvPr id="10" name="Text Placeholder 7"/>
          <p:cNvSpPr>
            <a:spLocks noGrp="1"/>
          </p:cNvSpPr>
          <p:nvPr>
            <p:ph type="body" sz="quarter" idx="10" hasCustomPrompt="1"/>
          </p:nvPr>
        </p:nvSpPr>
        <p:spPr>
          <a:xfrm>
            <a:off x="828675" y="1892803"/>
            <a:ext cx="10534650" cy="3956050"/>
          </a:xfrm>
        </p:spPr>
        <p:txBody>
          <a:bodyPr/>
          <a:lstStyle>
            <a:lvl1pPr marL="0" indent="0">
              <a:buNone/>
              <a:defRPr baseline="0">
                <a:latin typeface="Palatino Linotype" panose="020405020505050303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latin typeface="Palatino Linotype" panose="02040502050505030304" pitchFamily="18" charset="0"/>
              </a:rPr>
              <a:t>Click to insert text</a:t>
            </a:r>
            <a:endParaRPr lang="en-US" dirty="0"/>
          </a:p>
        </p:txBody>
      </p:sp>
      <p:sp>
        <p:nvSpPr>
          <p:cNvPr id="11" name="Slide Number Placeholder 10"/>
          <p:cNvSpPr>
            <a:spLocks noGrp="1"/>
          </p:cNvSpPr>
          <p:nvPr>
            <p:ph type="sldNum" sz="quarter" idx="11"/>
          </p:nvPr>
        </p:nvSpPr>
        <p:spPr/>
        <p:txBody>
          <a:bodyPr/>
          <a:lstStyle/>
          <a:p>
            <a:fld id="{CB770E5B-A088-45B1-B0D1-069BF9352BC7}" type="slidenum">
              <a:rPr lang="en-US" smtClean="0"/>
              <a:pPr/>
              <a:t>‹#›</a:t>
            </a:fld>
            <a:endParaRPr lang="en-US"/>
          </a:p>
        </p:txBody>
      </p:sp>
      <p:sp>
        <p:nvSpPr>
          <p:cNvPr id="6" name="Text Placeholder 5"/>
          <p:cNvSpPr>
            <a:spLocks noGrp="1"/>
          </p:cNvSpPr>
          <p:nvPr>
            <p:ph type="body" sz="quarter" idx="12" hasCustomPrompt="1"/>
          </p:nvPr>
        </p:nvSpPr>
        <p:spPr>
          <a:xfrm>
            <a:off x="838200" y="980316"/>
            <a:ext cx="6497638" cy="517525"/>
          </a:xfrm>
        </p:spPr>
        <p:txBody>
          <a:bodyPr>
            <a:noAutofit/>
          </a:bodyPr>
          <a:lstStyle>
            <a:lvl1pPr>
              <a:defRPr sz="3200" baseline="0">
                <a:solidFill>
                  <a:schemeClr val="accent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insert subtitle</a:t>
            </a:r>
          </a:p>
        </p:txBody>
      </p:sp>
    </p:spTree>
    <p:extLst>
      <p:ext uri="{BB962C8B-B14F-4D97-AF65-F5344CB8AC3E}">
        <p14:creationId xmlns:p14="http://schemas.microsoft.com/office/powerpoint/2010/main" val="427098056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urple Bar on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p:nvSpPr>
        <p:spPr>
          <a:xfrm>
            <a:off x="-10579" y="0"/>
            <a:ext cx="2691954"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3F55802-17CA-4076-B857-C9DC108ED7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50968"/>
            <a:ext cx="2681375" cy="679281"/>
          </a:xfrm>
          <a:prstGeom prst="rect">
            <a:avLst/>
          </a:prstGeom>
        </p:spPr>
      </p:pic>
      <p:sp>
        <p:nvSpPr>
          <p:cNvPr id="9" name="Text Placeholder 7"/>
          <p:cNvSpPr>
            <a:spLocks noGrp="1"/>
          </p:cNvSpPr>
          <p:nvPr>
            <p:ph type="body" sz="quarter" idx="10" hasCustomPrompt="1"/>
          </p:nvPr>
        </p:nvSpPr>
        <p:spPr>
          <a:xfrm>
            <a:off x="2888973" y="1298713"/>
            <a:ext cx="8474351" cy="4550140"/>
          </a:xfrm>
        </p:spPr>
        <p:txBody>
          <a:bodyPr/>
          <a:lstStyle>
            <a:lvl1pPr marL="0" indent="0">
              <a:buNone/>
              <a:defRPr baseline="0">
                <a:latin typeface="Palatino Linotype" panose="020405020505050303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latin typeface="Palatino Linotype" panose="02040502050505030304" pitchFamily="18" charset="0"/>
              </a:rPr>
              <a:t>Click to insert text</a:t>
            </a:r>
            <a:endParaRPr lang="en-US" dirty="0"/>
          </a:p>
        </p:txBody>
      </p:sp>
      <p:sp>
        <p:nvSpPr>
          <p:cNvPr id="2" name="Slide Number Placeholder 1"/>
          <p:cNvSpPr>
            <a:spLocks noGrp="1"/>
          </p:cNvSpPr>
          <p:nvPr>
            <p:ph type="sldNum" sz="quarter" idx="11"/>
          </p:nvPr>
        </p:nvSpPr>
        <p:spPr/>
        <p:txBody>
          <a:bodyPr/>
          <a:lstStyle/>
          <a:p>
            <a:fld id="{CB770E5B-A088-45B1-B0D1-069BF9352BC7}" type="slidenum">
              <a:rPr lang="en-US" smtClean="0"/>
              <a:pPr/>
              <a:t>‹#›</a:t>
            </a:fld>
            <a:endParaRPr lang="en-US"/>
          </a:p>
        </p:txBody>
      </p:sp>
      <p:sp>
        <p:nvSpPr>
          <p:cNvPr id="3" name="Title 2"/>
          <p:cNvSpPr>
            <a:spLocks noGrp="1"/>
          </p:cNvSpPr>
          <p:nvPr>
            <p:ph type="title" hasCustomPrompt="1"/>
          </p:nvPr>
        </p:nvSpPr>
        <p:spPr>
          <a:xfrm>
            <a:off x="2888972" y="365126"/>
            <a:ext cx="8464827" cy="774562"/>
          </a:xfrm>
        </p:spPr>
        <p:txBody>
          <a:bodyPr/>
          <a:lstStyle/>
          <a:p>
            <a:r>
              <a:rPr lang="en-US" dirty="0"/>
              <a:t>Click to Insert Title Header</a:t>
            </a:r>
          </a:p>
        </p:txBody>
      </p:sp>
    </p:spTree>
    <p:extLst>
      <p:ext uri="{BB962C8B-B14F-4D97-AF65-F5344CB8AC3E}">
        <p14:creationId xmlns:p14="http://schemas.microsoft.com/office/powerpoint/2010/main" val="512905931"/>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xt on left, content on righ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B770E5B-A088-45B1-B0D1-069BF9352BC7}" type="slidenum">
              <a:rPr lang="en-US" smtClean="0"/>
              <a:pPr/>
              <a:t>‹#›</a:t>
            </a:fld>
            <a:endParaRPr lang="en-US"/>
          </a:p>
        </p:txBody>
      </p:sp>
      <p:sp>
        <p:nvSpPr>
          <p:cNvPr id="5" name="Text Placeholder 4"/>
          <p:cNvSpPr>
            <a:spLocks noGrp="1"/>
          </p:cNvSpPr>
          <p:nvPr>
            <p:ph type="body" sz="quarter" idx="11" hasCustomPrompt="1"/>
          </p:nvPr>
        </p:nvSpPr>
        <p:spPr>
          <a:xfrm>
            <a:off x="838200" y="1610140"/>
            <a:ext cx="5443537" cy="4108173"/>
          </a:xfrm>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sz="2400"/>
            </a:lvl1pPr>
          </a:lstStyle>
          <a:p>
            <a:pPr marL="0" marR="0" lvl="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a:pPr>
            <a:r>
              <a:rPr lang="en-US" dirty="0"/>
              <a:t>Click to enter text</a:t>
            </a:r>
          </a:p>
        </p:txBody>
      </p:sp>
      <p:sp>
        <p:nvSpPr>
          <p:cNvPr id="8" name="Content Placeholder 7"/>
          <p:cNvSpPr>
            <a:spLocks noGrp="1"/>
          </p:cNvSpPr>
          <p:nvPr>
            <p:ph sz="quarter" idx="12" hasCustomPrompt="1"/>
          </p:nvPr>
        </p:nvSpPr>
        <p:spPr>
          <a:xfrm>
            <a:off x="6565900" y="1610140"/>
            <a:ext cx="4903788" cy="4108173"/>
          </a:xfrm>
        </p:spPr>
        <p:txBody>
          <a:bodyPr>
            <a:normAutofit/>
          </a:bodyPr>
          <a:lstStyle>
            <a:lvl1pPr>
              <a:defRPr sz="2400"/>
            </a:lvl1pPr>
          </a:lstStyle>
          <a:p>
            <a:pPr lvl="0"/>
            <a:r>
              <a:rPr lang="en-US" dirty="0"/>
              <a:t>Click icon to insert content</a:t>
            </a:r>
          </a:p>
        </p:txBody>
      </p:sp>
      <p:pic>
        <p:nvPicPr>
          <p:cNvPr id="9" name="Picture 8">
            <a:extLst>
              <a:ext uri="{FF2B5EF4-FFF2-40B4-BE49-F238E27FC236}">
                <a16:creationId xmlns:a16="http://schemas.microsoft.com/office/drawing/2014/main" id="{DB92A7C6-3D81-4C67-BB29-B2EEBB1DF7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50968"/>
            <a:ext cx="2681372" cy="679281"/>
          </a:xfrm>
          <a:prstGeom prst="rect">
            <a:avLst/>
          </a:prstGeom>
        </p:spPr>
      </p:pic>
      <p:sp>
        <p:nvSpPr>
          <p:cNvPr id="7" name="Title 1"/>
          <p:cNvSpPr>
            <a:spLocks noGrp="1"/>
          </p:cNvSpPr>
          <p:nvPr>
            <p:ph type="title" hasCustomPrompt="1"/>
          </p:nvPr>
        </p:nvSpPr>
        <p:spPr>
          <a:xfrm>
            <a:off x="838200" y="365126"/>
            <a:ext cx="10515600" cy="787814"/>
          </a:xfrm>
        </p:spPr>
        <p:txBody>
          <a:bodyPr/>
          <a:lstStyle/>
          <a:p>
            <a:r>
              <a:rPr lang="en-US" dirty="0"/>
              <a:t>Click to Insert Title Header</a:t>
            </a:r>
          </a:p>
        </p:txBody>
      </p:sp>
    </p:spTree>
    <p:extLst>
      <p:ext uri="{BB962C8B-B14F-4D97-AF65-F5344CB8AC3E}">
        <p14:creationId xmlns:p14="http://schemas.microsoft.com/office/powerpoint/2010/main" val="139717397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C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userDrawn="1"/>
        </p:nvSpPr>
        <p:spPr>
          <a:xfrm>
            <a:off x="-10579" y="0"/>
            <a:ext cx="5371474"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50968"/>
            <a:ext cx="2681375" cy="679281"/>
          </a:xfrm>
          <a:prstGeom prst="rect">
            <a:avLst/>
          </a:prstGeom>
        </p:spPr>
      </p:pic>
      <p:cxnSp>
        <p:nvCxnSpPr>
          <p:cNvPr id="4" name="Straight Connector 3">
            <a:extLst>
              <a:ext uri="{FF2B5EF4-FFF2-40B4-BE49-F238E27FC236}">
                <a16:creationId xmlns:a16="http://schemas.microsoft.com/office/drawing/2014/main" id="{9886C41F-4CDD-4625-904D-173F568A8F34}"/>
              </a:ext>
            </a:extLst>
          </p:cNvPr>
          <p:cNvCxnSpPr/>
          <p:nvPr userDrawn="1"/>
        </p:nvCxnSpPr>
        <p:spPr>
          <a:xfrm>
            <a:off x="6571129" y="111162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F0928D-029B-4701-AF1F-8B9ED97B3AB4}"/>
              </a:ext>
            </a:extLst>
          </p:cNvPr>
          <p:cNvCxnSpPr/>
          <p:nvPr userDrawn="1"/>
        </p:nvCxnSpPr>
        <p:spPr>
          <a:xfrm>
            <a:off x="6571129" y="569378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6C2B4A2C-DDAB-4DE2-868C-84FB81EDA3B0}"/>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C5117F18-6FF0-42D6-88C4-5FFB7C205D5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4EC7DA8-9076-41C3-8BCC-D648DD8DAB6F}"/>
              </a:ext>
            </a:extLst>
          </p:cNvPr>
          <p:cNvSpPr>
            <a:spLocks noGrp="1"/>
          </p:cNvSpPr>
          <p:nvPr>
            <p:ph type="sldNum" sz="quarter" idx="12"/>
          </p:nvPr>
        </p:nvSpPr>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36004856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2A7C6-3D81-4C67-BB29-B2EEBB1DF7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50968"/>
            <a:ext cx="2681372" cy="679281"/>
          </a:xfrm>
          <a:prstGeom prst="rect">
            <a:avLst/>
          </a:prstGeom>
        </p:spPr>
      </p:pic>
      <p:sp>
        <p:nvSpPr>
          <p:cNvPr id="7" name="Slide Number Placeholder 6"/>
          <p:cNvSpPr>
            <a:spLocks noGrp="1"/>
          </p:cNvSpPr>
          <p:nvPr>
            <p:ph type="sldNum" sz="quarter" idx="10"/>
          </p:nvPr>
        </p:nvSpPr>
        <p:spPr/>
        <p:txBody>
          <a:bodyPr/>
          <a:lstStyle/>
          <a:p>
            <a:fld id="{CB770E5B-A088-45B1-B0D1-069BF9352BC7}" type="slidenum">
              <a:rPr lang="en-US" smtClean="0"/>
              <a:pPr/>
              <a:t>‹#›</a:t>
            </a:fld>
            <a:endParaRPr lang="en-US"/>
          </a:p>
        </p:txBody>
      </p:sp>
      <p:sp>
        <p:nvSpPr>
          <p:cNvPr id="9" name="Title 1"/>
          <p:cNvSpPr>
            <a:spLocks noGrp="1"/>
          </p:cNvSpPr>
          <p:nvPr>
            <p:ph type="title" hasCustomPrompt="1"/>
          </p:nvPr>
        </p:nvSpPr>
        <p:spPr>
          <a:xfrm>
            <a:off x="838200" y="365126"/>
            <a:ext cx="10515600" cy="787814"/>
          </a:xfrm>
        </p:spPr>
        <p:txBody>
          <a:bodyPr/>
          <a:lstStyle>
            <a:lvl1pPr>
              <a:defRPr/>
            </a:lvl1pPr>
          </a:lstStyle>
          <a:p>
            <a:r>
              <a:rPr lang="en-US" dirty="0"/>
              <a:t>Click to Insert Title Header</a:t>
            </a:r>
          </a:p>
        </p:txBody>
      </p:sp>
    </p:spTree>
    <p:extLst>
      <p:ext uri="{BB962C8B-B14F-4D97-AF65-F5344CB8AC3E}">
        <p14:creationId xmlns:p14="http://schemas.microsoft.com/office/powerpoint/2010/main" val="4183469177"/>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8"/>
            <a:ext cx="10515600" cy="1325563"/>
          </a:xfrm>
          <a:prstGeom prst="rect">
            <a:avLst/>
          </a:prstGeom>
        </p:spPr>
        <p:txBody>
          <a:bodyPr/>
          <a:lstStyle>
            <a:lvl1pPr>
              <a:defRPr sz="3600">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3"/>
          <p:cNvSpPr>
            <a:spLocks noGrp="1"/>
          </p:cNvSpPr>
          <p:nvPr>
            <p:ph type="body" sz="quarter" idx="10"/>
          </p:nvPr>
        </p:nvSpPr>
        <p:spPr>
          <a:xfrm>
            <a:off x="838200" y="1801816"/>
            <a:ext cx="10515600" cy="3533775"/>
          </a:xfrm>
          <a:prstGeom prst="rect">
            <a:avLst/>
          </a:prstGeom>
        </p:spPr>
        <p:txBody>
          <a:bodyPr/>
          <a:lstStyle>
            <a:lvl1pPr>
              <a:spcAft>
                <a:spcPts val="600"/>
              </a:spcAft>
              <a:defRPr sz="2000">
                <a:latin typeface="Arial" panose="020B0604020202020204" pitchFamily="34" charset="0"/>
                <a:cs typeface="Arial" panose="020B0604020202020204" pitchFamily="34" charset="0"/>
              </a:defRPr>
            </a:lvl1pPr>
            <a:lvl2pPr marL="502920" indent="-228600">
              <a:spcAft>
                <a:spcPts val="600"/>
              </a:spcAft>
              <a:buFont typeface="Arial" panose="020B0604020202020204" pitchFamily="34" charset="0"/>
              <a:buChar char="-"/>
              <a:defRPr sz="1800">
                <a:latin typeface="Arial" panose="020B0604020202020204" pitchFamily="34" charset="0"/>
                <a:cs typeface="Arial" panose="020B0604020202020204" pitchFamily="34" charset="0"/>
              </a:defRPr>
            </a:lvl2pPr>
            <a:lvl3pPr marL="758952">
              <a:spcAft>
                <a:spcPts val="600"/>
              </a:spcAft>
              <a:defRPr sz="1600">
                <a:latin typeface="Arial" panose="020B0604020202020204" pitchFamily="34" charset="0"/>
                <a:cs typeface="Arial" panose="020B0604020202020204" pitchFamily="34" charset="0"/>
              </a:defRPr>
            </a:lvl3pPr>
            <a:lvl4pPr marL="1005840">
              <a:spcAft>
                <a:spcPts val="600"/>
              </a:spcAft>
              <a:defRPr sz="14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Slide Number Placeholder 8"/>
          <p:cNvSpPr>
            <a:spLocks noGrp="1"/>
          </p:cNvSpPr>
          <p:nvPr>
            <p:ph type="sldNum" sz="quarter" idx="11"/>
          </p:nvPr>
        </p:nvSpPr>
        <p:spPr>
          <a:xfrm>
            <a:off x="4724400" y="6356353"/>
            <a:ext cx="2743200" cy="365125"/>
          </a:xfrm>
        </p:spPr>
        <p:txBody>
          <a:bodyPr/>
          <a:lstStyle/>
          <a:p>
            <a:fld id="{CB770E5B-A088-45B1-B0D1-069BF9352BC7}" type="slidenum">
              <a:rPr lang="en-US" smtClean="0"/>
              <a:pPr/>
              <a:t>‹#›</a:t>
            </a:fld>
            <a:endParaRPr lang="en-US" dirty="0"/>
          </a:p>
        </p:txBody>
      </p:sp>
    </p:spTree>
    <p:extLst>
      <p:ext uri="{BB962C8B-B14F-4D97-AF65-F5344CB8AC3E}">
        <p14:creationId xmlns:p14="http://schemas.microsoft.com/office/powerpoint/2010/main" val="3695228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6"/>
          <p:cNvSpPr>
            <a:spLocks noGrp="1"/>
          </p:cNvSpPr>
          <p:nvPr>
            <p:ph type="title"/>
          </p:nvPr>
        </p:nvSpPr>
        <p:spPr>
          <a:xfrm>
            <a:off x="838202" y="1900965"/>
            <a:ext cx="9826841" cy="771217"/>
          </a:xfrm>
          <a:prstGeom prst="rect">
            <a:avLst/>
          </a:prstGeom>
        </p:spPr>
        <p:txBody>
          <a:bodyPr/>
          <a:lstStyle>
            <a:lvl1pPr>
              <a:defRPr sz="3600">
                <a:solidFill>
                  <a:srgbClr val="5B2C8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p:cNvSpPr>
            <a:spLocks noGrp="1"/>
          </p:cNvSpPr>
          <p:nvPr>
            <p:ph type="body" sz="quarter" idx="10" hasCustomPrompt="1"/>
          </p:nvPr>
        </p:nvSpPr>
        <p:spPr>
          <a:xfrm>
            <a:off x="838202" y="2675741"/>
            <a:ext cx="5778500" cy="788987"/>
          </a:xfrm>
          <a:prstGeom prst="rect">
            <a:avLst/>
          </a:prstGeom>
        </p:spPr>
        <p:txBody>
          <a:bodyPr/>
          <a:lstStyle>
            <a:lvl1pPr marL="0" indent="0">
              <a:buNone/>
              <a:defRPr sz="2400" baseline="0">
                <a:solidFill>
                  <a:srgbClr val="F7AB2B"/>
                </a:solidFill>
                <a:latin typeface="Arial" panose="020B0604020202020204" pitchFamily="34" charset="0"/>
                <a:cs typeface="Arial" panose="020B0604020202020204" pitchFamily="34" charset="0"/>
              </a:defRPr>
            </a:lvl1pPr>
          </a:lstStyle>
          <a:p>
            <a:pPr lvl="0"/>
            <a:r>
              <a:rPr lang="en-US" dirty="0"/>
              <a:t>Lorem ipsum dolor</a:t>
            </a:r>
          </a:p>
        </p:txBody>
      </p:sp>
    </p:spTree>
    <p:extLst>
      <p:ext uri="{BB962C8B-B14F-4D97-AF65-F5344CB8AC3E}">
        <p14:creationId xmlns:p14="http://schemas.microsoft.com/office/powerpoint/2010/main" val="2752181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998620"/>
            <a:ext cx="10515600" cy="593663"/>
          </a:xfrm>
          <a:prstGeom prst="rect">
            <a:avLst/>
          </a:prstGeom>
        </p:spPr>
        <p:txBody>
          <a:bodyPr/>
          <a:lstStyle>
            <a:lvl1pPr>
              <a:defRPr sz="2800">
                <a:latin typeface="Arial" panose="020B0604020202020204" pitchFamily="34" charset="0"/>
                <a:cs typeface="Arial" panose="020B0604020202020204" pitchFamily="34" charset="0"/>
              </a:defRPr>
            </a:lvl1pPr>
          </a:lstStyle>
          <a:p>
            <a:r>
              <a:rPr lang="en-US" dirty="0"/>
              <a:t>Lorem ipsum dolor</a:t>
            </a:r>
          </a:p>
        </p:txBody>
      </p:sp>
      <p:sp>
        <p:nvSpPr>
          <p:cNvPr id="4" name="Text Placeholder 3"/>
          <p:cNvSpPr>
            <a:spLocks noGrp="1"/>
          </p:cNvSpPr>
          <p:nvPr>
            <p:ph type="body" sz="quarter" idx="10" hasCustomPrompt="1"/>
          </p:nvPr>
        </p:nvSpPr>
        <p:spPr>
          <a:xfrm>
            <a:off x="838201" y="2603855"/>
            <a:ext cx="7943851" cy="647700"/>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stStyle>
          <a:p>
            <a:pPr lvl="0"/>
            <a:r>
              <a:rPr lang="en-US" dirty="0"/>
              <a:t>Lorem ipsum dolor</a:t>
            </a:r>
          </a:p>
        </p:txBody>
      </p:sp>
    </p:spTree>
    <p:extLst>
      <p:ext uri="{BB962C8B-B14F-4D97-AF65-F5344CB8AC3E}">
        <p14:creationId xmlns:p14="http://schemas.microsoft.com/office/powerpoint/2010/main" val="24757962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p:spPr>
        <p:txBody>
          <a:bodyPr/>
          <a:lstStyle>
            <a:lvl1pPr>
              <a:defRPr sz="3600">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838200" y="1801816"/>
            <a:ext cx="10515600" cy="3533775"/>
          </a:xfrm>
          <a:prstGeom prst="rect">
            <a:avLst/>
          </a:prstGeom>
        </p:spPr>
        <p:txBody>
          <a:bodyPr/>
          <a:lstStyle>
            <a:lvl1pPr>
              <a:spcAft>
                <a:spcPts val="600"/>
              </a:spcAft>
              <a:defRPr sz="2000">
                <a:latin typeface="Arial" panose="020B0604020202020204" pitchFamily="34" charset="0"/>
                <a:cs typeface="Arial" panose="020B0604020202020204" pitchFamily="34" charset="0"/>
              </a:defRPr>
            </a:lvl1pPr>
            <a:lvl2pPr marL="502920" indent="-228600">
              <a:spcAft>
                <a:spcPts val="600"/>
              </a:spcAft>
              <a:buFont typeface="Arial" panose="020B0604020202020204" pitchFamily="34" charset="0"/>
              <a:buChar char="-"/>
              <a:defRPr sz="1800">
                <a:latin typeface="Arial" panose="020B0604020202020204" pitchFamily="34" charset="0"/>
                <a:cs typeface="Arial" panose="020B0604020202020204" pitchFamily="34" charset="0"/>
              </a:defRPr>
            </a:lvl2pPr>
            <a:lvl3pPr marL="758952">
              <a:spcAft>
                <a:spcPts val="600"/>
              </a:spcAft>
              <a:defRPr sz="1600">
                <a:latin typeface="Arial" panose="020B0604020202020204" pitchFamily="34" charset="0"/>
                <a:cs typeface="Arial" panose="020B0604020202020204" pitchFamily="34" charset="0"/>
              </a:defRPr>
            </a:lvl3pPr>
            <a:lvl4pPr marL="1005840">
              <a:spcAft>
                <a:spcPts val="600"/>
              </a:spcAft>
              <a:defRPr sz="14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8"/>
          <p:cNvSpPr>
            <a:spLocks noGrp="1"/>
          </p:cNvSpPr>
          <p:nvPr>
            <p:ph type="sldNum" sz="quarter" idx="11"/>
          </p:nvPr>
        </p:nvSpPr>
        <p:spPr>
          <a:xfrm>
            <a:off x="4724400" y="6356353"/>
            <a:ext cx="2743200" cy="365125"/>
          </a:xfrm>
        </p:spPr>
        <p:txBody>
          <a:bodyPr/>
          <a:lstStyle/>
          <a:p>
            <a:fld id="{CB770E5B-A088-45B1-B0D1-069BF9352BC7}" type="slidenum">
              <a:rPr lang="en-US" smtClean="0"/>
              <a:pPr/>
              <a:t>‹#›</a:t>
            </a:fld>
            <a:endParaRPr lang="en-US" dirty="0"/>
          </a:p>
        </p:txBody>
      </p:sp>
    </p:spTree>
    <p:extLst>
      <p:ext uri="{BB962C8B-B14F-4D97-AF65-F5344CB8AC3E}">
        <p14:creationId xmlns:p14="http://schemas.microsoft.com/office/powerpoint/2010/main" val="36579992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38200" y="365128"/>
            <a:ext cx="10515600" cy="1325563"/>
          </a:xfrm>
          <a:prstGeom prst="rect">
            <a:avLst/>
          </a:prstGeom>
        </p:spPr>
        <p:txBody>
          <a:bodyPr/>
          <a:lstStyle>
            <a:lvl1pPr>
              <a:defRPr sz="3600">
                <a:latin typeface="Arial" panose="020B0604020202020204" pitchFamily="34" charset="0"/>
                <a:cs typeface="Arial" panose="020B0604020202020204" pitchFamily="34" charset="0"/>
              </a:defRPr>
            </a:lvl1pPr>
          </a:lstStyle>
          <a:p>
            <a:r>
              <a:rPr lang="en-US" dirty="0"/>
              <a:t>Click to edit Master title style</a:t>
            </a:r>
          </a:p>
        </p:txBody>
      </p:sp>
      <p:sp>
        <p:nvSpPr>
          <p:cNvPr id="9" name="Slide Number Placeholder 8"/>
          <p:cNvSpPr>
            <a:spLocks noGrp="1"/>
          </p:cNvSpPr>
          <p:nvPr>
            <p:ph type="sldNum" sz="quarter" idx="11"/>
          </p:nvPr>
        </p:nvSpPr>
        <p:spPr>
          <a:xfrm>
            <a:off x="4724400" y="6356353"/>
            <a:ext cx="2743200" cy="365125"/>
          </a:xfrm>
        </p:spPr>
        <p:txBody>
          <a:bodyPr/>
          <a:lstStyle/>
          <a:p>
            <a:fld id="{CB770E5B-A088-45B1-B0D1-069BF9352BC7}" type="slidenum">
              <a:rPr lang="en-US" smtClean="0"/>
              <a:pPr/>
              <a:t>‹#›</a:t>
            </a:fld>
            <a:endParaRPr lang="en-US" dirty="0"/>
          </a:p>
        </p:txBody>
      </p:sp>
      <p:sp>
        <p:nvSpPr>
          <p:cNvPr id="7" name="Text Placeholder 3"/>
          <p:cNvSpPr>
            <a:spLocks noGrp="1"/>
          </p:cNvSpPr>
          <p:nvPr>
            <p:ph type="body" sz="quarter" idx="10"/>
          </p:nvPr>
        </p:nvSpPr>
        <p:spPr>
          <a:xfrm>
            <a:off x="838200" y="1801816"/>
            <a:ext cx="10515600" cy="3533775"/>
          </a:xfrm>
          <a:prstGeom prst="rect">
            <a:avLst/>
          </a:prstGeom>
        </p:spPr>
        <p:txBody>
          <a:bodyPr/>
          <a:lstStyle>
            <a:lvl1pPr>
              <a:spcAft>
                <a:spcPts val="600"/>
              </a:spcAft>
              <a:defRPr sz="2000">
                <a:latin typeface="Arial" panose="020B0604020202020204" pitchFamily="34" charset="0"/>
                <a:cs typeface="Arial" panose="020B0604020202020204" pitchFamily="34" charset="0"/>
              </a:defRPr>
            </a:lvl1pPr>
            <a:lvl2pPr marL="502920" indent="-228600">
              <a:spcAft>
                <a:spcPts val="600"/>
              </a:spcAft>
              <a:buFont typeface="Arial" panose="020B0604020202020204" pitchFamily="34" charset="0"/>
              <a:buChar char="-"/>
              <a:defRPr sz="1800">
                <a:latin typeface="Arial" panose="020B0604020202020204" pitchFamily="34" charset="0"/>
                <a:cs typeface="Arial" panose="020B0604020202020204" pitchFamily="34" charset="0"/>
              </a:defRPr>
            </a:lvl2pPr>
            <a:lvl3pPr marL="758952">
              <a:spcAft>
                <a:spcPts val="600"/>
              </a:spcAft>
              <a:defRPr sz="1600">
                <a:latin typeface="Arial" panose="020B0604020202020204" pitchFamily="34" charset="0"/>
                <a:cs typeface="Arial" panose="020B0604020202020204" pitchFamily="34" charset="0"/>
              </a:defRPr>
            </a:lvl3pPr>
            <a:lvl4pPr marL="1005840">
              <a:spcAft>
                <a:spcPts val="600"/>
              </a:spcAft>
              <a:defRPr sz="14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279303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0BD4-9D5F-4103-80C4-3280E669A4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668190-7675-4ADD-9F3D-12D117D6116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2D683-61AB-4FE6-BED7-2A13F58B1BCD}"/>
              </a:ext>
            </a:extLst>
          </p:cNvPr>
          <p:cNvSpPr>
            <a:spLocks noGrp="1"/>
          </p:cNvSpPr>
          <p:nvPr>
            <p:ph type="dt" sz="half" idx="10"/>
          </p:nvPr>
        </p:nvSpPr>
        <p:spPr/>
        <p:txBody>
          <a:bodyPr/>
          <a:lstStyle/>
          <a:p>
            <a:fld id="{69B1D3AA-3D65-415B-9488-8A8A3BDA6A8E}" type="datetimeFigureOut">
              <a:rPr lang="en-US" smtClean="0"/>
              <a:t>10/11/2021</a:t>
            </a:fld>
            <a:endParaRPr lang="en-US"/>
          </a:p>
        </p:txBody>
      </p:sp>
      <p:sp>
        <p:nvSpPr>
          <p:cNvPr id="5" name="Footer Placeholder 4">
            <a:extLst>
              <a:ext uri="{FF2B5EF4-FFF2-40B4-BE49-F238E27FC236}">
                <a16:creationId xmlns:a16="http://schemas.microsoft.com/office/drawing/2014/main" id="{0318156A-45F9-4F67-A242-97A70ADBC4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183549-EC08-4431-86DE-0DBF819C47BB}"/>
              </a:ext>
            </a:extLst>
          </p:cNvPr>
          <p:cNvSpPr>
            <a:spLocks noGrp="1"/>
          </p:cNvSpPr>
          <p:nvPr>
            <p:ph type="sldNum" sz="quarter" idx="12"/>
          </p:nvPr>
        </p:nvSpPr>
        <p:spPr/>
        <p:txBody>
          <a:bodyPr/>
          <a:lstStyle/>
          <a:p>
            <a:fld id="{0555988E-3613-4463-9CE1-3E55AFE69737}" type="slidenum">
              <a:rPr lang="en-US" smtClean="0"/>
              <a:t>‹#›</a:t>
            </a:fld>
            <a:endParaRPr lang="en-US"/>
          </a:p>
        </p:txBody>
      </p:sp>
    </p:spTree>
    <p:extLst>
      <p:ext uri="{BB962C8B-B14F-4D97-AF65-F5344CB8AC3E}">
        <p14:creationId xmlns:p14="http://schemas.microsoft.com/office/powerpoint/2010/main" val="17517466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0_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2A7C6-3D81-4C67-BB29-B2EEBB1DF7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050968"/>
            <a:ext cx="2681372" cy="679281"/>
          </a:xfrm>
          <a:prstGeom prst="rect">
            <a:avLst/>
          </a:prstGeom>
        </p:spPr>
      </p:pic>
      <p:sp>
        <p:nvSpPr>
          <p:cNvPr id="3" name="Slide Number Placeholder 4">
            <a:extLst>
              <a:ext uri="{FF2B5EF4-FFF2-40B4-BE49-F238E27FC236}">
                <a16:creationId xmlns:a16="http://schemas.microsoft.com/office/drawing/2014/main" id="{14A610F2-70F4-4A57-871D-7B004D91B124}"/>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22466643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Purple Bar at To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2A7C6-3D81-4C67-BB29-B2EEBB1DF7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050968"/>
            <a:ext cx="2681372" cy="679281"/>
          </a:xfrm>
          <a:prstGeom prst="rect">
            <a:avLst/>
          </a:prstGeom>
        </p:spPr>
      </p:pic>
      <p:sp>
        <p:nvSpPr>
          <p:cNvPr id="3" name="Rectangle 2">
            <a:extLst>
              <a:ext uri="{FF2B5EF4-FFF2-40B4-BE49-F238E27FC236}">
                <a16:creationId xmlns:a16="http://schemas.microsoft.com/office/drawing/2014/main" id="{036B9597-BB78-47B9-9124-E7B6FC4C5EC7}"/>
              </a:ext>
            </a:extLst>
          </p:cNvPr>
          <p:cNvSpPr/>
          <p:nvPr/>
        </p:nvSpPr>
        <p:spPr>
          <a:xfrm>
            <a:off x="1" y="0"/>
            <a:ext cx="12191999" cy="156464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4">
            <a:extLst>
              <a:ext uri="{FF2B5EF4-FFF2-40B4-BE49-F238E27FC236}">
                <a16:creationId xmlns:a16="http://schemas.microsoft.com/office/drawing/2014/main" id="{A67B00BD-3CD5-462B-8790-1BDBE5FEA0B6}"/>
              </a:ext>
            </a:extLst>
          </p:cNvPr>
          <p:cNvCxnSpPr>
            <a:cxnSpLocks/>
          </p:cNvCxnSpPr>
          <p:nvPr/>
        </p:nvCxnSpPr>
        <p:spPr>
          <a:xfrm>
            <a:off x="275185" y="213360"/>
            <a:ext cx="1158153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4">
            <a:extLst>
              <a:ext uri="{FF2B5EF4-FFF2-40B4-BE49-F238E27FC236}">
                <a16:creationId xmlns:a16="http://schemas.microsoft.com/office/drawing/2014/main" id="{C04BBF7A-C95A-4EE1-91F5-4CAD97F10C03}"/>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14395630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05CDA68-7DA5-4B7B-BF23-702DC00FC031}"/>
              </a:ext>
            </a:extLst>
          </p:cNvPr>
          <p:cNvSpPr>
            <a:spLocks noGrp="1"/>
          </p:cNvSpPr>
          <p:nvPr>
            <p:ph type="title"/>
          </p:nvPr>
        </p:nvSpPr>
        <p:spPr>
          <a:xfrm>
            <a:off x="591311" y="504919"/>
            <a:ext cx="11009378" cy="563549"/>
          </a:xfrm>
          <a:prstGeom prst="rect">
            <a:avLst/>
          </a:prstGeom>
        </p:spPr>
        <p:txBody>
          <a:bodyPr lIns="0" rIns="0" bIns="0" anchor="b"/>
          <a:lstStyle>
            <a:lvl1pPr>
              <a:lnSpc>
                <a:spcPts val="2800"/>
              </a:lnSpc>
              <a:defRPr sz="3200" b="0" i="0">
                <a:solidFill>
                  <a:schemeClr val="accent1"/>
                </a:solidFill>
                <a:latin typeface="Rokkitt" pitchFamily="2" charset="77"/>
              </a:defRPr>
            </a:lvl1pPr>
          </a:lstStyle>
          <a:p>
            <a:r>
              <a:rPr lang="en-US"/>
              <a:t>Click to edit Master title style</a:t>
            </a:r>
            <a:endParaRPr lang="en-US" dirty="0"/>
          </a:p>
        </p:txBody>
      </p:sp>
      <p:sp>
        <p:nvSpPr>
          <p:cNvPr id="8" name="Text Placeholder 14">
            <a:extLst>
              <a:ext uri="{FF2B5EF4-FFF2-40B4-BE49-F238E27FC236}">
                <a16:creationId xmlns:a16="http://schemas.microsoft.com/office/drawing/2014/main" id="{86690665-ABD9-F54D-A4CA-D09151B12B25}"/>
              </a:ext>
            </a:extLst>
          </p:cNvPr>
          <p:cNvSpPr>
            <a:spLocks noGrp="1"/>
          </p:cNvSpPr>
          <p:nvPr>
            <p:ph type="body" sz="quarter" idx="11"/>
          </p:nvPr>
        </p:nvSpPr>
        <p:spPr>
          <a:xfrm>
            <a:off x="591311" y="1079904"/>
            <a:ext cx="11009378" cy="240066"/>
          </a:xfrm>
          <a:prstGeom prst="rect">
            <a:avLst/>
          </a:prstGeom>
          <a:noFill/>
        </p:spPr>
        <p:txBody>
          <a:bodyPr wrap="square" lIns="0" tIns="0" rIns="0" rtlCol="0">
            <a:spAutoFit/>
          </a:bodyPr>
          <a:lstStyle>
            <a:lvl1pPr marL="0" marR="0" indent="0" algn="l" defTabSz="914400" rtl="0" eaLnBrk="1" fontAlgn="auto" latinLnBrk="0" hangingPunct="1">
              <a:lnSpc>
                <a:spcPct val="100000"/>
              </a:lnSpc>
              <a:spcBef>
                <a:spcPts val="0"/>
              </a:spcBef>
              <a:spcAft>
                <a:spcPts val="0"/>
              </a:spcAft>
              <a:buClrTx/>
              <a:buSzTx/>
              <a:buFontTx/>
              <a:buNone/>
              <a:tabLst/>
              <a:defRPr lang="en-US" sz="1400" b="0" i="0" smtClean="0">
                <a:solidFill>
                  <a:schemeClr val="tx1">
                    <a:lumMod val="75000"/>
                    <a:lumOff val="25000"/>
                  </a:schemeClr>
                </a:solidFill>
                <a:latin typeface="Montserrat" pitchFamily="2" charset="77"/>
                <a:ea typeface="Montserrat" pitchFamily="2" charset="77"/>
                <a:cs typeface="Arial" panose="020B0604020202020204" pitchFamily="34" charset="0"/>
              </a:defRPr>
            </a:lvl1pPr>
            <a:lvl2pPr marL="228600" indent="0">
              <a:buNone/>
              <a:defRPr lang="en-US" sz="1800" smtClean="0"/>
            </a:lvl2pPr>
            <a:lvl3pPr>
              <a:defRPr lang="en-US" sz="1800" smtClean="0"/>
            </a:lvl3pPr>
            <a:lvl4pPr>
              <a:defRPr lang="en-US" smtClean="0"/>
            </a:lvl4pPr>
            <a:lvl5pPr>
              <a:defRPr lang="en-US"/>
            </a:lvl5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t>Edit Master text styles</a:t>
            </a:r>
          </a:p>
        </p:txBody>
      </p:sp>
      <p:sp>
        <p:nvSpPr>
          <p:cNvPr id="7" name="Text Placeholder 5">
            <a:extLst>
              <a:ext uri="{FF2B5EF4-FFF2-40B4-BE49-F238E27FC236}">
                <a16:creationId xmlns:a16="http://schemas.microsoft.com/office/drawing/2014/main" id="{8766042E-36B7-43D2-AE06-72BDC81790A8}"/>
              </a:ext>
            </a:extLst>
          </p:cNvPr>
          <p:cNvSpPr>
            <a:spLocks noGrp="1"/>
          </p:cNvSpPr>
          <p:nvPr>
            <p:ph type="body" sz="quarter" idx="14"/>
          </p:nvPr>
        </p:nvSpPr>
        <p:spPr>
          <a:xfrm>
            <a:off x="590550" y="1443038"/>
            <a:ext cx="11010900" cy="4335462"/>
          </a:xfrm>
          <a:prstGeom prst="rect">
            <a:avLst/>
          </a:prstGeom>
        </p:spPr>
        <p:txBody>
          <a:bodyPr/>
          <a:lstStyle>
            <a:lvl1pPr>
              <a:defRPr sz="1600">
                <a:solidFill>
                  <a:schemeClr val="tx1">
                    <a:lumMod val="75000"/>
                    <a:lumOff val="25000"/>
                  </a:schemeClr>
                </a:solidFill>
              </a:defRPr>
            </a:lvl1pPr>
            <a:lvl2pPr marL="685800" indent="-228600">
              <a:buFont typeface="Arial" panose="020B0604020202020204" pitchFamily="34" charset="0"/>
              <a:buChar char="‒"/>
              <a:defRPr sz="1400">
                <a:solidFill>
                  <a:schemeClr val="tx1">
                    <a:lumMod val="75000"/>
                    <a:lumOff val="25000"/>
                  </a:schemeClr>
                </a:solidFill>
              </a:defRPr>
            </a:lvl2pPr>
            <a:lvl3pPr marL="1143000" indent="-228600">
              <a:buFont typeface="Courier New" panose="02070309020205020404" pitchFamily="49" charset="0"/>
              <a:buChar char="o"/>
              <a:defRPr sz="1200">
                <a:solidFill>
                  <a:schemeClr val="tx1">
                    <a:lumMod val="85000"/>
                    <a:lumOff val="15000"/>
                  </a:schemeClr>
                </a:solidFill>
              </a:defRPr>
            </a:lvl3pPr>
            <a:lvl4pPr>
              <a:defRPr sz="1100">
                <a:solidFill>
                  <a:schemeClr val="tx1">
                    <a:lumMod val="85000"/>
                    <a:lumOff val="15000"/>
                  </a:schemeClr>
                </a:solidFill>
              </a:defRPr>
            </a:lvl4pPr>
            <a:lvl5pPr>
              <a:defRPr sz="1100">
                <a:solidFill>
                  <a:schemeClr val="tx1">
                    <a:lumMod val="85000"/>
                    <a:lumOff val="15000"/>
                  </a:schemeClr>
                </a:solidFill>
              </a:defRPr>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309365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C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userDrawn="1"/>
        </p:nvSpPr>
        <p:spPr>
          <a:xfrm>
            <a:off x="6820526" y="0"/>
            <a:ext cx="5371474"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DB92A7C6-3D81-4C67-BB29-B2EEBB1DF7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050968"/>
            <a:ext cx="2681372" cy="679281"/>
          </a:xfrm>
          <a:prstGeom prst="rect">
            <a:avLst/>
          </a:prstGeom>
        </p:spPr>
      </p:pic>
      <p:cxnSp>
        <p:nvCxnSpPr>
          <p:cNvPr id="5" name="Straight Connector 4">
            <a:extLst>
              <a:ext uri="{FF2B5EF4-FFF2-40B4-BE49-F238E27FC236}">
                <a16:creationId xmlns:a16="http://schemas.microsoft.com/office/drawing/2014/main" id="{12BDA65C-ED68-45DA-9923-02AC9E67C163}"/>
              </a:ext>
            </a:extLst>
          </p:cNvPr>
          <p:cNvCxnSpPr/>
          <p:nvPr userDrawn="1"/>
        </p:nvCxnSpPr>
        <p:spPr>
          <a:xfrm>
            <a:off x="851049" y="111162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1BBE04F-98F9-468A-8CD7-03ACF080EF1D}"/>
              </a:ext>
            </a:extLst>
          </p:cNvPr>
          <p:cNvCxnSpPr/>
          <p:nvPr userDrawn="1"/>
        </p:nvCxnSpPr>
        <p:spPr>
          <a:xfrm>
            <a:off x="851049" y="569378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sp>
        <p:nvSpPr>
          <p:cNvPr id="8" name="Slide Number Placeholder 4">
            <a:extLst>
              <a:ext uri="{FF2B5EF4-FFF2-40B4-BE49-F238E27FC236}">
                <a16:creationId xmlns:a16="http://schemas.microsoft.com/office/drawing/2014/main" id="{C87A8A1B-867D-4772-937F-8C74E14F2495}"/>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42093013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1C14B-FE94-4528-873A-857D9DFC4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61AA65-B8B4-4675-8E5B-EBAFC3D2BCD6}"/>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23EC980-ABE3-4168-8FDA-B9398913AC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59B4E3-186F-4FFB-9FFC-B0E15C581CAC}"/>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33978228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Purple Bar on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userDrawn="1"/>
        </p:nvSpPr>
        <p:spPr>
          <a:xfrm>
            <a:off x="-10579" y="0"/>
            <a:ext cx="2691954"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50968"/>
            <a:ext cx="2681375" cy="679281"/>
          </a:xfrm>
          <a:prstGeom prst="rect">
            <a:avLst/>
          </a:prstGeom>
        </p:spPr>
      </p:pic>
      <p:sp>
        <p:nvSpPr>
          <p:cNvPr id="4" name="Slide Number Placeholder 4">
            <a:extLst>
              <a:ext uri="{FF2B5EF4-FFF2-40B4-BE49-F238E27FC236}">
                <a16:creationId xmlns:a16="http://schemas.microsoft.com/office/drawing/2014/main" id="{0F69780B-5D78-4DD4-B3FB-5E22E1272CF6}"/>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40657752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10/11/2021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039566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userDrawn="1"/>
        </p:nvSpPr>
        <p:spPr>
          <a:xfrm>
            <a:off x="-10579" y="0"/>
            <a:ext cx="12192000"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7745" y="1183132"/>
            <a:ext cx="2681375" cy="679281"/>
          </a:xfrm>
          <a:prstGeom prst="rect">
            <a:avLst/>
          </a:prstGeom>
        </p:spPr>
      </p:pic>
      <p:cxnSp>
        <p:nvCxnSpPr>
          <p:cNvPr id="11" name="Straight Connector 10">
            <a:extLst>
              <a:ext uri="{FF2B5EF4-FFF2-40B4-BE49-F238E27FC236}">
                <a16:creationId xmlns:a16="http://schemas.microsoft.com/office/drawing/2014/main" id="{94BF3282-D615-4942-B153-7DA6A0F402BD}"/>
              </a:ext>
            </a:extLst>
          </p:cNvPr>
          <p:cNvCxnSpPr/>
          <p:nvPr userDrawn="1"/>
        </p:nvCxnSpPr>
        <p:spPr>
          <a:xfrm>
            <a:off x="437745" y="51714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F4EB36-3AAF-4966-AD85-26AED9BA913F}"/>
              </a:ext>
            </a:extLst>
          </p:cNvPr>
          <p:cNvCxnSpPr/>
          <p:nvPr userDrawn="1"/>
        </p:nvCxnSpPr>
        <p:spPr>
          <a:xfrm>
            <a:off x="437745" y="20218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B9B7B0BB-251E-4D4A-8DE2-2258F3114021}"/>
              </a:ext>
            </a:extLst>
          </p:cNvPr>
          <p:cNvSpPr txBox="1">
            <a:spLocks/>
          </p:cNvSpPr>
          <p:nvPr userDrawn="1"/>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dirty="0"/>
          </a:p>
        </p:txBody>
      </p:sp>
      <p:pic>
        <p:nvPicPr>
          <p:cNvPr id="2" name="Picture 1">
            <a:extLst>
              <a:ext uri="{FF2B5EF4-FFF2-40B4-BE49-F238E27FC236}">
                <a16:creationId xmlns:a16="http://schemas.microsoft.com/office/drawing/2014/main" id="{0A0025C2-1B2A-4442-8433-6DCE26492ED6}"/>
              </a:ext>
            </a:extLst>
          </p:cNvPr>
          <p:cNvPicPr>
            <a:picLocks noChangeAspect="1"/>
          </p:cNvPicPr>
          <p:nvPr userDrawn="1"/>
        </p:nvPicPr>
        <p:blipFill>
          <a:blip r:embed="rId3"/>
          <a:stretch>
            <a:fillRect/>
          </a:stretch>
        </p:blipFill>
        <p:spPr>
          <a:xfrm>
            <a:off x="437745" y="5241065"/>
            <a:ext cx="2533650" cy="590550"/>
          </a:xfrm>
          <a:prstGeom prst="rect">
            <a:avLst/>
          </a:prstGeom>
        </p:spPr>
      </p:pic>
    </p:spTree>
    <p:extLst>
      <p:ext uri="{BB962C8B-B14F-4D97-AF65-F5344CB8AC3E}">
        <p14:creationId xmlns:p14="http://schemas.microsoft.com/office/powerpoint/2010/main" val="10688939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Gradi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0C825A-9E62-4D83-BBBC-677C1CAB3E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9" y="-1"/>
            <a:ext cx="12207022" cy="6858001"/>
          </a:xfrm>
          <a:prstGeom prst="rect">
            <a:avLst/>
          </a:prstGeom>
        </p:spPr>
      </p:pic>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7745" y="1183132"/>
            <a:ext cx="2681375" cy="679281"/>
          </a:xfrm>
          <a:prstGeom prst="rect">
            <a:avLst/>
          </a:prstGeom>
        </p:spPr>
      </p:pic>
      <p:cxnSp>
        <p:nvCxnSpPr>
          <p:cNvPr id="11" name="Straight Connector 10">
            <a:extLst>
              <a:ext uri="{FF2B5EF4-FFF2-40B4-BE49-F238E27FC236}">
                <a16:creationId xmlns:a16="http://schemas.microsoft.com/office/drawing/2014/main" id="{94BF3282-D615-4942-B153-7DA6A0F402BD}"/>
              </a:ext>
            </a:extLst>
          </p:cNvPr>
          <p:cNvCxnSpPr/>
          <p:nvPr userDrawn="1"/>
        </p:nvCxnSpPr>
        <p:spPr>
          <a:xfrm>
            <a:off x="437745" y="51714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F4EB36-3AAF-4966-AD85-26AED9BA913F}"/>
              </a:ext>
            </a:extLst>
          </p:cNvPr>
          <p:cNvCxnSpPr/>
          <p:nvPr userDrawn="1"/>
        </p:nvCxnSpPr>
        <p:spPr>
          <a:xfrm>
            <a:off x="437745" y="20218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B9B7B0BB-251E-4D4A-8DE2-2258F3114021}"/>
              </a:ext>
            </a:extLst>
          </p:cNvPr>
          <p:cNvSpPr txBox="1">
            <a:spLocks/>
          </p:cNvSpPr>
          <p:nvPr userDrawn="1"/>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dirty="0"/>
          </a:p>
        </p:txBody>
      </p:sp>
      <p:pic>
        <p:nvPicPr>
          <p:cNvPr id="6" name="Picture 5">
            <a:extLst>
              <a:ext uri="{FF2B5EF4-FFF2-40B4-BE49-F238E27FC236}">
                <a16:creationId xmlns:a16="http://schemas.microsoft.com/office/drawing/2014/main" id="{AA51B0BD-D723-402E-844C-44F35D245CA0}"/>
              </a:ext>
            </a:extLst>
          </p:cNvPr>
          <p:cNvPicPr>
            <a:picLocks noChangeAspect="1"/>
          </p:cNvPicPr>
          <p:nvPr userDrawn="1"/>
        </p:nvPicPr>
        <p:blipFill>
          <a:blip r:embed="rId4"/>
          <a:stretch>
            <a:fillRect/>
          </a:stretch>
        </p:blipFill>
        <p:spPr>
          <a:xfrm>
            <a:off x="437745" y="5294762"/>
            <a:ext cx="2476500" cy="485775"/>
          </a:xfrm>
          <a:prstGeom prst="rect">
            <a:avLst/>
          </a:prstGeom>
        </p:spPr>
      </p:pic>
    </p:spTree>
    <p:extLst>
      <p:ext uri="{BB962C8B-B14F-4D97-AF65-F5344CB8AC3E}">
        <p14:creationId xmlns:p14="http://schemas.microsoft.com/office/powerpoint/2010/main" val="38972997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OC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userDrawn="1"/>
        </p:nvSpPr>
        <p:spPr>
          <a:xfrm>
            <a:off x="-10579" y="0"/>
            <a:ext cx="5371474"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050968"/>
            <a:ext cx="2681375" cy="679281"/>
          </a:xfrm>
          <a:prstGeom prst="rect">
            <a:avLst/>
          </a:prstGeom>
        </p:spPr>
      </p:pic>
      <p:cxnSp>
        <p:nvCxnSpPr>
          <p:cNvPr id="4" name="Straight Connector 3">
            <a:extLst>
              <a:ext uri="{FF2B5EF4-FFF2-40B4-BE49-F238E27FC236}">
                <a16:creationId xmlns:a16="http://schemas.microsoft.com/office/drawing/2014/main" id="{9886C41F-4CDD-4625-904D-173F568A8F34}"/>
              </a:ext>
            </a:extLst>
          </p:cNvPr>
          <p:cNvCxnSpPr/>
          <p:nvPr userDrawn="1"/>
        </p:nvCxnSpPr>
        <p:spPr>
          <a:xfrm>
            <a:off x="6571129" y="111162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F0928D-029B-4701-AF1F-8B9ED97B3AB4}"/>
              </a:ext>
            </a:extLst>
          </p:cNvPr>
          <p:cNvCxnSpPr/>
          <p:nvPr userDrawn="1"/>
        </p:nvCxnSpPr>
        <p:spPr>
          <a:xfrm>
            <a:off x="6571129" y="569378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6C2B4A2C-DDAB-4DE2-868C-84FB81EDA3B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5117F18-6FF0-42D6-88C4-5FFB7C205D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EC7DA8-9076-41C3-8BCC-D648DD8DAB6F}"/>
              </a:ext>
            </a:extLst>
          </p:cNvPr>
          <p:cNvSpPr>
            <a:spLocks noGrp="1"/>
          </p:cNvSpPr>
          <p:nvPr>
            <p:ph type="sldNum" sz="quarter" idx="12"/>
          </p:nvPr>
        </p:nvSpPr>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9941599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C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userDrawn="1"/>
        </p:nvSpPr>
        <p:spPr>
          <a:xfrm>
            <a:off x="6820526" y="0"/>
            <a:ext cx="5371474"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DB92A7C6-3D81-4C67-BB29-B2EEBB1DF7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6050968"/>
            <a:ext cx="2681372" cy="679281"/>
          </a:xfrm>
          <a:prstGeom prst="rect">
            <a:avLst/>
          </a:prstGeom>
        </p:spPr>
      </p:pic>
      <p:cxnSp>
        <p:nvCxnSpPr>
          <p:cNvPr id="5" name="Straight Connector 4">
            <a:extLst>
              <a:ext uri="{FF2B5EF4-FFF2-40B4-BE49-F238E27FC236}">
                <a16:creationId xmlns:a16="http://schemas.microsoft.com/office/drawing/2014/main" id="{12BDA65C-ED68-45DA-9923-02AC9E67C163}"/>
              </a:ext>
            </a:extLst>
          </p:cNvPr>
          <p:cNvCxnSpPr/>
          <p:nvPr userDrawn="1"/>
        </p:nvCxnSpPr>
        <p:spPr>
          <a:xfrm>
            <a:off x="851049" y="111162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1BBE04F-98F9-468A-8CD7-03ACF080EF1D}"/>
              </a:ext>
            </a:extLst>
          </p:cNvPr>
          <p:cNvCxnSpPr/>
          <p:nvPr userDrawn="1"/>
        </p:nvCxnSpPr>
        <p:spPr>
          <a:xfrm>
            <a:off x="851049" y="569378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sp>
        <p:nvSpPr>
          <p:cNvPr id="8" name="Slide Number Placeholder 4">
            <a:extLst>
              <a:ext uri="{FF2B5EF4-FFF2-40B4-BE49-F238E27FC236}">
                <a16:creationId xmlns:a16="http://schemas.microsoft.com/office/drawing/2014/main" id="{C87A8A1B-867D-4772-937F-8C74E14F2495}"/>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1547429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2A7C6-3D81-4C67-BB29-B2EEBB1DF7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6050968"/>
            <a:ext cx="2681372" cy="679281"/>
          </a:xfrm>
          <a:prstGeom prst="rect">
            <a:avLst/>
          </a:prstGeom>
        </p:spPr>
      </p:pic>
      <p:sp>
        <p:nvSpPr>
          <p:cNvPr id="3" name="Slide Number Placeholder 4">
            <a:extLst>
              <a:ext uri="{FF2B5EF4-FFF2-40B4-BE49-F238E27FC236}">
                <a16:creationId xmlns:a16="http://schemas.microsoft.com/office/drawing/2014/main" id="{14A610F2-70F4-4A57-871D-7B004D91B124}"/>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27128369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urple Bar at To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2A7C6-3D81-4C67-BB29-B2EEBB1DF7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6050968"/>
            <a:ext cx="2681372" cy="679281"/>
          </a:xfrm>
          <a:prstGeom prst="rect">
            <a:avLst/>
          </a:prstGeom>
        </p:spPr>
      </p:pic>
      <p:sp>
        <p:nvSpPr>
          <p:cNvPr id="3" name="Rectangle 2">
            <a:extLst>
              <a:ext uri="{FF2B5EF4-FFF2-40B4-BE49-F238E27FC236}">
                <a16:creationId xmlns:a16="http://schemas.microsoft.com/office/drawing/2014/main" id="{036B9597-BB78-47B9-9124-E7B6FC4C5EC7}"/>
              </a:ext>
            </a:extLst>
          </p:cNvPr>
          <p:cNvSpPr/>
          <p:nvPr userDrawn="1"/>
        </p:nvSpPr>
        <p:spPr>
          <a:xfrm>
            <a:off x="1" y="0"/>
            <a:ext cx="12191999" cy="156464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4">
            <a:extLst>
              <a:ext uri="{FF2B5EF4-FFF2-40B4-BE49-F238E27FC236}">
                <a16:creationId xmlns:a16="http://schemas.microsoft.com/office/drawing/2014/main" id="{A67B00BD-3CD5-462B-8790-1BDBE5FEA0B6}"/>
              </a:ext>
            </a:extLst>
          </p:cNvPr>
          <p:cNvCxnSpPr>
            <a:cxnSpLocks/>
          </p:cNvCxnSpPr>
          <p:nvPr userDrawn="1"/>
        </p:nvCxnSpPr>
        <p:spPr>
          <a:xfrm>
            <a:off x="275185" y="213360"/>
            <a:ext cx="1158153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4">
            <a:extLst>
              <a:ext uri="{FF2B5EF4-FFF2-40B4-BE49-F238E27FC236}">
                <a16:creationId xmlns:a16="http://schemas.microsoft.com/office/drawing/2014/main" id="{C04BBF7A-C95A-4EE1-91F5-4CAD97F10C03}"/>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7399083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urple Bar on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userDrawn="1"/>
        </p:nvSpPr>
        <p:spPr>
          <a:xfrm>
            <a:off x="-10579" y="0"/>
            <a:ext cx="2691954"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050968"/>
            <a:ext cx="2681375" cy="679281"/>
          </a:xfrm>
          <a:prstGeom prst="rect">
            <a:avLst/>
          </a:prstGeom>
        </p:spPr>
      </p:pic>
      <p:sp>
        <p:nvSpPr>
          <p:cNvPr id="4" name="Slide Number Placeholder 4">
            <a:extLst>
              <a:ext uri="{FF2B5EF4-FFF2-40B4-BE49-F238E27FC236}">
                <a16:creationId xmlns:a16="http://schemas.microsoft.com/office/drawing/2014/main" id="{0F69780B-5D78-4DD4-B3FB-5E22E1272CF6}"/>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2945937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2A7C6-3D81-4C67-BB29-B2EEBB1DF7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050968"/>
            <a:ext cx="2681372" cy="679281"/>
          </a:xfrm>
          <a:prstGeom prst="rect">
            <a:avLst/>
          </a:prstGeom>
        </p:spPr>
      </p:pic>
      <p:sp>
        <p:nvSpPr>
          <p:cNvPr id="3" name="Slide Number Placeholder 4">
            <a:extLst>
              <a:ext uri="{FF2B5EF4-FFF2-40B4-BE49-F238E27FC236}">
                <a16:creationId xmlns:a16="http://schemas.microsoft.com/office/drawing/2014/main" id="{14A610F2-70F4-4A57-871D-7B004D91B124}"/>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6287974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F1B9D-D0DC-4A46-9EE0-D8236D2F94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CE97A7-E586-4059-9D11-B8657EA7A7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98AB0C-A50A-453E-9830-6184A16806F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8D6ACE7-C742-49A5-8488-DE594C871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B054EB-B9A6-4837-9BFA-B3C161B0AB51}"/>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35349497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9DFEA-3139-414C-AC94-FCC8D27FC4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340EA2-8D2A-4A24-9B5D-467179E064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BA1706-B44E-4F95-ABF4-BD81ED36201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4F94D12-9E81-4DA3-B425-4F17D36B8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91F32-15D9-4086-86BA-F599701DB77E}"/>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458229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A8050-CD1A-48DE-9A8B-95E0B2D305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70FB36-0932-48AB-B8D5-639AB6C5CEF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C1F3D8-5E0C-40DE-84DB-C88AEF4F245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6EA2D-7CE6-4BC1-9D58-FB8582DBFF2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BEBC2FA-07BA-4109-B90D-6DE26AB06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927CDB-2577-439D-8A54-F58553F68E4E}"/>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13936574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1DD43-4CC0-4B26-9667-F9F32E3758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BDC750-AFF3-4A19-BD8A-4E32515BEC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2273BB9-B01E-4E87-A540-085FF75F98A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A8EF43-BF8A-4066-BDB5-8125ADA9B7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5E36E6-A5BE-4A16-984E-05A697C79D5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7955A4-6CBD-4AE6-AA8A-2DEA2A765E5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8E6FCE5-617F-47FE-9D93-CDD8473462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C002C7-1401-4EE1-9C9A-A0CFCBA645F8}"/>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10975665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1C14B-FE94-4528-873A-857D9DFC4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61AA65-B8B4-4675-8E5B-EBAFC3D2BCD6}"/>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23EC980-ABE3-4168-8FDA-B9398913AC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59B4E3-186F-4FFB-9FFC-B0E15C581CAC}"/>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35422150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5EEFF0-7E61-4F33-A82F-A6A07E55F87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628B200-E1F0-4FD8-8CC2-7C0C3B11B7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497A1B-D49B-48D3-A965-39266747BD85}"/>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11404475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8EB16-C7C4-4375-B003-0BEC513F1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6C3628-2E9C-4ADE-B45C-9975C6EC36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F65C1F-BFF5-47DD-A1BB-960D0C6A13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245572-4231-481B-9F9F-902FCAA3CAA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089CD55-468D-4482-818B-DB0E80BAE4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DC5280-FFF9-4996-BC56-D45DB40AFE6E}"/>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2917399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8DE4C-EF31-444B-93D8-E20BA6371F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FF121E-0564-4D09-A769-9CC41BFC23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A2FD2B-F7B3-4A03-9DD3-F3D9FDCA6B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A22F64-5C3F-4254-BA2A-A84313DBDB1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2AF1F03-EE42-48EA-81E9-BA217D438F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15D6DA-63FD-4A6D-963E-E10942AF8905}"/>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42146359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5195B-24DB-4AF2-AAF7-C5120E2AAC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CBACFB-A561-49E6-B0F1-DE90F8159B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92004-1E5A-4D30-BB49-9481AF0F0B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5B679C1-CE35-4B13-804A-8D724594C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7B8CCB-66CE-46AE-BB70-D80C0E2BDE57}"/>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19845244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F4136A-1721-4FE1-AFD6-764885502E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865B67-0C81-44EF-AA6A-8230486B496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428CA7-2B43-4900-8CC9-941934D3090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D2E9750-C2C9-4CA3-ADE4-8B97FA39C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F804D6-88BE-4657-A947-CF96F7598426}"/>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672484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rple Bar at To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2A7C6-3D81-4C67-BB29-B2EEBB1DF7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050968"/>
            <a:ext cx="2681372" cy="679281"/>
          </a:xfrm>
          <a:prstGeom prst="rect">
            <a:avLst/>
          </a:prstGeom>
        </p:spPr>
      </p:pic>
      <p:sp>
        <p:nvSpPr>
          <p:cNvPr id="3" name="Rectangle 2">
            <a:extLst>
              <a:ext uri="{FF2B5EF4-FFF2-40B4-BE49-F238E27FC236}">
                <a16:creationId xmlns:a16="http://schemas.microsoft.com/office/drawing/2014/main" id="{036B9597-BB78-47B9-9124-E7B6FC4C5EC7}"/>
              </a:ext>
            </a:extLst>
          </p:cNvPr>
          <p:cNvSpPr/>
          <p:nvPr userDrawn="1"/>
        </p:nvSpPr>
        <p:spPr>
          <a:xfrm>
            <a:off x="1" y="0"/>
            <a:ext cx="12191999" cy="156464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4">
            <a:extLst>
              <a:ext uri="{FF2B5EF4-FFF2-40B4-BE49-F238E27FC236}">
                <a16:creationId xmlns:a16="http://schemas.microsoft.com/office/drawing/2014/main" id="{A67B00BD-3CD5-462B-8790-1BDBE5FEA0B6}"/>
              </a:ext>
            </a:extLst>
          </p:cNvPr>
          <p:cNvCxnSpPr>
            <a:cxnSpLocks/>
          </p:cNvCxnSpPr>
          <p:nvPr userDrawn="1"/>
        </p:nvCxnSpPr>
        <p:spPr>
          <a:xfrm>
            <a:off x="275185" y="213360"/>
            <a:ext cx="1158153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4">
            <a:extLst>
              <a:ext uri="{FF2B5EF4-FFF2-40B4-BE49-F238E27FC236}">
                <a16:creationId xmlns:a16="http://schemas.microsoft.com/office/drawing/2014/main" id="{C04BBF7A-C95A-4EE1-91F5-4CAD97F10C03}"/>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2627795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rple Bar on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userDrawn="1"/>
        </p:nvSpPr>
        <p:spPr>
          <a:xfrm>
            <a:off x="-10579" y="0"/>
            <a:ext cx="2691954"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50968"/>
            <a:ext cx="2681375" cy="679281"/>
          </a:xfrm>
          <a:prstGeom prst="rect">
            <a:avLst/>
          </a:prstGeom>
        </p:spPr>
      </p:pic>
      <p:sp>
        <p:nvSpPr>
          <p:cNvPr id="4" name="Slide Number Placeholder 4">
            <a:extLst>
              <a:ext uri="{FF2B5EF4-FFF2-40B4-BE49-F238E27FC236}">
                <a16:creationId xmlns:a16="http://schemas.microsoft.com/office/drawing/2014/main" id="{0F69780B-5D78-4DD4-B3FB-5E22E1272CF6}"/>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2758240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F1B9D-D0DC-4A46-9EE0-D8236D2F94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CE97A7-E586-4059-9D11-B8657EA7A7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98AB0C-A50A-453E-9830-6184A16806F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8D6ACE7-C742-49A5-8488-DE594C8717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B054EB-B9A6-4837-9BFA-B3C161B0AB51}"/>
              </a:ext>
            </a:extLst>
          </p:cNvPr>
          <p:cNvSpPr>
            <a:spLocks noGrp="1"/>
          </p:cNvSpPr>
          <p:nvPr>
            <p:ph type="sldNum" sz="quarter" idx="12"/>
          </p:nvPr>
        </p:nvSpPr>
        <p:spPr/>
        <p:txBody>
          <a:bodyPr/>
          <a:lstStyle/>
          <a:p>
            <a:fld id="{0AB816CF-AA9B-43E8-B03A-27A77900809F}" type="slidenum">
              <a:rPr lang="en-US" smtClean="0"/>
              <a:t>‹#›</a:t>
            </a:fld>
            <a:endParaRPr lang="en-US" dirty="0"/>
          </a:p>
        </p:txBody>
      </p:sp>
    </p:spTree>
    <p:extLst>
      <p:ext uri="{BB962C8B-B14F-4D97-AF65-F5344CB8AC3E}">
        <p14:creationId xmlns:p14="http://schemas.microsoft.com/office/powerpoint/2010/main" val="4014008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9DFEA-3139-414C-AC94-FCC8D27FC4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340EA2-8D2A-4A24-9B5D-467179E064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BA1706-B44E-4F95-ABF4-BD81ED36201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4F94D12-9E81-4DA3-B425-4F17D36B89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2091F32-15D9-4086-86BA-F599701DB77E}"/>
              </a:ext>
            </a:extLst>
          </p:cNvPr>
          <p:cNvSpPr>
            <a:spLocks noGrp="1"/>
          </p:cNvSpPr>
          <p:nvPr>
            <p:ph type="sldNum" sz="quarter" idx="12"/>
          </p:nvPr>
        </p:nvSpPr>
        <p:spPr/>
        <p:txBody>
          <a:bodyPr/>
          <a:lstStyle/>
          <a:p>
            <a:fld id="{0AB816CF-AA9B-43E8-B03A-27A77900809F}" type="slidenum">
              <a:rPr lang="en-US" smtClean="0"/>
              <a:t>‹#›</a:t>
            </a:fld>
            <a:endParaRPr lang="en-US" dirty="0"/>
          </a:p>
        </p:txBody>
      </p:sp>
    </p:spTree>
    <p:extLst>
      <p:ext uri="{BB962C8B-B14F-4D97-AF65-F5344CB8AC3E}">
        <p14:creationId xmlns:p14="http://schemas.microsoft.com/office/powerpoint/2010/main" val="955005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theme" Target="../theme/theme2.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B8936-0D94-41B3-A738-1C3524D276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2EED2-8833-4199-880B-67F4901C3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6BD90-FCD7-4EF5-AAF5-1A8A3B0B3E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AB6AED56-CE90-48B8-8B9C-761A8B66ED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CB48842-4896-4BD7-9B6A-1BBC7C8A53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816CF-AA9B-43E8-B03A-27A77900809F}" type="slidenum">
              <a:rPr lang="en-US" smtClean="0"/>
              <a:t>‹#›</a:t>
            </a:fld>
            <a:endParaRPr lang="en-US" dirty="0"/>
          </a:p>
        </p:txBody>
      </p:sp>
    </p:spTree>
    <p:extLst>
      <p:ext uri="{BB962C8B-B14F-4D97-AF65-F5344CB8AC3E}">
        <p14:creationId xmlns:p14="http://schemas.microsoft.com/office/powerpoint/2010/main" val="367723721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9" r:id="rId18"/>
    <p:sldLayoutId id="2147483712"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B8936-0D94-41B3-A738-1C3524D27662}"/>
              </a:ext>
            </a:extLst>
          </p:cNvPr>
          <p:cNvSpPr>
            <a:spLocks noGrp="1"/>
          </p:cNvSpPr>
          <p:nvPr>
            <p:ph type="title"/>
          </p:nvPr>
        </p:nvSpPr>
        <p:spPr>
          <a:xfrm>
            <a:off x="838200" y="365126"/>
            <a:ext cx="10515600" cy="774562"/>
          </a:xfrm>
          <a:prstGeom prst="rect">
            <a:avLst/>
          </a:prstGeom>
        </p:spPr>
        <p:txBody>
          <a:bodyPr vert="horz" lIns="91440" tIns="45720" rIns="91440" bIns="45720" rtlCol="0" anchor="ctr">
            <a:normAutofit/>
          </a:bodyPr>
          <a:lstStyle/>
          <a:p>
            <a:r>
              <a:rPr lang="en-US" dirty="0"/>
              <a:t>Click to Insert Title Header</a:t>
            </a:r>
          </a:p>
        </p:txBody>
      </p:sp>
      <p:sp>
        <p:nvSpPr>
          <p:cNvPr id="3" name="Text Placeholder 2">
            <a:extLst>
              <a:ext uri="{FF2B5EF4-FFF2-40B4-BE49-F238E27FC236}">
                <a16:creationId xmlns:a16="http://schemas.microsoft.com/office/drawing/2014/main" id="{69A2EED2-8833-4199-880B-67F4901C3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CB48842-4896-4BD7-9B6A-1BBC7C8A53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accent2"/>
                </a:solidFill>
                <a:latin typeface="Palatino Linotype" panose="02040502050505030304" pitchFamily="18" charset="0"/>
              </a:defRPr>
            </a:lvl1pPr>
          </a:lstStyle>
          <a:p>
            <a:fld id="{CB770E5B-A088-45B1-B0D1-069BF9352BC7}" type="slidenum">
              <a:rPr lang="en-US" smtClean="0"/>
              <a:pPr/>
              <a:t>‹#›</a:t>
            </a:fld>
            <a:endParaRPr lang="en-US"/>
          </a:p>
        </p:txBody>
      </p:sp>
    </p:spTree>
    <p:extLst>
      <p:ext uri="{BB962C8B-B14F-4D97-AF65-F5344CB8AC3E}">
        <p14:creationId xmlns:p14="http://schemas.microsoft.com/office/powerpoint/2010/main" val="199435500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Lst>
  <p:hf hdr="0" ftr="0" dt="0"/>
  <p:txStyles>
    <p:titleStyle>
      <a:lvl1pPr algn="l" defTabSz="914400" rtl="0" eaLnBrk="1" latinLnBrk="0" hangingPunct="1">
        <a:lnSpc>
          <a:spcPct val="90000"/>
        </a:lnSpc>
        <a:spcBef>
          <a:spcPct val="0"/>
        </a:spcBef>
        <a:buNone/>
        <a:defRPr sz="4400" kern="1200">
          <a:solidFill>
            <a:schemeClr val="accent2"/>
          </a:solidFill>
          <a:latin typeface="Palatino Linotype" panose="02040502050505030304" pitchFamily="18" charset="0"/>
          <a:ea typeface="+mj-ea"/>
          <a:cs typeface="+mj-cs"/>
        </a:defRPr>
      </a:lvl1pPr>
    </p:titleStyle>
    <p:bodyStyle>
      <a:lvl1pPr marL="0" indent="0" algn="l" defTabSz="914400" rtl="0" eaLnBrk="1" latinLnBrk="0" hangingPunct="1">
        <a:lnSpc>
          <a:spcPct val="90000"/>
        </a:lnSpc>
        <a:spcBef>
          <a:spcPts val="1000"/>
        </a:spcBef>
        <a:buClr>
          <a:schemeClr val="accent2"/>
        </a:buClr>
        <a:buFont typeface="Arial" panose="020B0604020202020204" pitchFamily="34" charset="0"/>
        <a:buNone/>
        <a:defRPr sz="2800" kern="1200">
          <a:solidFill>
            <a:schemeClr val="tx1"/>
          </a:solidFill>
          <a:latin typeface="Palatino Linotype" panose="02040502050505030304" pitchFamily="18"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alatino Linotype" panose="02040502050505030304" pitchFamily="18"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alatino Linotype" panose="02040502050505030304" pitchFamily="18"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alatino Linotype" panose="02040502050505030304" pitchFamily="18"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alatino Linotype" panose="02040502050505030304" pitchFamily="18"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B8936-0D94-41B3-A738-1C3524D276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2EED2-8833-4199-880B-67F4901C3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6BD90-FCD7-4EF5-AAF5-1A8A3B0B3E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B6AED56-CE90-48B8-8B9C-761A8B66ED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B48842-4896-4BD7-9B6A-1BBC7C8A53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816CF-AA9B-43E8-B03A-27A77900809F}" type="slidenum">
              <a:rPr lang="en-US" smtClean="0"/>
              <a:t>‹#›</a:t>
            </a:fld>
            <a:endParaRPr lang="en-US"/>
          </a:p>
        </p:txBody>
      </p:sp>
    </p:spTree>
    <p:extLst>
      <p:ext uri="{BB962C8B-B14F-4D97-AF65-F5344CB8AC3E}">
        <p14:creationId xmlns:p14="http://schemas.microsoft.com/office/powerpoint/2010/main" val="411117189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hbavolunteer.knowledgeowl.com/help/ambassador-program-training"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hbavolunteer.knowledgeowl.com/help/cross-collaboration-between-functionsdepartments" TargetMode="External"/><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diagramColors" Target="../diagrams/colors5.xml"/><Relationship Id="rId3" Type="http://schemas.openxmlformats.org/officeDocument/2006/relationships/slideLayout" Target="../slideLayouts/slideLayout5.xml"/><Relationship Id="rId7" Type="http://schemas.openxmlformats.org/officeDocument/2006/relationships/diagramQuickStyle" Target="../diagrams/quickStyle4.xml"/><Relationship Id="rId12" Type="http://schemas.openxmlformats.org/officeDocument/2006/relationships/diagramQuickStyle" Target="../diagrams/quickStyle5.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diagramLayout" Target="../diagrams/layout4.xml"/><Relationship Id="rId11" Type="http://schemas.openxmlformats.org/officeDocument/2006/relationships/diagramLayout" Target="../diagrams/layout5.xml"/><Relationship Id="rId5" Type="http://schemas.openxmlformats.org/officeDocument/2006/relationships/diagramData" Target="../diagrams/data4.xml"/><Relationship Id="rId15" Type="http://schemas.openxmlformats.org/officeDocument/2006/relationships/image" Target="../media/image57.png"/><Relationship Id="rId10" Type="http://schemas.openxmlformats.org/officeDocument/2006/relationships/diagramData" Target="../diagrams/data5.xml"/><Relationship Id="rId4" Type="http://schemas.openxmlformats.org/officeDocument/2006/relationships/notesSlide" Target="../notesSlides/notesSlide33.xml"/><Relationship Id="rId9" Type="http://schemas.microsoft.com/office/2007/relationships/diagramDrawing" Target="../diagrams/drawing4.xml"/><Relationship Id="rId14" Type="http://schemas.microsoft.com/office/2007/relationships/diagramDrawing" Target="../diagrams/drawing5.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5.xml"/><Relationship Id="rId7" Type="http://schemas.openxmlformats.org/officeDocument/2006/relationships/diagramQuickStyle" Target="../diagrams/quickStyle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57.png"/><Relationship Id="rId4" Type="http://schemas.openxmlformats.org/officeDocument/2006/relationships/notesSlide" Target="../notesSlides/notesSlide34.xml"/><Relationship Id="rId9" Type="http://schemas.microsoft.com/office/2007/relationships/diagramDrawing" Target="../diagrams/drawing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5.xml"/><Relationship Id="rId7" Type="http://schemas.openxmlformats.org/officeDocument/2006/relationships/diagramQuickStyle" Target="../diagrams/quickStyle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57.png"/><Relationship Id="rId4" Type="http://schemas.openxmlformats.org/officeDocument/2006/relationships/notesSlide" Target="../notesSlides/notesSlide35.xml"/><Relationship Id="rId9" Type="http://schemas.microsoft.com/office/2007/relationships/diagramDrawing" Target="../diagrams/drawing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7.png"/><Relationship Id="rId4"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7.png"/><Relationship Id="rId5" Type="http://schemas.openxmlformats.org/officeDocument/2006/relationships/image" Target="../media/image58.png"/><Relationship Id="rId4"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6.xml"/><Relationship Id="rId7" Type="http://schemas.openxmlformats.org/officeDocument/2006/relationships/image" Target="../media/image6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7.png"/><Relationship Id="rId4"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7.png"/><Relationship Id="rId4"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7.png"/><Relationship Id="rId4"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8" Type="http://schemas.openxmlformats.org/officeDocument/2006/relationships/hyperlink" Target="mailto:Gtodd@hbanet.org" TargetMode="External"/><Relationship Id="rId3" Type="http://schemas.openxmlformats.org/officeDocument/2006/relationships/slideLayout" Target="../slideLayouts/slideLayout7.xml"/><Relationship Id="rId7" Type="http://schemas.openxmlformats.org/officeDocument/2006/relationships/hyperlink" Target="mailto:Lwhitefield@hbanet.org"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mailto:krietzl@hbanet.org" TargetMode="External"/><Relationship Id="rId11" Type="http://schemas.openxmlformats.org/officeDocument/2006/relationships/image" Target="../media/image57.png"/><Relationship Id="rId5" Type="http://schemas.openxmlformats.org/officeDocument/2006/relationships/hyperlink" Target="mailto:shollingsworth@hbanet.org" TargetMode="External"/><Relationship Id="rId10" Type="http://schemas.openxmlformats.org/officeDocument/2006/relationships/hyperlink" Target="mailto:lpeck@hbanet.org" TargetMode="External"/><Relationship Id="rId4" Type="http://schemas.openxmlformats.org/officeDocument/2006/relationships/hyperlink" Target="mailto:kburris@hbanet.org" TargetMode="External"/><Relationship Id="rId9" Type="http://schemas.openxmlformats.org/officeDocument/2006/relationships/hyperlink" Target="mailto:jpiceno@hbanet.org" TargetMode="Externa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hyperlink" Target="https://www.hbanet.org/corporate-partner-packages" TargetMode="Externa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3" Type="http://schemas.openxmlformats.org/officeDocument/2006/relationships/image" Target="../media/image20.jpeg"/><Relationship Id="rId18" Type="http://schemas.openxmlformats.org/officeDocument/2006/relationships/image" Target="../media/image25.png"/><Relationship Id="rId26" Type="http://schemas.openxmlformats.org/officeDocument/2006/relationships/image" Target="../media/image33.jpeg"/><Relationship Id="rId21" Type="http://schemas.openxmlformats.org/officeDocument/2006/relationships/image" Target="../media/image28.jpeg"/><Relationship Id="rId34" Type="http://schemas.openxmlformats.org/officeDocument/2006/relationships/image" Target="../media/image41.jpg"/><Relationship Id="rId7" Type="http://schemas.openxmlformats.org/officeDocument/2006/relationships/image" Target="../media/image16.jpe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jpg"/><Relationship Id="rId2" Type="http://schemas.openxmlformats.org/officeDocument/2006/relationships/hyperlink" Target="http://www.abbott.com/global/url/content/en_US/20:20/general_content/General_Content_00010.htm" TargetMode="External"/><Relationship Id="rId16" Type="http://schemas.openxmlformats.org/officeDocument/2006/relationships/image" Target="../media/image23.png"/><Relationship Id="rId20" Type="http://schemas.openxmlformats.org/officeDocument/2006/relationships/image" Target="../media/image27.png"/><Relationship Id="rId29" Type="http://schemas.openxmlformats.org/officeDocument/2006/relationships/image" Target="../media/image36.jpeg"/><Relationship Id="rId1" Type="http://schemas.openxmlformats.org/officeDocument/2006/relationships/slideLayout" Target="../slideLayouts/slideLayout48.xml"/><Relationship Id="rId6" Type="http://schemas.openxmlformats.org/officeDocument/2006/relationships/image" Target="../media/image15.png"/><Relationship Id="rId11" Type="http://schemas.openxmlformats.org/officeDocument/2006/relationships/hyperlink" Target="http://uscommon.lundbeck.com/us_common/" TargetMode="External"/><Relationship Id="rId24" Type="http://schemas.openxmlformats.org/officeDocument/2006/relationships/image" Target="../media/image31.jpeg"/><Relationship Id="rId32" Type="http://schemas.openxmlformats.org/officeDocument/2006/relationships/image" Target="../media/image39.jpg"/><Relationship Id="rId37" Type="http://schemas.openxmlformats.org/officeDocument/2006/relationships/image" Target="../media/image44.jpg"/><Relationship Id="rId5" Type="http://schemas.openxmlformats.org/officeDocument/2006/relationships/image" Target="../media/image14.png"/><Relationship Id="rId15" Type="http://schemas.openxmlformats.org/officeDocument/2006/relationships/image" Target="../media/image22.png"/><Relationship Id="rId23" Type="http://schemas.openxmlformats.org/officeDocument/2006/relationships/image" Target="../media/image30.jpeg"/><Relationship Id="rId28" Type="http://schemas.openxmlformats.org/officeDocument/2006/relationships/image" Target="../media/image35.png"/><Relationship Id="rId36" Type="http://schemas.openxmlformats.org/officeDocument/2006/relationships/image" Target="../media/image43.jpg"/><Relationship Id="rId10" Type="http://schemas.openxmlformats.org/officeDocument/2006/relationships/image" Target="../media/image18.jpeg"/><Relationship Id="rId19" Type="http://schemas.openxmlformats.org/officeDocument/2006/relationships/image" Target="../media/image26.png"/><Relationship Id="rId31" Type="http://schemas.openxmlformats.org/officeDocument/2006/relationships/image" Target="../media/image38.png"/><Relationship Id="rId4" Type="http://schemas.openxmlformats.org/officeDocument/2006/relationships/hyperlink" Target="http://www.abbott.com/" TargetMode="External"/><Relationship Id="rId9" Type="http://schemas.openxmlformats.org/officeDocument/2006/relationships/hyperlink" Target="http://www.baxter.com/" TargetMode="External"/><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jpg"/><Relationship Id="rId30" Type="http://schemas.openxmlformats.org/officeDocument/2006/relationships/image" Target="../media/image37.png"/><Relationship Id="rId35" Type="http://schemas.openxmlformats.org/officeDocument/2006/relationships/image" Target="../media/image42.png"/><Relationship Id="rId8" Type="http://schemas.openxmlformats.org/officeDocument/2006/relationships/image" Target="../media/image17.png"/><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7827F9-87A5-4FE8-A0A1-9236D4BDB7AC}"/>
              </a:ext>
            </a:extLst>
          </p:cNvPr>
          <p:cNvSpPr>
            <a:spLocks noGrp="1"/>
          </p:cNvSpPr>
          <p:nvPr>
            <p:ph type="sldNum" sz="quarter" idx="12"/>
          </p:nvPr>
        </p:nvSpPr>
        <p:spPr/>
        <p:txBody>
          <a:bodyPr/>
          <a:lstStyle/>
          <a:p>
            <a:fld id="{0AB816CF-AA9B-43E8-B03A-27A77900809F}" type="slidenum">
              <a:rPr lang="en-US" smtClean="0"/>
              <a:pPr/>
              <a:t>1</a:t>
            </a:fld>
            <a:endParaRPr lang="en-US" dirty="0"/>
          </a:p>
        </p:txBody>
      </p:sp>
      <p:sp>
        <p:nvSpPr>
          <p:cNvPr id="5" name="TextBox 4">
            <a:extLst>
              <a:ext uri="{FF2B5EF4-FFF2-40B4-BE49-F238E27FC236}">
                <a16:creationId xmlns:a16="http://schemas.microsoft.com/office/drawing/2014/main" id="{E646B7F2-98A0-4B96-9EEC-79FF38E577CD}"/>
              </a:ext>
            </a:extLst>
          </p:cNvPr>
          <p:cNvSpPr txBox="1"/>
          <p:nvPr/>
        </p:nvSpPr>
        <p:spPr>
          <a:xfrm>
            <a:off x="446424" y="321191"/>
            <a:ext cx="7083347" cy="5269712"/>
          </a:xfrm>
          <a:prstGeom prst="rect">
            <a:avLst/>
          </a:prstGeom>
          <a:noFill/>
        </p:spPr>
        <p:txBody>
          <a:bodyPr wrap="square">
            <a:spAutoFit/>
          </a:bodyPr>
          <a:lstStyle/>
          <a:p>
            <a:pPr marR="0" lvl="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Basic Onboarding outline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Module 1: What is corporate relations? – serving companies (links to each type?)</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Customers we serve: prospects, CPs, GPCs – any healthcare/life science company that is or may in future become a part of HBA</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Definitions: sponsors are event specific, “corporate sponsors” do not exist,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etc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latin typeface="Calibri" panose="020F0502020204030204" pitchFamily="34" charset="0"/>
                <a:ea typeface="Calibri" panose="020F0502020204030204" pitchFamily="34" charset="0"/>
                <a:cs typeface="Times New Roman" panose="02020603050405020304" pitchFamily="18" charset="0"/>
              </a:rPr>
              <a:t>Module</a:t>
            </a:r>
            <a:r>
              <a:rPr lang="en-US" sz="1200" dirty="0">
                <a:effectLst/>
                <a:latin typeface="Calibri" panose="020F0502020204030204" pitchFamily="34" charset="0"/>
                <a:ea typeface="Calibri" panose="020F0502020204030204" pitchFamily="34" charset="0"/>
                <a:cs typeface="Times New Roman" panose="02020603050405020304" pitchFamily="18" charset="0"/>
              </a:rPr>
              <a:t> 2: HBA CR infrastructure: we’ll talk about your role momentarily, but here’s what global staff do</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Global/Staff: sales and account management</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Regional structure/CR role (address: why there isn’t CR in the chapter leadership structure)</a:t>
            </a:r>
          </a:p>
          <a:p>
            <a:pPr marL="742950" marR="0" lvl="1" indent="-285750">
              <a:lnSpc>
                <a:spcPct val="107000"/>
              </a:lnSpc>
              <a:spcBef>
                <a:spcPts val="0"/>
              </a:spcBef>
              <a:spcAft>
                <a:spcPts val="0"/>
              </a:spcAft>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How the two interact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Module 3: Regional CR roles and focus areas: President/VP, BD (non-CPs), CE (CPs), Ambassador Program, Operations/Insights and overall CR goals</a:t>
            </a:r>
          </a:p>
          <a:p>
            <a:pPr marL="742950" marR="0" lvl="1" indent="-285750">
              <a:lnSpc>
                <a:spcPct val="107000"/>
              </a:lnSpc>
              <a:spcBef>
                <a:spcPts val="0"/>
              </a:spcBef>
              <a:spcAft>
                <a:spcPts val="0"/>
              </a:spcAft>
              <a:buFont typeface="Courier New" panose="02070309020205020404" pitchFamily="49" charset="0"/>
              <a:buChar char="o"/>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Module 4: Local engagement: How does it all work at the local level? </a:t>
            </a:r>
            <a:r>
              <a:rPr lang="en-US" sz="1200" dirty="0">
                <a:effectLst/>
                <a:latin typeface="Calibri" panose="020F0502020204030204" pitchFamily="34" charset="0"/>
                <a:ea typeface="Calibri" panose="020F0502020204030204" pitchFamily="34" charset="0"/>
                <a:cs typeface="Times New Roman" panose="02020603050405020304" pitchFamily="18" charset="0"/>
              </a:rPr>
              <a:t>this is complicated so we don’t expect you to understand immediately, write down questions, how to get them answered.</a:t>
            </a:r>
          </a:p>
          <a:p>
            <a:pPr marL="742950" lvl="1" indent="-285750">
              <a:lnSpc>
                <a:spcPct val="107000"/>
              </a:lnSpc>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Transparency</a:t>
            </a:r>
          </a:p>
          <a:p>
            <a:pPr marL="742950" lvl="1" indent="-285750">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Full detail? Examples?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Module 5: What will be asked/expected of me</a:t>
            </a:r>
          </a:p>
          <a:p>
            <a:pPr marL="742950" marR="0" lvl="1" indent="-285750">
              <a:lnSpc>
                <a:spcPct val="10700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How CR interacts with the various other functions</a:t>
            </a:r>
          </a:p>
          <a:p>
            <a:pPr marL="285750" indent="-285750">
              <a:lnSpc>
                <a:spcPct val="107000"/>
              </a:lnSpc>
              <a:spcAft>
                <a:spcPts val="800"/>
              </a:spcAft>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Module 6: your Resources </a:t>
            </a:r>
          </a:p>
          <a:p>
            <a:pPr marL="742950" lvl="1" indent="-285750">
              <a:lnSpc>
                <a:spcPct val="107000"/>
              </a:lnSpc>
              <a:spcAft>
                <a:spcPts val="800"/>
              </a:spcAft>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Resource Center</a:t>
            </a:r>
          </a:p>
          <a:p>
            <a:pPr marL="742950" lvl="1" indent="-285750">
              <a:lnSpc>
                <a:spcPct val="107000"/>
              </a:lnSpc>
              <a:spcAft>
                <a:spcPts val="800"/>
              </a:spcAft>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Community</a:t>
            </a:r>
          </a:p>
          <a:p>
            <a:pPr marL="742950" lvl="1" indent="-285750">
              <a:lnSpc>
                <a:spcPct val="107000"/>
              </a:lnSpc>
              <a:spcAft>
                <a:spcPts val="800"/>
              </a:spcAft>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Tools, forms, </a:t>
            </a:r>
            <a:r>
              <a:rPr lang="en-US" sz="1200" dirty="0" err="1">
                <a:latin typeface="Calibri" panose="020F0502020204030204" pitchFamily="34" charset="0"/>
                <a:ea typeface="Calibri" panose="020F0502020204030204" pitchFamily="34" charset="0"/>
                <a:cs typeface="Times New Roman" panose="02020603050405020304" pitchFamily="18" charset="0"/>
              </a:rPr>
              <a:t>etc</a:t>
            </a:r>
            <a:r>
              <a:rPr lang="en-US" sz="1200" dirty="0">
                <a:latin typeface="Calibri" panose="020F0502020204030204" pitchFamily="34" charset="0"/>
                <a:ea typeface="Calibri" panose="020F0502020204030204" pitchFamily="34" charset="0"/>
                <a:cs typeface="Times New Roman" panose="02020603050405020304" pitchFamily="18" charset="0"/>
              </a:rPr>
              <a:t> and what they do</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Box 5">
            <a:extLst>
              <a:ext uri="{FF2B5EF4-FFF2-40B4-BE49-F238E27FC236}">
                <a16:creationId xmlns:a16="http://schemas.microsoft.com/office/drawing/2014/main" id="{5E0F6575-F50A-484D-B253-99CFBFC41CD6}"/>
              </a:ext>
            </a:extLst>
          </p:cNvPr>
          <p:cNvSpPr txBox="1"/>
          <p:nvPr/>
        </p:nvSpPr>
        <p:spPr>
          <a:xfrm>
            <a:off x="9982200" y="136525"/>
            <a:ext cx="2466109" cy="369332"/>
          </a:xfrm>
          <a:prstGeom prst="rect">
            <a:avLst/>
          </a:prstGeom>
          <a:noFill/>
        </p:spPr>
        <p:txBody>
          <a:bodyPr wrap="square" rtlCol="0">
            <a:spAutoFit/>
          </a:bodyPr>
          <a:lstStyle/>
          <a:p>
            <a:r>
              <a:rPr lang="en-US" b="1" dirty="0"/>
              <a:t>Timed sections**</a:t>
            </a:r>
          </a:p>
        </p:txBody>
      </p:sp>
      <p:sp>
        <p:nvSpPr>
          <p:cNvPr id="8" name="TextBox 7">
            <a:extLst>
              <a:ext uri="{FF2B5EF4-FFF2-40B4-BE49-F238E27FC236}">
                <a16:creationId xmlns:a16="http://schemas.microsoft.com/office/drawing/2014/main" id="{AD17EA12-5953-4737-8A5A-7534A3446390}"/>
              </a:ext>
            </a:extLst>
          </p:cNvPr>
          <p:cNvSpPr txBox="1"/>
          <p:nvPr/>
        </p:nvSpPr>
        <p:spPr>
          <a:xfrm>
            <a:off x="8001000" y="2775390"/>
            <a:ext cx="6225822" cy="1877309"/>
          </a:xfrm>
          <a:prstGeom prst="rect">
            <a:avLst/>
          </a:prstGeom>
          <a:noFill/>
        </p:spPr>
        <p:txBody>
          <a:bodyPr wrap="square">
            <a:spAutoFit/>
          </a:bodyPr>
          <a:lstStyle/>
          <a:p>
            <a:pPr marL="342900" marR="0" lvl="0" indent="-342900">
              <a:lnSpc>
                <a:spcPct val="107000"/>
              </a:lnSpc>
              <a:spcBef>
                <a:spcPts val="0"/>
              </a:spcBef>
              <a:spcAft>
                <a:spcPts val="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Our top customers</a:t>
            </a:r>
          </a:p>
          <a:p>
            <a:pPr marL="342900" marR="0" lvl="0" indent="-342900">
              <a:lnSpc>
                <a:spcPct val="107000"/>
              </a:lnSpc>
              <a:spcBef>
                <a:spcPts val="0"/>
              </a:spcBef>
              <a:spcAft>
                <a:spcPts val="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Global partnership – served by AM</a:t>
            </a:r>
          </a:p>
          <a:p>
            <a:pPr marL="342900" marR="0" lvl="0" indent="-342900">
              <a:lnSpc>
                <a:spcPct val="107000"/>
              </a:lnSpc>
              <a:spcBef>
                <a:spcPts val="0"/>
              </a:spcBef>
              <a:spcAft>
                <a:spcPts val="80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Regions can help by engaging local sites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AFTER: </a:t>
            </a:r>
          </a:p>
          <a:p>
            <a:pPr marL="800100" lvl="1" indent="-342900">
              <a:lnSpc>
                <a:spcPct val="107000"/>
              </a:lnSpc>
              <a:spcAft>
                <a:spcPts val="80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office hours to answer questions</a:t>
            </a:r>
          </a:p>
          <a:p>
            <a:pPr marL="800100" lvl="1" indent="-342900">
              <a:lnSpc>
                <a:spcPct val="107000"/>
              </a:lnSpc>
              <a:spcAft>
                <a:spcPts val="800"/>
              </a:spcAft>
              <a:buFont typeface="Calibri" panose="020F050202020403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Certificate of completion? </a:t>
            </a:r>
          </a:p>
          <a:p>
            <a:pPr marL="800100" lvl="1" indent="-342900">
              <a:lnSpc>
                <a:spcPct val="107000"/>
              </a:lnSpc>
              <a:spcAft>
                <a:spcPts val="80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At the end, quick quizzes? </a:t>
            </a:r>
          </a:p>
        </p:txBody>
      </p:sp>
      <p:sp>
        <p:nvSpPr>
          <p:cNvPr id="3" name="TextBox 2">
            <a:extLst>
              <a:ext uri="{FF2B5EF4-FFF2-40B4-BE49-F238E27FC236}">
                <a16:creationId xmlns:a16="http://schemas.microsoft.com/office/drawing/2014/main" id="{2DCA872E-1375-44D5-956E-72E7817809A3}"/>
              </a:ext>
            </a:extLst>
          </p:cNvPr>
          <p:cNvSpPr txBox="1"/>
          <p:nvPr/>
        </p:nvSpPr>
        <p:spPr>
          <a:xfrm>
            <a:off x="4594033" y="5590903"/>
            <a:ext cx="4450815" cy="954107"/>
          </a:xfrm>
          <a:prstGeom prst="rect">
            <a:avLst/>
          </a:prstGeom>
          <a:noFill/>
        </p:spPr>
        <p:txBody>
          <a:bodyPr wrap="square" rtlCol="0">
            <a:spAutoFit/>
          </a:bodyPr>
          <a:lstStyle/>
          <a:p>
            <a:r>
              <a:rPr lang="en-US" sz="2800" b="1" dirty="0">
                <a:highlight>
                  <a:srgbClr val="FFFF00"/>
                </a:highlight>
              </a:rPr>
              <a:t>ADD CP CUSTOMER JOURNEY?!</a:t>
            </a:r>
          </a:p>
        </p:txBody>
      </p:sp>
    </p:spTree>
    <p:extLst>
      <p:ext uri="{BB962C8B-B14F-4D97-AF65-F5344CB8AC3E}">
        <p14:creationId xmlns:p14="http://schemas.microsoft.com/office/powerpoint/2010/main" val="1737012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836ACF-CDB0-47B2-AD71-4DF4A437AF58}"/>
              </a:ext>
            </a:extLst>
          </p:cNvPr>
          <p:cNvSpPr txBox="1"/>
          <p:nvPr/>
        </p:nvSpPr>
        <p:spPr>
          <a:xfrm>
            <a:off x="2786968" y="274320"/>
            <a:ext cx="5562741" cy="769441"/>
          </a:xfrm>
          <a:prstGeom prst="rect">
            <a:avLst/>
          </a:prstGeom>
          <a:noFill/>
        </p:spPr>
        <p:txBody>
          <a:bodyPr wrap="none" rtlCol="0">
            <a:spAutoFit/>
          </a:bodyPr>
          <a:lstStyle/>
          <a:p>
            <a:r>
              <a:rPr lang="en-US" sz="4400" dirty="0">
                <a:solidFill>
                  <a:srgbClr val="FB515B"/>
                </a:solidFill>
                <a:latin typeface="Palatino Linotype" panose="02040502050505030304" pitchFamily="18" charset="0"/>
              </a:rPr>
              <a:t>Customer Definitions</a:t>
            </a:r>
          </a:p>
        </p:txBody>
      </p:sp>
      <p:sp>
        <p:nvSpPr>
          <p:cNvPr id="3" name="TextBox 2">
            <a:extLst>
              <a:ext uri="{FF2B5EF4-FFF2-40B4-BE49-F238E27FC236}">
                <a16:creationId xmlns:a16="http://schemas.microsoft.com/office/drawing/2014/main" id="{6F3ED372-5DEF-4A91-8055-A9EDAC463C7D}"/>
              </a:ext>
            </a:extLst>
          </p:cNvPr>
          <p:cNvSpPr txBox="1"/>
          <p:nvPr/>
        </p:nvSpPr>
        <p:spPr>
          <a:xfrm>
            <a:off x="2786968" y="1043761"/>
            <a:ext cx="8859520" cy="5724644"/>
          </a:xfrm>
          <a:prstGeom prst="rect">
            <a:avLst/>
          </a:prstGeom>
          <a:noFill/>
        </p:spPr>
        <p:txBody>
          <a:bodyPr wrap="square" rtlCol="0">
            <a:spAutoFit/>
          </a:bodyPr>
          <a:lstStyle/>
          <a:p>
            <a:r>
              <a:rPr lang="en-US" sz="2000" dirty="0">
                <a:solidFill>
                  <a:schemeClr val="tx1">
                    <a:lumMod val="50000"/>
                  </a:schemeClr>
                </a:solidFill>
                <a:latin typeface="Palatino Linotype" panose="02040502050505030304" pitchFamily="18" charset="0"/>
              </a:rPr>
              <a:t>Companies are categorized based on which corporate offering they purchase from HBA. There are 3 main corporate customer definitions: </a:t>
            </a:r>
          </a:p>
          <a:p>
            <a:endParaRPr lang="en-US" sz="2000" dirty="0">
              <a:solidFill>
                <a:schemeClr val="tx1">
                  <a:lumMod val="50000"/>
                </a:schemeClr>
              </a:solidFill>
              <a:latin typeface="Palatino Linotype" panose="02040502050505030304" pitchFamily="18" charset="0"/>
            </a:endParaRPr>
          </a:p>
          <a:p>
            <a:pPr marL="800100" lvl="1" indent="-342900">
              <a:buClr>
                <a:schemeClr val="accent2"/>
              </a:buClr>
              <a:buFont typeface="Arial" panose="020B0604020202020204" pitchFamily="34" charset="0"/>
              <a:buChar char="•"/>
            </a:pPr>
            <a:r>
              <a:rPr lang="en-US" b="1" dirty="0">
                <a:solidFill>
                  <a:schemeClr val="tx1">
                    <a:lumMod val="50000"/>
                  </a:schemeClr>
                </a:solidFill>
                <a:latin typeface="Palatino Linotype" panose="02040502050505030304" pitchFamily="18" charset="0"/>
              </a:rPr>
              <a:t>Corporate partner (CP): </a:t>
            </a:r>
            <a:r>
              <a:rPr lang="en-US" dirty="0">
                <a:solidFill>
                  <a:schemeClr val="tx1">
                    <a:lumMod val="50000"/>
                  </a:schemeClr>
                </a:solidFill>
                <a:latin typeface="Palatino Linotype" panose="02040502050505030304" pitchFamily="18" charset="0"/>
              </a:rPr>
              <a:t>a company that purchases an HBA Corporate Partner package (annually)</a:t>
            </a:r>
          </a:p>
          <a:p>
            <a:pPr marL="800100" lvl="1" indent="-342900">
              <a:buClr>
                <a:schemeClr val="accent2"/>
              </a:buClr>
              <a:buFont typeface="Arial" panose="020B0604020202020204" pitchFamily="34" charset="0"/>
              <a:buChar char="•"/>
            </a:pPr>
            <a:r>
              <a:rPr lang="en-US" b="1" dirty="0">
                <a:solidFill>
                  <a:schemeClr val="tx1">
                    <a:lumMod val="50000"/>
                  </a:schemeClr>
                </a:solidFill>
                <a:latin typeface="Palatino Linotype" panose="02040502050505030304" pitchFamily="18" charset="0"/>
              </a:rPr>
              <a:t>Sponsor: </a:t>
            </a:r>
            <a:r>
              <a:rPr lang="en-US" dirty="0">
                <a:solidFill>
                  <a:schemeClr val="tx1">
                    <a:lumMod val="50000"/>
                  </a:schemeClr>
                </a:solidFill>
                <a:latin typeface="Palatino Linotype" panose="02040502050505030304" pitchFamily="18" charset="0"/>
              </a:rPr>
              <a:t>a company that pays or donates in-kind for specific HBA purposes </a:t>
            </a:r>
            <a:r>
              <a:rPr lang="en-US" i="1" dirty="0">
                <a:solidFill>
                  <a:schemeClr val="tx1">
                    <a:lumMod val="50000"/>
                  </a:schemeClr>
                </a:solidFill>
                <a:latin typeface="Palatino Linotype" panose="02040502050505030304" pitchFamily="18" charset="0"/>
              </a:rPr>
              <a:t>(the most common are event-specific sponsors)</a:t>
            </a:r>
            <a:endParaRPr lang="en-US" b="1" i="1" dirty="0">
              <a:solidFill>
                <a:schemeClr val="tx1">
                  <a:lumMod val="50000"/>
                </a:schemeClr>
              </a:solidFill>
              <a:latin typeface="Palatino Linotype" panose="02040502050505030304" pitchFamily="18" charset="0"/>
            </a:endParaRPr>
          </a:p>
          <a:p>
            <a:pPr marL="800100" lvl="1" indent="-342900">
              <a:buClr>
                <a:schemeClr val="accent2"/>
              </a:buClr>
              <a:buFont typeface="Arial" panose="020B0604020202020204" pitchFamily="34" charset="0"/>
              <a:buChar char="•"/>
            </a:pPr>
            <a:r>
              <a:rPr lang="en-US" b="1" dirty="0">
                <a:solidFill>
                  <a:schemeClr val="tx1">
                    <a:lumMod val="50000"/>
                  </a:schemeClr>
                </a:solidFill>
                <a:latin typeface="Palatino Linotype" panose="02040502050505030304" pitchFamily="18" charset="0"/>
              </a:rPr>
              <a:t>Prospects </a:t>
            </a:r>
            <a:r>
              <a:rPr lang="en-US" dirty="0">
                <a:solidFill>
                  <a:schemeClr val="tx1">
                    <a:lumMod val="50000"/>
                  </a:schemeClr>
                </a:solidFill>
                <a:latin typeface="Palatino Linotype" panose="02040502050505030304" pitchFamily="18" charset="0"/>
              </a:rPr>
              <a:t>or</a:t>
            </a:r>
            <a:r>
              <a:rPr lang="en-US" b="1" dirty="0">
                <a:solidFill>
                  <a:schemeClr val="tx1">
                    <a:lumMod val="50000"/>
                  </a:schemeClr>
                </a:solidFill>
                <a:latin typeface="Palatino Linotype" panose="02040502050505030304" pitchFamily="18" charset="0"/>
              </a:rPr>
              <a:t> opportunities:</a:t>
            </a:r>
            <a:r>
              <a:rPr lang="en-US" dirty="0">
                <a:solidFill>
                  <a:schemeClr val="tx1">
                    <a:lumMod val="50000"/>
                  </a:schemeClr>
                </a:solidFill>
                <a:latin typeface="Palatino Linotype" panose="02040502050505030304" pitchFamily="18" charset="0"/>
              </a:rPr>
              <a:t> potential future Corporate Partner or sponsor</a:t>
            </a:r>
          </a:p>
          <a:p>
            <a:pPr>
              <a:buClr>
                <a:schemeClr val="accent2"/>
              </a:buClr>
            </a:pPr>
            <a:endParaRPr lang="en-US" b="1" dirty="0">
              <a:solidFill>
                <a:schemeClr val="tx1">
                  <a:lumMod val="50000"/>
                </a:schemeClr>
              </a:solidFill>
              <a:latin typeface="Palatino Linotype" panose="02040502050505030304" pitchFamily="18" charset="0"/>
            </a:endParaRPr>
          </a:p>
          <a:p>
            <a:pPr lvl="1">
              <a:buClr>
                <a:schemeClr val="accent2"/>
              </a:buClr>
            </a:pPr>
            <a:r>
              <a:rPr lang="en-US" sz="1200" b="1" i="1" dirty="0">
                <a:solidFill>
                  <a:schemeClr val="tx1">
                    <a:lumMod val="50000"/>
                  </a:schemeClr>
                </a:solidFill>
                <a:latin typeface="Palatino Linotype" panose="02040502050505030304" pitchFamily="18" charset="0"/>
              </a:rPr>
              <a:t>Note: </a:t>
            </a:r>
            <a:r>
              <a:rPr lang="en-US" sz="1200" i="1" dirty="0">
                <a:solidFill>
                  <a:schemeClr val="tx1">
                    <a:lumMod val="50000"/>
                  </a:schemeClr>
                </a:solidFill>
                <a:latin typeface="Palatino Linotype" panose="02040502050505030304" pitchFamily="18" charset="0"/>
              </a:rPr>
              <a:t>Companies can be a Corporate Partner, a sponsor or</a:t>
            </a:r>
            <a:r>
              <a:rPr lang="en-US" sz="1200" b="1" i="1" dirty="0">
                <a:solidFill>
                  <a:schemeClr val="tx1">
                    <a:lumMod val="50000"/>
                  </a:schemeClr>
                </a:solidFill>
                <a:latin typeface="Palatino Linotype" panose="02040502050505030304" pitchFamily="18" charset="0"/>
              </a:rPr>
              <a:t> both</a:t>
            </a:r>
            <a:r>
              <a:rPr lang="en-US" sz="1200" i="1" dirty="0">
                <a:solidFill>
                  <a:schemeClr val="tx1">
                    <a:lumMod val="50000"/>
                  </a:schemeClr>
                </a:solidFill>
                <a:latin typeface="Palatino Linotype" panose="02040502050505030304" pitchFamily="18" charset="0"/>
              </a:rPr>
              <a:t>.</a:t>
            </a:r>
          </a:p>
          <a:p>
            <a:pPr>
              <a:buClr>
                <a:schemeClr val="accent2"/>
              </a:buClr>
            </a:pPr>
            <a:endParaRPr lang="en-US" dirty="0">
              <a:solidFill>
                <a:schemeClr val="tx1">
                  <a:lumMod val="50000"/>
                </a:schemeClr>
              </a:solidFill>
              <a:latin typeface="Palatino Linotype" panose="02040502050505030304" pitchFamily="18" charset="0"/>
            </a:endParaRPr>
          </a:p>
          <a:p>
            <a:pPr>
              <a:buClr>
                <a:schemeClr val="accent2"/>
              </a:buClr>
            </a:pPr>
            <a:r>
              <a:rPr lang="en-US" b="1" dirty="0">
                <a:solidFill>
                  <a:schemeClr val="tx1">
                    <a:lumMod val="50000"/>
                  </a:schemeClr>
                </a:solidFill>
                <a:latin typeface="Palatino Linotype" panose="02040502050505030304" pitchFamily="18" charset="0"/>
              </a:rPr>
              <a:t>Other helpful terms:</a:t>
            </a:r>
          </a:p>
          <a:p>
            <a:pPr marL="800100" lvl="1" indent="-342900">
              <a:buClr>
                <a:schemeClr val="accent2"/>
              </a:buClr>
              <a:buFont typeface="Arial" panose="020B0604020202020204" pitchFamily="34" charset="0"/>
              <a:buChar char="•"/>
            </a:pPr>
            <a:r>
              <a:rPr lang="en-US" sz="1600" b="1" dirty="0">
                <a:solidFill>
                  <a:schemeClr val="tx1">
                    <a:lumMod val="50000"/>
                  </a:schemeClr>
                </a:solidFill>
                <a:latin typeface="Palatino Linotype" panose="02040502050505030304" pitchFamily="18" charset="0"/>
              </a:rPr>
              <a:t>Gender Parity Collaborative (GPC) members</a:t>
            </a:r>
            <a:r>
              <a:rPr lang="en-US" sz="1600" dirty="0">
                <a:solidFill>
                  <a:schemeClr val="tx1">
                    <a:lumMod val="50000"/>
                  </a:schemeClr>
                </a:solidFill>
                <a:latin typeface="Palatino Linotype" panose="02040502050505030304" pitchFamily="18" charset="0"/>
              </a:rPr>
              <a:t>: companies who have joined the HBA’s GPC  are committed to advancing gender parity and diversity in the industry. This consortium of companies takes an active role in defining strategies, measuring performance, creating change and inspiring others through this HBA offering. Most are also HBA corporate partners.</a:t>
            </a:r>
          </a:p>
          <a:p>
            <a:pPr marL="800100" lvl="1" indent="-342900">
              <a:buClr>
                <a:schemeClr val="accent2"/>
              </a:buClr>
              <a:buFont typeface="Arial" panose="020B0604020202020204" pitchFamily="34" charset="0"/>
              <a:buChar char="•"/>
            </a:pPr>
            <a:r>
              <a:rPr lang="en-US" sz="1600" b="1" dirty="0">
                <a:solidFill>
                  <a:schemeClr val="tx1">
                    <a:lumMod val="50000"/>
                  </a:schemeClr>
                </a:solidFill>
                <a:latin typeface="Palatino Linotype" panose="02040502050505030304" pitchFamily="18" charset="0"/>
              </a:rPr>
              <a:t>Ambassador program companies: </a:t>
            </a:r>
            <a:r>
              <a:rPr lang="en-US" sz="1600" dirty="0">
                <a:solidFill>
                  <a:schemeClr val="tx1">
                    <a:lumMod val="50000"/>
                  </a:schemeClr>
                </a:solidFill>
                <a:latin typeface="Palatino Linotype" panose="02040502050505030304" pitchFamily="18" charset="0"/>
              </a:rPr>
              <a:t>the Ambassador Program is a one year leadership development offered as a benefit only to select purple, gold and silver-level Corporate Partners. Corporate Partners who leverage this benefit are sometimes referred to by this terminology.</a:t>
            </a:r>
            <a:endParaRPr lang="en-US" sz="600" dirty="0">
              <a:solidFill>
                <a:schemeClr val="tx1">
                  <a:lumMod val="50000"/>
                </a:schemeClr>
              </a:solidFill>
              <a:latin typeface="Palatino Linotype" panose="02040502050505030304" pitchFamily="18" charset="0"/>
            </a:endParaRPr>
          </a:p>
        </p:txBody>
      </p:sp>
      <p:sp>
        <p:nvSpPr>
          <p:cNvPr id="4" name="Slide Number Placeholder 3">
            <a:extLst>
              <a:ext uri="{FF2B5EF4-FFF2-40B4-BE49-F238E27FC236}">
                <a16:creationId xmlns:a16="http://schemas.microsoft.com/office/drawing/2014/main" id="{43C8A53E-C5D2-4CA6-B164-42E5ACAA44AB}"/>
              </a:ext>
            </a:extLst>
          </p:cNvPr>
          <p:cNvSpPr>
            <a:spLocks noGrp="1"/>
          </p:cNvSpPr>
          <p:nvPr>
            <p:ph type="sldNum" sz="quarter" idx="12"/>
          </p:nvPr>
        </p:nvSpPr>
        <p:spPr/>
        <p:txBody>
          <a:bodyPr/>
          <a:lstStyle/>
          <a:p>
            <a:fld id="{0AB816CF-AA9B-43E8-B03A-27A77900809F}" type="slidenum">
              <a:rPr lang="en-US" smtClean="0"/>
              <a:pPr/>
              <a:t>10</a:t>
            </a:fld>
            <a:endParaRPr lang="en-US" dirty="0"/>
          </a:p>
        </p:txBody>
      </p:sp>
    </p:spTree>
    <p:extLst>
      <p:ext uri="{BB962C8B-B14F-4D97-AF65-F5344CB8AC3E}">
        <p14:creationId xmlns:p14="http://schemas.microsoft.com/office/powerpoint/2010/main" val="668316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C8A53E-C5D2-4CA6-B164-42E5ACAA44AB}"/>
              </a:ext>
            </a:extLst>
          </p:cNvPr>
          <p:cNvSpPr>
            <a:spLocks noGrp="1"/>
          </p:cNvSpPr>
          <p:nvPr>
            <p:ph type="sldNum" sz="quarter" idx="12"/>
          </p:nvPr>
        </p:nvSpPr>
        <p:spPr/>
        <p:txBody>
          <a:bodyPr/>
          <a:lstStyle/>
          <a:p>
            <a:fld id="{0AB816CF-AA9B-43E8-B03A-27A77900809F}" type="slidenum">
              <a:rPr lang="en-US" smtClean="0"/>
              <a:pPr/>
              <a:t>11</a:t>
            </a:fld>
            <a:endParaRPr lang="en-US" dirty="0"/>
          </a:p>
        </p:txBody>
      </p:sp>
      <p:sp>
        <p:nvSpPr>
          <p:cNvPr id="5" name="Title 1">
            <a:extLst>
              <a:ext uri="{FF2B5EF4-FFF2-40B4-BE49-F238E27FC236}">
                <a16:creationId xmlns:a16="http://schemas.microsoft.com/office/drawing/2014/main" id="{CE924803-0494-4660-87D8-B5697A67B9CC}"/>
              </a:ext>
            </a:extLst>
          </p:cNvPr>
          <p:cNvSpPr txBox="1">
            <a:spLocks/>
          </p:cNvSpPr>
          <p:nvPr/>
        </p:nvSpPr>
        <p:spPr>
          <a:xfrm>
            <a:off x="2898713" y="2766218"/>
            <a:ext cx="929328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2"/>
                </a:solidFill>
                <a:latin typeface="Palatino Linotype" panose="02040502050505030304" pitchFamily="18" charset="0"/>
              </a:rPr>
              <a:t>Module 2: CR global infrastructure at HBA</a:t>
            </a:r>
          </a:p>
        </p:txBody>
      </p:sp>
    </p:spTree>
    <p:extLst>
      <p:ext uri="{BB962C8B-B14F-4D97-AF65-F5344CB8AC3E}">
        <p14:creationId xmlns:p14="http://schemas.microsoft.com/office/powerpoint/2010/main" val="1522375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6EA1CD-FF31-404A-AB6D-1C89A36E60A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770E5B-A088-45B1-B0D1-069BF9352BC7}" type="slidenum">
              <a:rPr kumimoji="0" lang="en-US" sz="1000" b="0" i="0" u="none" strike="noStrike" kern="1200" cap="none" spc="0" normalizeH="0" baseline="0" noProof="0" smtClean="0">
                <a:ln>
                  <a:noFill/>
                </a:ln>
                <a:solidFill>
                  <a:srgbClr val="FB515B"/>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srgbClr val="FB515B"/>
              </a:solidFill>
              <a:effectLst/>
              <a:uLnTx/>
              <a:uFillTx/>
              <a:latin typeface="Palatino Linotype" panose="02040502050505030304" pitchFamily="18" charset="0"/>
              <a:ea typeface="+mn-ea"/>
              <a:cs typeface="+mn-cs"/>
            </a:endParaRPr>
          </a:p>
        </p:txBody>
      </p:sp>
      <p:sp>
        <p:nvSpPr>
          <p:cNvPr id="4" name="Title 3">
            <a:extLst>
              <a:ext uri="{FF2B5EF4-FFF2-40B4-BE49-F238E27FC236}">
                <a16:creationId xmlns:a16="http://schemas.microsoft.com/office/drawing/2014/main" id="{E97D6386-A66B-47CC-970F-058FF94390A0}"/>
              </a:ext>
            </a:extLst>
          </p:cNvPr>
          <p:cNvSpPr>
            <a:spLocks noGrp="1"/>
          </p:cNvSpPr>
          <p:nvPr>
            <p:ph type="title"/>
          </p:nvPr>
        </p:nvSpPr>
        <p:spPr>
          <a:xfrm>
            <a:off x="468816" y="194592"/>
            <a:ext cx="10515600" cy="787814"/>
          </a:xfrm>
        </p:spPr>
        <p:txBody>
          <a:bodyPr>
            <a:normAutofit fontScale="90000"/>
          </a:bodyPr>
          <a:lstStyle/>
          <a:p>
            <a:r>
              <a:rPr lang="en-US" dirty="0"/>
              <a:t>HBA Global, Region and Chapter illustration</a:t>
            </a:r>
          </a:p>
        </p:txBody>
      </p:sp>
      <p:pic>
        <p:nvPicPr>
          <p:cNvPr id="1026" name="Picture 2">
            <a:extLst>
              <a:ext uri="{FF2B5EF4-FFF2-40B4-BE49-F238E27FC236}">
                <a16:creationId xmlns:a16="http://schemas.microsoft.com/office/drawing/2014/main" id="{B26D3C1C-E9FD-4B6B-A804-52F8066C3C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780"/>
          <a:stretch/>
        </p:blipFill>
        <p:spPr bwMode="auto">
          <a:xfrm>
            <a:off x="1130368" y="2550021"/>
            <a:ext cx="5354637" cy="35126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1AE355A-A1F7-41E0-9F41-F46BFE77F5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25148" r="37122" b="6525"/>
          <a:stretch/>
        </p:blipFill>
        <p:spPr bwMode="auto">
          <a:xfrm>
            <a:off x="6485005" y="2550021"/>
            <a:ext cx="4251190" cy="367990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49CB18FB-2214-4A38-8B49-483C9055ABB9}"/>
              </a:ext>
            </a:extLst>
          </p:cNvPr>
          <p:cNvSpPr txBox="1"/>
          <p:nvPr/>
        </p:nvSpPr>
        <p:spPr>
          <a:xfrm>
            <a:off x="3702006" y="4199752"/>
            <a:ext cx="823521" cy="253916"/>
          </a:xfrm>
          <a:prstGeom prst="rect">
            <a:avLst/>
          </a:prstGeom>
          <a:solidFill>
            <a:schemeClr val="bg2"/>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8595B"/>
                </a:solidFill>
                <a:effectLst/>
                <a:uLnTx/>
                <a:uFillTx/>
                <a:latin typeface="Palatino Linotype"/>
                <a:ea typeface="+mn-ea"/>
                <a:cs typeface="+mn-cs"/>
              </a:rPr>
              <a:t>Midwest</a:t>
            </a:r>
          </a:p>
        </p:txBody>
      </p:sp>
      <p:cxnSp>
        <p:nvCxnSpPr>
          <p:cNvPr id="8" name="Straight Connector 7">
            <a:extLst>
              <a:ext uri="{FF2B5EF4-FFF2-40B4-BE49-F238E27FC236}">
                <a16:creationId xmlns:a16="http://schemas.microsoft.com/office/drawing/2014/main" id="{FBA24E71-9A11-45D8-A16B-1028DC6AF9D4}"/>
              </a:ext>
            </a:extLst>
          </p:cNvPr>
          <p:cNvCxnSpPr>
            <a:cxnSpLocks/>
            <a:endCxn id="24" idx="0"/>
          </p:cNvCxnSpPr>
          <p:nvPr/>
        </p:nvCxnSpPr>
        <p:spPr>
          <a:xfrm flipH="1">
            <a:off x="1337054" y="2008722"/>
            <a:ext cx="4020178" cy="21909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32D4390-5220-4772-B0D3-6901720F3D71}"/>
              </a:ext>
            </a:extLst>
          </p:cNvPr>
          <p:cNvSpPr txBox="1"/>
          <p:nvPr/>
        </p:nvSpPr>
        <p:spPr>
          <a:xfrm>
            <a:off x="5515961" y="3464519"/>
            <a:ext cx="1280911" cy="253916"/>
          </a:xfrm>
          <a:prstGeom prst="rect">
            <a:avLst/>
          </a:prstGeom>
          <a:solidFill>
            <a:schemeClr val="bg2"/>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8595B"/>
                </a:solidFill>
                <a:effectLst/>
                <a:uLnTx/>
                <a:uFillTx/>
                <a:latin typeface="Palatino Linotype"/>
                <a:ea typeface="+mn-ea"/>
                <a:cs typeface="+mn-cs"/>
              </a:rPr>
              <a:t>New England</a:t>
            </a:r>
          </a:p>
        </p:txBody>
      </p:sp>
      <p:sp>
        <p:nvSpPr>
          <p:cNvPr id="32" name="TextBox 31">
            <a:extLst>
              <a:ext uri="{FF2B5EF4-FFF2-40B4-BE49-F238E27FC236}">
                <a16:creationId xmlns:a16="http://schemas.microsoft.com/office/drawing/2014/main" id="{85496E63-2FA1-427B-B015-E8011E6B39B0}"/>
              </a:ext>
            </a:extLst>
          </p:cNvPr>
          <p:cNvSpPr txBox="1"/>
          <p:nvPr/>
        </p:nvSpPr>
        <p:spPr>
          <a:xfrm>
            <a:off x="4323546" y="3512368"/>
            <a:ext cx="823521" cy="253916"/>
          </a:xfrm>
          <a:prstGeom prst="rect">
            <a:avLst/>
          </a:prstGeom>
          <a:solidFill>
            <a:schemeClr val="bg2"/>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8595B"/>
                </a:solidFill>
                <a:effectLst/>
                <a:uLnTx/>
                <a:uFillTx/>
                <a:latin typeface="Palatino Linotype"/>
                <a:ea typeface="+mn-ea"/>
                <a:cs typeface="+mn-cs"/>
              </a:rPr>
              <a:t>NYNJ</a:t>
            </a:r>
          </a:p>
        </p:txBody>
      </p:sp>
      <p:cxnSp>
        <p:nvCxnSpPr>
          <p:cNvPr id="11" name="Straight Connector 10">
            <a:extLst>
              <a:ext uri="{FF2B5EF4-FFF2-40B4-BE49-F238E27FC236}">
                <a16:creationId xmlns:a16="http://schemas.microsoft.com/office/drawing/2014/main" id="{0D7DF8AA-F218-4411-B083-35D609B9F31A}"/>
              </a:ext>
            </a:extLst>
          </p:cNvPr>
          <p:cNvCxnSpPr>
            <a:cxnSpLocks/>
            <a:endCxn id="25" idx="0"/>
          </p:cNvCxnSpPr>
          <p:nvPr/>
        </p:nvCxnSpPr>
        <p:spPr>
          <a:xfrm flipH="1">
            <a:off x="2737008" y="2054651"/>
            <a:ext cx="2620224" cy="285733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492F63D-312A-48F9-8D7F-D3F842CF6D43}"/>
              </a:ext>
            </a:extLst>
          </p:cNvPr>
          <p:cNvSpPr txBox="1"/>
          <p:nvPr/>
        </p:nvSpPr>
        <p:spPr>
          <a:xfrm>
            <a:off x="5089413" y="4201032"/>
            <a:ext cx="1006588" cy="253916"/>
          </a:xfrm>
          <a:prstGeom prst="rect">
            <a:avLst/>
          </a:prstGeom>
          <a:solidFill>
            <a:schemeClr val="bg2"/>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8595B"/>
                </a:solidFill>
                <a:effectLst/>
                <a:uLnTx/>
                <a:uFillTx/>
                <a:latin typeface="Palatino Linotype"/>
                <a:ea typeface="+mn-ea"/>
                <a:cs typeface="+mn-cs"/>
              </a:rPr>
              <a:t>Mid-Atlantic</a:t>
            </a:r>
          </a:p>
        </p:txBody>
      </p:sp>
      <p:cxnSp>
        <p:nvCxnSpPr>
          <p:cNvPr id="14" name="Straight Connector 13">
            <a:extLst>
              <a:ext uri="{FF2B5EF4-FFF2-40B4-BE49-F238E27FC236}">
                <a16:creationId xmlns:a16="http://schemas.microsoft.com/office/drawing/2014/main" id="{E8057985-2604-4CD4-AFEE-06D80566FA37}"/>
              </a:ext>
            </a:extLst>
          </p:cNvPr>
          <p:cNvCxnSpPr>
            <a:cxnSpLocks/>
            <a:endCxn id="34" idx="0"/>
          </p:cNvCxnSpPr>
          <p:nvPr/>
        </p:nvCxnSpPr>
        <p:spPr>
          <a:xfrm flipH="1">
            <a:off x="4113767" y="1991304"/>
            <a:ext cx="1243466" cy="220844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899883-EBA4-4C46-A4B3-E06E09BE8FFD}"/>
              </a:ext>
            </a:extLst>
          </p:cNvPr>
          <p:cNvCxnSpPr>
            <a:cxnSpLocks/>
            <a:endCxn id="26" idx="0"/>
          </p:cNvCxnSpPr>
          <p:nvPr/>
        </p:nvCxnSpPr>
        <p:spPr>
          <a:xfrm flipH="1">
            <a:off x="5272479" y="2034849"/>
            <a:ext cx="84754" cy="28864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88FED10-90C3-414F-AE2D-46C54DDF33D0}"/>
              </a:ext>
            </a:extLst>
          </p:cNvPr>
          <p:cNvCxnSpPr>
            <a:cxnSpLocks/>
          </p:cNvCxnSpPr>
          <p:nvPr/>
        </p:nvCxnSpPr>
        <p:spPr>
          <a:xfrm>
            <a:off x="5357232" y="1991304"/>
            <a:ext cx="738768" cy="144174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A412B9E-B7A5-4520-A7DF-1A0D0235CE33}"/>
              </a:ext>
            </a:extLst>
          </p:cNvPr>
          <p:cNvCxnSpPr>
            <a:cxnSpLocks/>
            <a:endCxn id="42" idx="0"/>
          </p:cNvCxnSpPr>
          <p:nvPr/>
        </p:nvCxnSpPr>
        <p:spPr>
          <a:xfrm>
            <a:off x="5357232" y="1991304"/>
            <a:ext cx="3410032" cy="210844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9AD3AD4-4F4B-4E6D-8668-23C01CB18E90}"/>
              </a:ext>
            </a:extLst>
          </p:cNvPr>
          <p:cNvSpPr txBox="1"/>
          <p:nvPr/>
        </p:nvSpPr>
        <p:spPr>
          <a:xfrm>
            <a:off x="891027" y="4199641"/>
            <a:ext cx="892053" cy="253916"/>
          </a:xfrm>
          <a:prstGeom prst="rect">
            <a:avLst/>
          </a:prstGeom>
          <a:solidFill>
            <a:schemeClr val="bg2"/>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8595B"/>
                </a:solidFill>
                <a:effectLst/>
                <a:uLnTx/>
                <a:uFillTx/>
                <a:latin typeface="Palatino Linotype"/>
                <a:ea typeface="+mn-ea"/>
                <a:cs typeface="+mn-cs"/>
              </a:rPr>
              <a:t>Pacific</a:t>
            </a:r>
          </a:p>
        </p:txBody>
      </p:sp>
      <p:sp>
        <p:nvSpPr>
          <p:cNvPr id="25" name="TextBox 24">
            <a:extLst>
              <a:ext uri="{FF2B5EF4-FFF2-40B4-BE49-F238E27FC236}">
                <a16:creationId xmlns:a16="http://schemas.microsoft.com/office/drawing/2014/main" id="{6A8CF9BD-A40E-4BDD-8D26-30CC0FCEDC55}"/>
              </a:ext>
            </a:extLst>
          </p:cNvPr>
          <p:cNvSpPr txBox="1"/>
          <p:nvPr/>
        </p:nvSpPr>
        <p:spPr>
          <a:xfrm>
            <a:off x="2279617" y="4911982"/>
            <a:ext cx="914781" cy="253916"/>
          </a:xfrm>
          <a:prstGeom prst="rect">
            <a:avLst/>
          </a:prstGeom>
          <a:solidFill>
            <a:schemeClr val="bg2"/>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8595B"/>
                </a:solidFill>
                <a:effectLst/>
                <a:uLnTx/>
                <a:uFillTx/>
                <a:latin typeface="Palatino Linotype"/>
                <a:ea typeface="+mn-ea"/>
                <a:cs typeface="+mn-cs"/>
              </a:rPr>
              <a:t>Southwest</a:t>
            </a:r>
          </a:p>
        </p:txBody>
      </p:sp>
      <p:sp>
        <p:nvSpPr>
          <p:cNvPr id="26" name="TextBox 25">
            <a:extLst>
              <a:ext uri="{FF2B5EF4-FFF2-40B4-BE49-F238E27FC236}">
                <a16:creationId xmlns:a16="http://schemas.microsoft.com/office/drawing/2014/main" id="{59D0DACE-7ED2-4232-AE5A-7F0EF7BA41FC}"/>
              </a:ext>
            </a:extLst>
          </p:cNvPr>
          <p:cNvSpPr txBox="1"/>
          <p:nvPr/>
        </p:nvSpPr>
        <p:spPr>
          <a:xfrm>
            <a:off x="4815089" y="4921268"/>
            <a:ext cx="914780" cy="253916"/>
          </a:xfrm>
          <a:prstGeom prst="rect">
            <a:avLst/>
          </a:prstGeom>
          <a:solidFill>
            <a:schemeClr val="bg2"/>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8595B"/>
                </a:solidFill>
                <a:effectLst/>
                <a:uLnTx/>
                <a:uFillTx/>
                <a:latin typeface="Palatino Linotype"/>
                <a:ea typeface="+mn-ea"/>
                <a:cs typeface="+mn-cs"/>
              </a:rPr>
              <a:t>Southeast</a:t>
            </a:r>
          </a:p>
        </p:txBody>
      </p:sp>
      <p:cxnSp>
        <p:nvCxnSpPr>
          <p:cNvPr id="39" name="Straight Connector 38">
            <a:extLst>
              <a:ext uri="{FF2B5EF4-FFF2-40B4-BE49-F238E27FC236}">
                <a16:creationId xmlns:a16="http://schemas.microsoft.com/office/drawing/2014/main" id="{04AF09C9-9D03-41EB-9012-DFF2FB036676}"/>
              </a:ext>
            </a:extLst>
          </p:cNvPr>
          <p:cNvCxnSpPr>
            <a:cxnSpLocks/>
            <a:endCxn id="28" idx="0"/>
          </p:cNvCxnSpPr>
          <p:nvPr/>
        </p:nvCxnSpPr>
        <p:spPr>
          <a:xfrm>
            <a:off x="5357232" y="2000013"/>
            <a:ext cx="235475" cy="22010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4B2C14B-B5B6-4350-8CB3-E429C5DDCBF7}"/>
              </a:ext>
            </a:extLst>
          </p:cNvPr>
          <p:cNvSpPr txBox="1"/>
          <p:nvPr/>
        </p:nvSpPr>
        <p:spPr>
          <a:xfrm>
            <a:off x="8380020" y="4099745"/>
            <a:ext cx="774487" cy="253916"/>
          </a:xfrm>
          <a:prstGeom prst="rect">
            <a:avLst/>
          </a:prstGeom>
          <a:solidFill>
            <a:schemeClr val="bg2"/>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8595B"/>
                </a:solidFill>
                <a:effectLst/>
                <a:uLnTx/>
                <a:uFillTx/>
                <a:latin typeface="Palatino Linotype"/>
                <a:ea typeface="+mn-ea"/>
                <a:cs typeface="+mn-cs"/>
              </a:rPr>
              <a:t>Europe</a:t>
            </a:r>
          </a:p>
        </p:txBody>
      </p:sp>
      <p:cxnSp>
        <p:nvCxnSpPr>
          <p:cNvPr id="48" name="Straight Connector 47">
            <a:extLst>
              <a:ext uri="{FF2B5EF4-FFF2-40B4-BE49-F238E27FC236}">
                <a16:creationId xmlns:a16="http://schemas.microsoft.com/office/drawing/2014/main" id="{BC23DFC2-3D29-4418-9BF1-4C66F4F2461E}"/>
              </a:ext>
            </a:extLst>
          </p:cNvPr>
          <p:cNvCxnSpPr>
            <a:cxnSpLocks/>
            <a:endCxn id="32" idx="0"/>
          </p:cNvCxnSpPr>
          <p:nvPr/>
        </p:nvCxnSpPr>
        <p:spPr>
          <a:xfrm flipH="1">
            <a:off x="4735307" y="2050572"/>
            <a:ext cx="607837" cy="146179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86D894C-8397-4613-8A70-EE94AC608E59}"/>
              </a:ext>
            </a:extLst>
          </p:cNvPr>
          <p:cNvSpPr txBox="1"/>
          <p:nvPr/>
        </p:nvSpPr>
        <p:spPr>
          <a:xfrm>
            <a:off x="3194398" y="1139941"/>
            <a:ext cx="4277556" cy="369332"/>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alatino Linotype"/>
                <a:ea typeface="+mn-ea"/>
                <a:cs typeface="+mn-cs"/>
              </a:rPr>
              <a:t>HBA Board</a:t>
            </a:r>
          </a:p>
        </p:txBody>
      </p:sp>
      <p:sp>
        <p:nvSpPr>
          <p:cNvPr id="6" name="TextBox 5">
            <a:extLst>
              <a:ext uri="{FF2B5EF4-FFF2-40B4-BE49-F238E27FC236}">
                <a16:creationId xmlns:a16="http://schemas.microsoft.com/office/drawing/2014/main" id="{527C1328-C666-4F97-806F-DD06983DEE14}"/>
              </a:ext>
            </a:extLst>
          </p:cNvPr>
          <p:cNvSpPr txBox="1"/>
          <p:nvPr/>
        </p:nvSpPr>
        <p:spPr>
          <a:xfrm>
            <a:off x="2286035" y="1650788"/>
            <a:ext cx="3057109" cy="369332"/>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alatino Linotype"/>
                <a:ea typeface="+mn-ea"/>
                <a:cs typeface="+mn-cs"/>
              </a:rPr>
              <a:t>HBA staff</a:t>
            </a:r>
          </a:p>
        </p:txBody>
      </p:sp>
      <p:sp>
        <p:nvSpPr>
          <p:cNvPr id="7" name="TextBox 6">
            <a:extLst>
              <a:ext uri="{FF2B5EF4-FFF2-40B4-BE49-F238E27FC236}">
                <a16:creationId xmlns:a16="http://schemas.microsoft.com/office/drawing/2014/main" id="{E02EB9E7-B432-432C-AED7-A53D96CEB259}"/>
              </a:ext>
            </a:extLst>
          </p:cNvPr>
          <p:cNvSpPr txBox="1"/>
          <p:nvPr/>
        </p:nvSpPr>
        <p:spPr>
          <a:xfrm>
            <a:off x="5357232" y="1650788"/>
            <a:ext cx="3057109" cy="369332"/>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alatino Linotype"/>
                <a:ea typeface="+mn-ea"/>
                <a:cs typeface="+mn-cs"/>
              </a:rPr>
              <a:t>Global Council</a:t>
            </a:r>
          </a:p>
        </p:txBody>
      </p:sp>
      <p:sp>
        <p:nvSpPr>
          <p:cNvPr id="9" name="TextBox 8">
            <a:extLst>
              <a:ext uri="{FF2B5EF4-FFF2-40B4-BE49-F238E27FC236}">
                <a16:creationId xmlns:a16="http://schemas.microsoft.com/office/drawing/2014/main" id="{34F888E3-D31E-4CA5-A7EC-6BF98111F329}"/>
              </a:ext>
            </a:extLst>
          </p:cNvPr>
          <p:cNvSpPr txBox="1"/>
          <p:nvPr/>
        </p:nvSpPr>
        <p:spPr>
          <a:xfrm>
            <a:off x="3450417" y="3044289"/>
            <a:ext cx="914781" cy="253916"/>
          </a:xfrm>
          <a:prstGeom prst="rect">
            <a:avLst/>
          </a:prstGeom>
          <a:solidFill>
            <a:schemeClr val="bg2"/>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8595B"/>
                </a:solidFill>
                <a:effectLst/>
                <a:uLnTx/>
                <a:uFillTx/>
                <a:latin typeface="Palatino Linotype"/>
                <a:ea typeface="+mn-ea"/>
                <a:cs typeface="+mn-cs"/>
              </a:rPr>
              <a:t>Canada</a:t>
            </a:r>
          </a:p>
        </p:txBody>
      </p:sp>
      <p:cxnSp>
        <p:nvCxnSpPr>
          <p:cNvPr id="37" name="Straight Connector 36">
            <a:extLst>
              <a:ext uri="{FF2B5EF4-FFF2-40B4-BE49-F238E27FC236}">
                <a16:creationId xmlns:a16="http://schemas.microsoft.com/office/drawing/2014/main" id="{71EB54BC-4989-4B9B-8721-64635D1A1D17}"/>
              </a:ext>
            </a:extLst>
          </p:cNvPr>
          <p:cNvCxnSpPr>
            <a:cxnSpLocks/>
            <a:endCxn id="9" idx="0"/>
          </p:cNvCxnSpPr>
          <p:nvPr/>
        </p:nvCxnSpPr>
        <p:spPr>
          <a:xfrm flipH="1">
            <a:off x="3907808" y="2028829"/>
            <a:ext cx="1435338" cy="101546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Star: 4 Points 17">
            <a:extLst>
              <a:ext uri="{FF2B5EF4-FFF2-40B4-BE49-F238E27FC236}">
                <a16:creationId xmlns:a16="http://schemas.microsoft.com/office/drawing/2014/main" id="{4C740FDE-D20B-4587-B215-E4E642ACAC3E}"/>
              </a:ext>
            </a:extLst>
          </p:cNvPr>
          <p:cNvSpPr/>
          <p:nvPr/>
        </p:nvSpPr>
        <p:spPr>
          <a:xfrm>
            <a:off x="1560808" y="3375208"/>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21" name="Star: 4 Points 20">
            <a:extLst>
              <a:ext uri="{FF2B5EF4-FFF2-40B4-BE49-F238E27FC236}">
                <a16:creationId xmlns:a16="http://schemas.microsoft.com/office/drawing/2014/main" id="{D738BA37-C503-4A70-9FB3-16F7C1B4B6C5}"/>
              </a:ext>
            </a:extLst>
          </p:cNvPr>
          <p:cNvSpPr/>
          <p:nvPr/>
        </p:nvSpPr>
        <p:spPr>
          <a:xfrm>
            <a:off x="1263533" y="4418651"/>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22" name="Star: 4 Points 21">
            <a:extLst>
              <a:ext uri="{FF2B5EF4-FFF2-40B4-BE49-F238E27FC236}">
                <a16:creationId xmlns:a16="http://schemas.microsoft.com/office/drawing/2014/main" id="{60327CE9-1E6A-4082-A773-9C07E83CF192}"/>
              </a:ext>
            </a:extLst>
          </p:cNvPr>
          <p:cNvSpPr/>
          <p:nvPr/>
        </p:nvSpPr>
        <p:spPr>
          <a:xfrm>
            <a:off x="1609236" y="4798450"/>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35" name="Star: 4 Points 34">
            <a:extLst>
              <a:ext uri="{FF2B5EF4-FFF2-40B4-BE49-F238E27FC236}">
                <a16:creationId xmlns:a16="http://schemas.microsoft.com/office/drawing/2014/main" id="{60468E66-19B7-4DB9-8876-DDFA351D7A5E}"/>
              </a:ext>
            </a:extLst>
          </p:cNvPr>
          <p:cNvSpPr/>
          <p:nvPr/>
        </p:nvSpPr>
        <p:spPr>
          <a:xfrm>
            <a:off x="1665493" y="4911066"/>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36" name="Star: 4 Points 35">
            <a:extLst>
              <a:ext uri="{FF2B5EF4-FFF2-40B4-BE49-F238E27FC236}">
                <a16:creationId xmlns:a16="http://schemas.microsoft.com/office/drawing/2014/main" id="{5C4EF404-FF8A-4D8C-A8AA-D14176539DE5}"/>
              </a:ext>
            </a:extLst>
          </p:cNvPr>
          <p:cNvSpPr/>
          <p:nvPr/>
        </p:nvSpPr>
        <p:spPr>
          <a:xfrm>
            <a:off x="1821426" y="4970360"/>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44" name="Star: 4 Points 43">
            <a:extLst>
              <a:ext uri="{FF2B5EF4-FFF2-40B4-BE49-F238E27FC236}">
                <a16:creationId xmlns:a16="http://schemas.microsoft.com/office/drawing/2014/main" id="{F95A6F2B-E67A-4C47-853A-AFF2A69F22EC}"/>
              </a:ext>
            </a:extLst>
          </p:cNvPr>
          <p:cNvSpPr/>
          <p:nvPr/>
        </p:nvSpPr>
        <p:spPr>
          <a:xfrm>
            <a:off x="2103227" y="4970360"/>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46" name="Star: 4 Points 45">
            <a:extLst>
              <a:ext uri="{FF2B5EF4-FFF2-40B4-BE49-F238E27FC236}">
                <a16:creationId xmlns:a16="http://schemas.microsoft.com/office/drawing/2014/main" id="{1155C340-7AD5-4A6E-B4A9-1D6F29FB5D82}"/>
              </a:ext>
            </a:extLst>
          </p:cNvPr>
          <p:cNvSpPr/>
          <p:nvPr/>
        </p:nvSpPr>
        <p:spPr>
          <a:xfrm>
            <a:off x="3550157" y="4401936"/>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50" name="Star: 4 Points 49">
            <a:extLst>
              <a:ext uri="{FF2B5EF4-FFF2-40B4-BE49-F238E27FC236}">
                <a16:creationId xmlns:a16="http://schemas.microsoft.com/office/drawing/2014/main" id="{46990EC4-1C36-46E3-A4AF-42D9FA1C2A55}"/>
              </a:ext>
            </a:extLst>
          </p:cNvPr>
          <p:cNvSpPr/>
          <p:nvPr/>
        </p:nvSpPr>
        <p:spPr>
          <a:xfrm>
            <a:off x="3406492" y="5088797"/>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52" name="Star: 4 Points 51">
            <a:extLst>
              <a:ext uri="{FF2B5EF4-FFF2-40B4-BE49-F238E27FC236}">
                <a16:creationId xmlns:a16="http://schemas.microsoft.com/office/drawing/2014/main" id="{8D82DD90-D7F4-4B4E-865C-12BBD2349CF4}"/>
              </a:ext>
            </a:extLst>
          </p:cNvPr>
          <p:cNvSpPr/>
          <p:nvPr/>
        </p:nvSpPr>
        <p:spPr>
          <a:xfrm>
            <a:off x="3601947" y="5406250"/>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54" name="Star: 4 Points 53">
            <a:extLst>
              <a:ext uri="{FF2B5EF4-FFF2-40B4-BE49-F238E27FC236}">
                <a16:creationId xmlns:a16="http://schemas.microsoft.com/office/drawing/2014/main" id="{01977E20-8D75-4E13-BC2A-C46B4AA091F3}"/>
              </a:ext>
            </a:extLst>
          </p:cNvPr>
          <p:cNvSpPr/>
          <p:nvPr/>
        </p:nvSpPr>
        <p:spPr>
          <a:xfrm>
            <a:off x="3269332" y="5334192"/>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56" name="Star: 4 Points 55">
            <a:extLst>
              <a:ext uri="{FF2B5EF4-FFF2-40B4-BE49-F238E27FC236}">
                <a16:creationId xmlns:a16="http://schemas.microsoft.com/office/drawing/2014/main" id="{50E226C3-A047-4E58-A1CF-F89A1EFA3DD2}"/>
              </a:ext>
            </a:extLst>
          </p:cNvPr>
          <p:cNvSpPr/>
          <p:nvPr/>
        </p:nvSpPr>
        <p:spPr>
          <a:xfrm>
            <a:off x="2722375" y="4384977"/>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58" name="Star: 4 Points 57">
            <a:extLst>
              <a:ext uri="{FF2B5EF4-FFF2-40B4-BE49-F238E27FC236}">
                <a16:creationId xmlns:a16="http://schemas.microsoft.com/office/drawing/2014/main" id="{11CB015B-26EC-4A30-8C0D-372EF06C655C}"/>
              </a:ext>
            </a:extLst>
          </p:cNvPr>
          <p:cNvSpPr/>
          <p:nvPr/>
        </p:nvSpPr>
        <p:spPr>
          <a:xfrm>
            <a:off x="1973826" y="5122760"/>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60" name="Star: 4 Points 59">
            <a:extLst>
              <a:ext uri="{FF2B5EF4-FFF2-40B4-BE49-F238E27FC236}">
                <a16:creationId xmlns:a16="http://schemas.microsoft.com/office/drawing/2014/main" id="{7F242570-F6CB-401A-B97F-8F01575F9BAC}"/>
              </a:ext>
            </a:extLst>
          </p:cNvPr>
          <p:cNvSpPr/>
          <p:nvPr/>
        </p:nvSpPr>
        <p:spPr>
          <a:xfrm>
            <a:off x="4028480" y="4021015"/>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62" name="Star: 4 Points 61">
            <a:extLst>
              <a:ext uri="{FF2B5EF4-FFF2-40B4-BE49-F238E27FC236}">
                <a16:creationId xmlns:a16="http://schemas.microsoft.com/office/drawing/2014/main" id="{A13B49E9-17CA-4495-942D-8FD31349F1F3}"/>
              </a:ext>
            </a:extLst>
          </p:cNvPr>
          <p:cNvSpPr/>
          <p:nvPr/>
        </p:nvSpPr>
        <p:spPr>
          <a:xfrm>
            <a:off x="4080353" y="4073585"/>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64" name="Star: 4 Points 63">
            <a:extLst>
              <a:ext uri="{FF2B5EF4-FFF2-40B4-BE49-F238E27FC236}">
                <a16:creationId xmlns:a16="http://schemas.microsoft.com/office/drawing/2014/main" id="{A2A4A62F-1310-4A3F-886A-B8808577F9B7}"/>
              </a:ext>
            </a:extLst>
          </p:cNvPr>
          <p:cNvSpPr/>
          <p:nvPr/>
        </p:nvSpPr>
        <p:spPr>
          <a:xfrm>
            <a:off x="3893061" y="4410910"/>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66" name="Star: 4 Points 65">
            <a:extLst>
              <a:ext uri="{FF2B5EF4-FFF2-40B4-BE49-F238E27FC236}">
                <a16:creationId xmlns:a16="http://schemas.microsoft.com/office/drawing/2014/main" id="{9637F67F-E9B1-4E71-8703-64D45B704C83}"/>
              </a:ext>
            </a:extLst>
          </p:cNvPr>
          <p:cNvSpPr/>
          <p:nvPr/>
        </p:nvSpPr>
        <p:spPr>
          <a:xfrm>
            <a:off x="4259489" y="4331562"/>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68" name="Star: 4 Points 67">
            <a:extLst>
              <a:ext uri="{FF2B5EF4-FFF2-40B4-BE49-F238E27FC236}">
                <a16:creationId xmlns:a16="http://schemas.microsoft.com/office/drawing/2014/main" id="{88C91AB6-2D66-4655-ABF6-A3B14EAC2CEF}"/>
              </a:ext>
            </a:extLst>
          </p:cNvPr>
          <p:cNvSpPr/>
          <p:nvPr/>
        </p:nvSpPr>
        <p:spPr>
          <a:xfrm>
            <a:off x="4461185" y="4342166"/>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70" name="Star: 4 Points 69">
            <a:extLst>
              <a:ext uri="{FF2B5EF4-FFF2-40B4-BE49-F238E27FC236}">
                <a16:creationId xmlns:a16="http://schemas.microsoft.com/office/drawing/2014/main" id="{E1F9AF2A-1785-409C-B5F5-50431C3A7F35}"/>
              </a:ext>
            </a:extLst>
          </p:cNvPr>
          <p:cNvSpPr/>
          <p:nvPr/>
        </p:nvSpPr>
        <p:spPr>
          <a:xfrm>
            <a:off x="4506105" y="4195105"/>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72" name="Star: 4 Points 71">
            <a:extLst>
              <a:ext uri="{FF2B5EF4-FFF2-40B4-BE49-F238E27FC236}">
                <a16:creationId xmlns:a16="http://schemas.microsoft.com/office/drawing/2014/main" id="{2E68D110-757F-4838-AEC9-11D2544C4975}"/>
              </a:ext>
            </a:extLst>
          </p:cNvPr>
          <p:cNvSpPr/>
          <p:nvPr/>
        </p:nvSpPr>
        <p:spPr>
          <a:xfrm>
            <a:off x="5009907" y="5621776"/>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74" name="Star: 4 Points 73">
            <a:extLst>
              <a:ext uri="{FF2B5EF4-FFF2-40B4-BE49-F238E27FC236}">
                <a16:creationId xmlns:a16="http://schemas.microsoft.com/office/drawing/2014/main" id="{C4D9BAB3-0FF9-4BA8-B57F-F7D3F083DF1B}"/>
              </a:ext>
            </a:extLst>
          </p:cNvPr>
          <p:cNvSpPr/>
          <p:nvPr/>
        </p:nvSpPr>
        <p:spPr>
          <a:xfrm>
            <a:off x="5039225" y="5503135"/>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76" name="Star: 4 Points 75">
            <a:extLst>
              <a:ext uri="{FF2B5EF4-FFF2-40B4-BE49-F238E27FC236}">
                <a16:creationId xmlns:a16="http://schemas.microsoft.com/office/drawing/2014/main" id="{6C43ED9B-6079-436C-A967-4CCD2A86E7C4}"/>
              </a:ext>
            </a:extLst>
          </p:cNvPr>
          <p:cNvSpPr/>
          <p:nvPr/>
        </p:nvSpPr>
        <p:spPr>
          <a:xfrm>
            <a:off x="4782395" y="5408578"/>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78" name="Star: 4 Points 77">
            <a:extLst>
              <a:ext uri="{FF2B5EF4-FFF2-40B4-BE49-F238E27FC236}">
                <a16:creationId xmlns:a16="http://schemas.microsoft.com/office/drawing/2014/main" id="{2C30222D-122C-48B3-95CE-A11B5E802980}"/>
              </a:ext>
            </a:extLst>
          </p:cNvPr>
          <p:cNvSpPr/>
          <p:nvPr/>
        </p:nvSpPr>
        <p:spPr>
          <a:xfrm>
            <a:off x="4532336" y="4878795"/>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80" name="Star: 4 Points 79">
            <a:extLst>
              <a:ext uri="{FF2B5EF4-FFF2-40B4-BE49-F238E27FC236}">
                <a16:creationId xmlns:a16="http://schemas.microsoft.com/office/drawing/2014/main" id="{69C73024-FC07-4455-BDB2-FB672539DC2F}"/>
              </a:ext>
            </a:extLst>
          </p:cNvPr>
          <p:cNvSpPr/>
          <p:nvPr/>
        </p:nvSpPr>
        <p:spPr>
          <a:xfrm>
            <a:off x="4789922" y="4637817"/>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82" name="Star: 4 Points 81">
            <a:extLst>
              <a:ext uri="{FF2B5EF4-FFF2-40B4-BE49-F238E27FC236}">
                <a16:creationId xmlns:a16="http://schemas.microsoft.com/office/drawing/2014/main" id="{C892BA30-7471-420C-8D52-382581750D5F}"/>
              </a:ext>
            </a:extLst>
          </p:cNvPr>
          <p:cNvSpPr/>
          <p:nvPr/>
        </p:nvSpPr>
        <p:spPr>
          <a:xfrm>
            <a:off x="4941715" y="4557962"/>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84" name="Star: 4 Points 83">
            <a:extLst>
              <a:ext uri="{FF2B5EF4-FFF2-40B4-BE49-F238E27FC236}">
                <a16:creationId xmlns:a16="http://schemas.microsoft.com/office/drawing/2014/main" id="{9D1414E7-FC4C-45A8-A0E7-08E66004EE62}"/>
              </a:ext>
            </a:extLst>
          </p:cNvPr>
          <p:cNvSpPr/>
          <p:nvPr/>
        </p:nvSpPr>
        <p:spPr>
          <a:xfrm>
            <a:off x="5025863" y="4241035"/>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86" name="Star: 4 Points 85">
            <a:extLst>
              <a:ext uri="{FF2B5EF4-FFF2-40B4-BE49-F238E27FC236}">
                <a16:creationId xmlns:a16="http://schemas.microsoft.com/office/drawing/2014/main" id="{882E2342-5C9C-4C86-842F-36402D42B0DF}"/>
              </a:ext>
            </a:extLst>
          </p:cNvPr>
          <p:cNvSpPr/>
          <p:nvPr/>
        </p:nvSpPr>
        <p:spPr>
          <a:xfrm>
            <a:off x="4971675" y="4159212"/>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88" name="Star: 4 Points 87">
            <a:extLst>
              <a:ext uri="{FF2B5EF4-FFF2-40B4-BE49-F238E27FC236}">
                <a16:creationId xmlns:a16="http://schemas.microsoft.com/office/drawing/2014/main" id="{2A2B7082-01FB-41A8-8A6F-E4DC2324CF63}"/>
              </a:ext>
            </a:extLst>
          </p:cNvPr>
          <p:cNvSpPr/>
          <p:nvPr/>
        </p:nvSpPr>
        <p:spPr>
          <a:xfrm>
            <a:off x="5045171" y="4000749"/>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90" name="Star: 4 Points 89">
            <a:extLst>
              <a:ext uri="{FF2B5EF4-FFF2-40B4-BE49-F238E27FC236}">
                <a16:creationId xmlns:a16="http://schemas.microsoft.com/office/drawing/2014/main" id="{9A13BCE6-B6F6-4306-916F-2EEC7C3F3916}"/>
              </a:ext>
            </a:extLst>
          </p:cNvPr>
          <p:cNvSpPr/>
          <p:nvPr/>
        </p:nvSpPr>
        <p:spPr>
          <a:xfrm>
            <a:off x="5112870" y="4041674"/>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92" name="Star: 4 Points 91">
            <a:extLst>
              <a:ext uri="{FF2B5EF4-FFF2-40B4-BE49-F238E27FC236}">
                <a16:creationId xmlns:a16="http://schemas.microsoft.com/office/drawing/2014/main" id="{70118327-CA9D-473B-937C-6BA52A1FF345}"/>
              </a:ext>
            </a:extLst>
          </p:cNvPr>
          <p:cNvSpPr/>
          <p:nvPr/>
        </p:nvSpPr>
        <p:spPr>
          <a:xfrm>
            <a:off x="5203018" y="4000749"/>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94" name="Star: 4 Points 93">
            <a:extLst>
              <a:ext uri="{FF2B5EF4-FFF2-40B4-BE49-F238E27FC236}">
                <a16:creationId xmlns:a16="http://schemas.microsoft.com/office/drawing/2014/main" id="{D70CE1BB-C694-4222-82FC-3ACC68601CDE}"/>
              </a:ext>
            </a:extLst>
          </p:cNvPr>
          <p:cNvSpPr/>
          <p:nvPr/>
        </p:nvSpPr>
        <p:spPr>
          <a:xfrm>
            <a:off x="5165344" y="3921176"/>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96" name="Star: 4 Points 95">
            <a:extLst>
              <a:ext uri="{FF2B5EF4-FFF2-40B4-BE49-F238E27FC236}">
                <a16:creationId xmlns:a16="http://schemas.microsoft.com/office/drawing/2014/main" id="{945572CF-43B3-4624-81E3-E2E5811928E3}"/>
              </a:ext>
            </a:extLst>
          </p:cNvPr>
          <p:cNvSpPr/>
          <p:nvPr/>
        </p:nvSpPr>
        <p:spPr>
          <a:xfrm>
            <a:off x="5254611" y="3887332"/>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98" name="Star: 4 Points 97">
            <a:extLst>
              <a:ext uri="{FF2B5EF4-FFF2-40B4-BE49-F238E27FC236}">
                <a16:creationId xmlns:a16="http://schemas.microsoft.com/office/drawing/2014/main" id="{81C189FD-42FE-4015-8140-0AE202ADD78C}"/>
              </a:ext>
            </a:extLst>
          </p:cNvPr>
          <p:cNvSpPr/>
          <p:nvPr/>
        </p:nvSpPr>
        <p:spPr>
          <a:xfrm>
            <a:off x="4936545" y="3728570"/>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00" name="Star: 4 Points 99">
            <a:extLst>
              <a:ext uri="{FF2B5EF4-FFF2-40B4-BE49-F238E27FC236}">
                <a16:creationId xmlns:a16="http://schemas.microsoft.com/office/drawing/2014/main" id="{56A33663-9BEE-4EA5-82F7-47954298BC9C}"/>
              </a:ext>
            </a:extLst>
          </p:cNvPr>
          <p:cNvSpPr/>
          <p:nvPr/>
        </p:nvSpPr>
        <p:spPr>
          <a:xfrm>
            <a:off x="4656325" y="3790581"/>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02" name="Star: 4 Points 101">
            <a:extLst>
              <a:ext uri="{FF2B5EF4-FFF2-40B4-BE49-F238E27FC236}">
                <a16:creationId xmlns:a16="http://schemas.microsoft.com/office/drawing/2014/main" id="{A383FE79-C1DF-4444-AADD-4D58FB109B95}"/>
              </a:ext>
            </a:extLst>
          </p:cNvPr>
          <p:cNvSpPr/>
          <p:nvPr/>
        </p:nvSpPr>
        <p:spPr>
          <a:xfrm>
            <a:off x="5299411" y="3818641"/>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04" name="Star: 4 Points 103">
            <a:extLst>
              <a:ext uri="{FF2B5EF4-FFF2-40B4-BE49-F238E27FC236}">
                <a16:creationId xmlns:a16="http://schemas.microsoft.com/office/drawing/2014/main" id="{48EE50F8-486A-412E-BB79-9CF272EE5005}"/>
              </a:ext>
            </a:extLst>
          </p:cNvPr>
          <p:cNvSpPr/>
          <p:nvPr/>
        </p:nvSpPr>
        <p:spPr>
          <a:xfrm>
            <a:off x="5394129" y="3715827"/>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06" name="Star: 4 Points 105">
            <a:extLst>
              <a:ext uri="{FF2B5EF4-FFF2-40B4-BE49-F238E27FC236}">
                <a16:creationId xmlns:a16="http://schemas.microsoft.com/office/drawing/2014/main" id="{7C2A9688-AFB5-4208-B964-E7FB6E3EA9C2}"/>
              </a:ext>
            </a:extLst>
          </p:cNvPr>
          <p:cNvSpPr/>
          <p:nvPr/>
        </p:nvSpPr>
        <p:spPr>
          <a:xfrm>
            <a:off x="5355304" y="3741455"/>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08" name="Star: 4 Points 107">
            <a:extLst>
              <a:ext uri="{FF2B5EF4-FFF2-40B4-BE49-F238E27FC236}">
                <a16:creationId xmlns:a16="http://schemas.microsoft.com/office/drawing/2014/main" id="{5268251F-C3CD-4D87-96B1-A2B47D61DA4A}"/>
              </a:ext>
            </a:extLst>
          </p:cNvPr>
          <p:cNvSpPr/>
          <p:nvPr/>
        </p:nvSpPr>
        <p:spPr>
          <a:xfrm>
            <a:off x="7755543" y="3519155"/>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10" name="Star: 4 Points 109">
            <a:extLst>
              <a:ext uri="{FF2B5EF4-FFF2-40B4-BE49-F238E27FC236}">
                <a16:creationId xmlns:a16="http://schemas.microsoft.com/office/drawing/2014/main" id="{B42B33AE-7DE5-4BDE-8AD1-BC0ADE1219BE}"/>
              </a:ext>
            </a:extLst>
          </p:cNvPr>
          <p:cNvSpPr/>
          <p:nvPr/>
        </p:nvSpPr>
        <p:spPr>
          <a:xfrm>
            <a:off x="8385731" y="3713811"/>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12" name="Star: 4 Points 111">
            <a:extLst>
              <a:ext uri="{FF2B5EF4-FFF2-40B4-BE49-F238E27FC236}">
                <a16:creationId xmlns:a16="http://schemas.microsoft.com/office/drawing/2014/main" id="{B1537657-D317-4AF3-9680-ABB16AC6890A}"/>
              </a:ext>
            </a:extLst>
          </p:cNvPr>
          <p:cNvSpPr/>
          <p:nvPr/>
        </p:nvSpPr>
        <p:spPr>
          <a:xfrm>
            <a:off x="8561525" y="4012533"/>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14" name="Star: 4 Points 113">
            <a:extLst>
              <a:ext uri="{FF2B5EF4-FFF2-40B4-BE49-F238E27FC236}">
                <a16:creationId xmlns:a16="http://schemas.microsoft.com/office/drawing/2014/main" id="{5F333B09-BDCE-4F6E-89E6-436D45CFD11D}"/>
              </a:ext>
            </a:extLst>
          </p:cNvPr>
          <p:cNvSpPr/>
          <p:nvPr/>
        </p:nvSpPr>
        <p:spPr>
          <a:xfrm>
            <a:off x="8810506" y="3766215"/>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16" name="Star: 4 Points 115">
            <a:extLst>
              <a:ext uri="{FF2B5EF4-FFF2-40B4-BE49-F238E27FC236}">
                <a16:creationId xmlns:a16="http://schemas.microsoft.com/office/drawing/2014/main" id="{3219BF89-E17A-43A6-B697-87A6E38BA108}"/>
              </a:ext>
            </a:extLst>
          </p:cNvPr>
          <p:cNvSpPr/>
          <p:nvPr/>
        </p:nvSpPr>
        <p:spPr>
          <a:xfrm>
            <a:off x="8861498" y="3519155"/>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18" name="Star: 4 Points 117">
            <a:extLst>
              <a:ext uri="{FF2B5EF4-FFF2-40B4-BE49-F238E27FC236}">
                <a16:creationId xmlns:a16="http://schemas.microsoft.com/office/drawing/2014/main" id="{53314CCD-5E2A-4A9F-AF18-089A193D08E5}"/>
              </a:ext>
            </a:extLst>
          </p:cNvPr>
          <p:cNvSpPr/>
          <p:nvPr/>
        </p:nvSpPr>
        <p:spPr>
          <a:xfrm>
            <a:off x="9211948" y="3850971"/>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20" name="Star: 4 Points 119">
            <a:extLst>
              <a:ext uri="{FF2B5EF4-FFF2-40B4-BE49-F238E27FC236}">
                <a16:creationId xmlns:a16="http://schemas.microsoft.com/office/drawing/2014/main" id="{996E3051-0308-461F-BF8D-F378BEDA04DC}"/>
              </a:ext>
            </a:extLst>
          </p:cNvPr>
          <p:cNvSpPr/>
          <p:nvPr/>
        </p:nvSpPr>
        <p:spPr>
          <a:xfrm>
            <a:off x="9616634" y="3478217"/>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22" name="Star: 4 Points 121">
            <a:extLst>
              <a:ext uri="{FF2B5EF4-FFF2-40B4-BE49-F238E27FC236}">
                <a16:creationId xmlns:a16="http://schemas.microsoft.com/office/drawing/2014/main" id="{F0AC1E5A-E079-43D2-A440-8E9B3AA8E811}"/>
              </a:ext>
            </a:extLst>
          </p:cNvPr>
          <p:cNvSpPr/>
          <p:nvPr/>
        </p:nvSpPr>
        <p:spPr>
          <a:xfrm>
            <a:off x="9010670" y="4331562"/>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24" name="Star: 4 Points 123">
            <a:extLst>
              <a:ext uri="{FF2B5EF4-FFF2-40B4-BE49-F238E27FC236}">
                <a16:creationId xmlns:a16="http://schemas.microsoft.com/office/drawing/2014/main" id="{9B271F11-6DF1-4BC6-92C2-DD1AE9264F45}"/>
              </a:ext>
            </a:extLst>
          </p:cNvPr>
          <p:cNvSpPr/>
          <p:nvPr/>
        </p:nvSpPr>
        <p:spPr>
          <a:xfrm>
            <a:off x="9243410" y="4216501"/>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26" name="Star: 4 Points 125">
            <a:extLst>
              <a:ext uri="{FF2B5EF4-FFF2-40B4-BE49-F238E27FC236}">
                <a16:creationId xmlns:a16="http://schemas.microsoft.com/office/drawing/2014/main" id="{4C035695-1ED0-4108-842B-44DDFABE60C8}"/>
              </a:ext>
            </a:extLst>
          </p:cNvPr>
          <p:cNvSpPr/>
          <p:nvPr/>
        </p:nvSpPr>
        <p:spPr>
          <a:xfrm>
            <a:off x="9109165" y="4248291"/>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024" name="Star: 4 Points 1023">
            <a:extLst>
              <a:ext uri="{FF2B5EF4-FFF2-40B4-BE49-F238E27FC236}">
                <a16:creationId xmlns:a16="http://schemas.microsoft.com/office/drawing/2014/main" id="{724DD271-62FA-4AAC-8B67-5E3E198ECBFE}"/>
              </a:ext>
            </a:extLst>
          </p:cNvPr>
          <p:cNvSpPr/>
          <p:nvPr/>
        </p:nvSpPr>
        <p:spPr>
          <a:xfrm>
            <a:off x="9230903" y="4479326"/>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025" name="Star: 4 Points 1024">
            <a:extLst>
              <a:ext uri="{FF2B5EF4-FFF2-40B4-BE49-F238E27FC236}">
                <a16:creationId xmlns:a16="http://schemas.microsoft.com/office/drawing/2014/main" id="{813A4414-F676-4F54-A519-C89B3F6C3564}"/>
              </a:ext>
            </a:extLst>
          </p:cNvPr>
          <p:cNvSpPr/>
          <p:nvPr/>
        </p:nvSpPr>
        <p:spPr>
          <a:xfrm>
            <a:off x="9383303" y="4631726"/>
            <a:ext cx="137160" cy="137160"/>
          </a:xfrm>
          <a:prstGeom prst="star4">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Tree>
    <p:extLst>
      <p:ext uri="{BB962C8B-B14F-4D97-AF65-F5344CB8AC3E}">
        <p14:creationId xmlns:p14="http://schemas.microsoft.com/office/powerpoint/2010/main" val="40250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500"/>
                                        <p:tgtEl>
                                          <p:spTgt spid="5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fade">
                                      <p:cBhvr>
                                        <p:cTn id="55" dur="500"/>
                                        <p:tgtEl>
                                          <p:spTgt spid="64"/>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fade">
                                      <p:cBhvr>
                                        <p:cTn id="59" dur="500"/>
                                        <p:tgtEl>
                                          <p:spTgt spid="60"/>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fade">
                                      <p:cBhvr>
                                        <p:cTn id="67" dur="500"/>
                                        <p:tgtEl>
                                          <p:spTgt spid="66"/>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fade">
                                      <p:cBhvr>
                                        <p:cTn id="71" dur="500"/>
                                        <p:tgtEl>
                                          <p:spTgt spid="68"/>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70"/>
                                        </p:tgtEl>
                                        <p:attrNameLst>
                                          <p:attrName>style.visibility</p:attrName>
                                        </p:attrNameLst>
                                      </p:cBhvr>
                                      <p:to>
                                        <p:strVal val="visible"/>
                                      </p:to>
                                    </p:set>
                                    <p:animEffect transition="in" filter="fade">
                                      <p:cBhvr>
                                        <p:cTn id="75" dur="500"/>
                                        <p:tgtEl>
                                          <p:spTgt spid="70"/>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78"/>
                                        </p:tgtEl>
                                        <p:attrNameLst>
                                          <p:attrName>style.visibility</p:attrName>
                                        </p:attrNameLst>
                                      </p:cBhvr>
                                      <p:to>
                                        <p:strVal val="visible"/>
                                      </p:to>
                                    </p:set>
                                    <p:animEffect transition="in" filter="fade">
                                      <p:cBhvr>
                                        <p:cTn id="79" dur="500"/>
                                        <p:tgtEl>
                                          <p:spTgt spid="78"/>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76"/>
                                        </p:tgtEl>
                                        <p:attrNameLst>
                                          <p:attrName>style.visibility</p:attrName>
                                        </p:attrNameLst>
                                      </p:cBhvr>
                                      <p:to>
                                        <p:strVal val="visible"/>
                                      </p:to>
                                    </p:set>
                                    <p:animEffect transition="in" filter="fade">
                                      <p:cBhvr>
                                        <p:cTn id="83" dur="500"/>
                                        <p:tgtEl>
                                          <p:spTgt spid="76"/>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72"/>
                                        </p:tgtEl>
                                        <p:attrNameLst>
                                          <p:attrName>style.visibility</p:attrName>
                                        </p:attrNameLst>
                                      </p:cBhvr>
                                      <p:to>
                                        <p:strVal val="visible"/>
                                      </p:to>
                                    </p:set>
                                    <p:animEffect transition="in" filter="fade">
                                      <p:cBhvr>
                                        <p:cTn id="87" dur="500"/>
                                        <p:tgtEl>
                                          <p:spTgt spid="72"/>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74"/>
                                        </p:tgtEl>
                                        <p:attrNameLst>
                                          <p:attrName>style.visibility</p:attrName>
                                        </p:attrNameLst>
                                      </p:cBhvr>
                                      <p:to>
                                        <p:strVal val="visible"/>
                                      </p:to>
                                    </p:set>
                                    <p:animEffect transition="in" filter="fade">
                                      <p:cBhvr>
                                        <p:cTn id="91" dur="500"/>
                                        <p:tgtEl>
                                          <p:spTgt spid="74"/>
                                        </p:tgtEl>
                                      </p:cBhvr>
                                    </p:animEffect>
                                  </p:childTnLst>
                                </p:cTn>
                              </p:par>
                            </p:childTnLst>
                          </p:cTn>
                        </p:par>
                        <p:par>
                          <p:cTn id="92" fill="hold">
                            <p:stCondLst>
                              <p:cond delay="11000"/>
                            </p:stCondLst>
                            <p:childTnLst>
                              <p:par>
                                <p:cTn id="93" presetID="10" presetClass="entr" presetSubtype="0" fill="hold" grpId="0" nodeType="afterEffect">
                                  <p:stCondLst>
                                    <p:cond delay="0"/>
                                  </p:stCondLst>
                                  <p:childTnLst>
                                    <p:set>
                                      <p:cBhvr>
                                        <p:cTn id="94" dur="1" fill="hold">
                                          <p:stCondLst>
                                            <p:cond delay="0"/>
                                          </p:stCondLst>
                                        </p:cTn>
                                        <p:tgtEl>
                                          <p:spTgt spid="80"/>
                                        </p:tgtEl>
                                        <p:attrNameLst>
                                          <p:attrName>style.visibility</p:attrName>
                                        </p:attrNameLst>
                                      </p:cBhvr>
                                      <p:to>
                                        <p:strVal val="visible"/>
                                      </p:to>
                                    </p:set>
                                    <p:animEffect transition="in" filter="fade">
                                      <p:cBhvr>
                                        <p:cTn id="95" dur="500"/>
                                        <p:tgtEl>
                                          <p:spTgt spid="80"/>
                                        </p:tgtEl>
                                      </p:cBhvr>
                                    </p:animEffect>
                                  </p:childTnLst>
                                </p:cTn>
                              </p:par>
                            </p:childTnLst>
                          </p:cTn>
                        </p:par>
                        <p:par>
                          <p:cTn id="96" fill="hold">
                            <p:stCondLst>
                              <p:cond delay="11500"/>
                            </p:stCondLst>
                            <p:childTnLst>
                              <p:par>
                                <p:cTn id="97" presetID="10" presetClass="entr" presetSubtype="0" fill="hold" grpId="0" nodeType="afterEffect">
                                  <p:stCondLst>
                                    <p:cond delay="0"/>
                                  </p:stCondLst>
                                  <p:childTnLst>
                                    <p:set>
                                      <p:cBhvr>
                                        <p:cTn id="98" dur="1" fill="hold">
                                          <p:stCondLst>
                                            <p:cond delay="0"/>
                                          </p:stCondLst>
                                        </p:cTn>
                                        <p:tgtEl>
                                          <p:spTgt spid="82"/>
                                        </p:tgtEl>
                                        <p:attrNameLst>
                                          <p:attrName>style.visibility</p:attrName>
                                        </p:attrNameLst>
                                      </p:cBhvr>
                                      <p:to>
                                        <p:strVal val="visible"/>
                                      </p:to>
                                    </p:set>
                                    <p:animEffect transition="in" filter="fade">
                                      <p:cBhvr>
                                        <p:cTn id="99" dur="500"/>
                                        <p:tgtEl>
                                          <p:spTgt spid="82"/>
                                        </p:tgtEl>
                                      </p:cBhvr>
                                    </p:animEffect>
                                  </p:childTnLst>
                                </p:cTn>
                              </p:par>
                            </p:childTnLst>
                          </p:cTn>
                        </p:par>
                        <p:par>
                          <p:cTn id="100" fill="hold">
                            <p:stCondLst>
                              <p:cond delay="12000"/>
                            </p:stCondLst>
                            <p:childTnLst>
                              <p:par>
                                <p:cTn id="101" presetID="10" presetClass="entr" presetSubtype="0" fill="hold" grpId="0" nodeType="afterEffect">
                                  <p:stCondLst>
                                    <p:cond delay="0"/>
                                  </p:stCondLst>
                                  <p:childTnLst>
                                    <p:set>
                                      <p:cBhvr>
                                        <p:cTn id="102" dur="1" fill="hold">
                                          <p:stCondLst>
                                            <p:cond delay="0"/>
                                          </p:stCondLst>
                                        </p:cTn>
                                        <p:tgtEl>
                                          <p:spTgt spid="84"/>
                                        </p:tgtEl>
                                        <p:attrNameLst>
                                          <p:attrName>style.visibility</p:attrName>
                                        </p:attrNameLst>
                                      </p:cBhvr>
                                      <p:to>
                                        <p:strVal val="visible"/>
                                      </p:to>
                                    </p:set>
                                    <p:animEffect transition="in" filter="fade">
                                      <p:cBhvr>
                                        <p:cTn id="103" dur="500"/>
                                        <p:tgtEl>
                                          <p:spTgt spid="84"/>
                                        </p:tgtEl>
                                      </p:cBhvr>
                                    </p:animEffect>
                                  </p:childTnLst>
                                </p:cTn>
                              </p:par>
                            </p:childTnLst>
                          </p:cTn>
                        </p:par>
                        <p:par>
                          <p:cTn id="104" fill="hold">
                            <p:stCondLst>
                              <p:cond delay="12500"/>
                            </p:stCondLst>
                            <p:childTnLst>
                              <p:par>
                                <p:cTn id="105" presetID="10" presetClass="entr" presetSubtype="0" fill="hold" grpId="0" nodeType="afterEffect">
                                  <p:stCondLst>
                                    <p:cond delay="0"/>
                                  </p:stCondLst>
                                  <p:childTnLst>
                                    <p:set>
                                      <p:cBhvr>
                                        <p:cTn id="106" dur="1" fill="hold">
                                          <p:stCondLst>
                                            <p:cond delay="0"/>
                                          </p:stCondLst>
                                        </p:cTn>
                                        <p:tgtEl>
                                          <p:spTgt spid="86"/>
                                        </p:tgtEl>
                                        <p:attrNameLst>
                                          <p:attrName>style.visibility</p:attrName>
                                        </p:attrNameLst>
                                      </p:cBhvr>
                                      <p:to>
                                        <p:strVal val="visible"/>
                                      </p:to>
                                    </p:set>
                                    <p:animEffect transition="in" filter="fade">
                                      <p:cBhvr>
                                        <p:cTn id="107" dur="500"/>
                                        <p:tgtEl>
                                          <p:spTgt spid="86"/>
                                        </p:tgtEl>
                                      </p:cBhvr>
                                    </p:animEffect>
                                  </p:childTnLst>
                                </p:cTn>
                              </p:par>
                            </p:childTnLst>
                          </p:cTn>
                        </p:par>
                        <p:par>
                          <p:cTn id="108" fill="hold">
                            <p:stCondLst>
                              <p:cond delay="13000"/>
                            </p:stCondLst>
                            <p:childTnLst>
                              <p:par>
                                <p:cTn id="109" presetID="10" presetClass="entr" presetSubtype="0" fill="hold" grpId="0" nodeType="afterEffect">
                                  <p:stCondLst>
                                    <p:cond delay="0"/>
                                  </p:stCondLst>
                                  <p:childTnLst>
                                    <p:set>
                                      <p:cBhvr>
                                        <p:cTn id="110" dur="1" fill="hold">
                                          <p:stCondLst>
                                            <p:cond delay="0"/>
                                          </p:stCondLst>
                                        </p:cTn>
                                        <p:tgtEl>
                                          <p:spTgt spid="88"/>
                                        </p:tgtEl>
                                        <p:attrNameLst>
                                          <p:attrName>style.visibility</p:attrName>
                                        </p:attrNameLst>
                                      </p:cBhvr>
                                      <p:to>
                                        <p:strVal val="visible"/>
                                      </p:to>
                                    </p:set>
                                    <p:animEffect transition="in" filter="fade">
                                      <p:cBhvr>
                                        <p:cTn id="111" dur="500"/>
                                        <p:tgtEl>
                                          <p:spTgt spid="88"/>
                                        </p:tgtEl>
                                      </p:cBhvr>
                                    </p:animEffect>
                                  </p:childTnLst>
                                </p:cTn>
                              </p:par>
                            </p:childTnLst>
                          </p:cTn>
                        </p:par>
                        <p:par>
                          <p:cTn id="112" fill="hold">
                            <p:stCondLst>
                              <p:cond delay="13500"/>
                            </p:stCondLst>
                            <p:childTnLst>
                              <p:par>
                                <p:cTn id="113" presetID="10" presetClass="entr" presetSubtype="0" fill="hold" grpId="0" nodeType="afterEffect">
                                  <p:stCondLst>
                                    <p:cond delay="0"/>
                                  </p:stCondLst>
                                  <p:childTnLst>
                                    <p:set>
                                      <p:cBhvr>
                                        <p:cTn id="114" dur="1" fill="hold">
                                          <p:stCondLst>
                                            <p:cond delay="0"/>
                                          </p:stCondLst>
                                        </p:cTn>
                                        <p:tgtEl>
                                          <p:spTgt spid="90"/>
                                        </p:tgtEl>
                                        <p:attrNameLst>
                                          <p:attrName>style.visibility</p:attrName>
                                        </p:attrNameLst>
                                      </p:cBhvr>
                                      <p:to>
                                        <p:strVal val="visible"/>
                                      </p:to>
                                    </p:set>
                                    <p:animEffect transition="in" filter="fade">
                                      <p:cBhvr>
                                        <p:cTn id="115" dur="500"/>
                                        <p:tgtEl>
                                          <p:spTgt spid="90"/>
                                        </p:tgtEl>
                                      </p:cBhvr>
                                    </p:animEffect>
                                  </p:childTnLst>
                                </p:cTn>
                              </p:par>
                            </p:childTnLst>
                          </p:cTn>
                        </p:par>
                        <p:par>
                          <p:cTn id="116" fill="hold">
                            <p:stCondLst>
                              <p:cond delay="14000"/>
                            </p:stCondLst>
                            <p:childTnLst>
                              <p:par>
                                <p:cTn id="117" presetID="10" presetClass="entr" presetSubtype="0" fill="hold" grpId="0" nodeType="afterEffect">
                                  <p:stCondLst>
                                    <p:cond delay="0"/>
                                  </p:stCondLst>
                                  <p:childTnLst>
                                    <p:set>
                                      <p:cBhvr>
                                        <p:cTn id="118" dur="1" fill="hold">
                                          <p:stCondLst>
                                            <p:cond delay="0"/>
                                          </p:stCondLst>
                                        </p:cTn>
                                        <p:tgtEl>
                                          <p:spTgt spid="92"/>
                                        </p:tgtEl>
                                        <p:attrNameLst>
                                          <p:attrName>style.visibility</p:attrName>
                                        </p:attrNameLst>
                                      </p:cBhvr>
                                      <p:to>
                                        <p:strVal val="visible"/>
                                      </p:to>
                                    </p:set>
                                    <p:animEffect transition="in" filter="fade">
                                      <p:cBhvr>
                                        <p:cTn id="119" dur="500"/>
                                        <p:tgtEl>
                                          <p:spTgt spid="92"/>
                                        </p:tgtEl>
                                      </p:cBhvr>
                                    </p:animEffect>
                                  </p:childTnLst>
                                </p:cTn>
                              </p:par>
                            </p:childTnLst>
                          </p:cTn>
                        </p:par>
                        <p:par>
                          <p:cTn id="120" fill="hold">
                            <p:stCondLst>
                              <p:cond delay="14500"/>
                            </p:stCondLst>
                            <p:childTnLst>
                              <p:par>
                                <p:cTn id="121" presetID="10" presetClass="entr" presetSubtype="0" fill="hold" grpId="0" nodeType="afterEffect">
                                  <p:stCondLst>
                                    <p:cond delay="0"/>
                                  </p:stCondLst>
                                  <p:childTnLst>
                                    <p:set>
                                      <p:cBhvr>
                                        <p:cTn id="122" dur="1" fill="hold">
                                          <p:stCondLst>
                                            <p:cond delay="0"/>
                                          </p:stCondLst>
                                        </p:cTn>
                                        <p:tgtEl>
                                          <p:spTgt spid="94"/>
                                        </p:tgtEl>
                                        <p:attrNameLst>
                                          <p:attrName>style.visibility</p:attrName>
                                        </p:attrNameLst>
                                      </p:cBhvr>
                                      <p:to>
                                        <p:strVal val="visible"/>
                                      </p:to>
                                    </p:set>
                                    <p:animEffect transition="in" filter="fade">
                                      <p:cBhvr>
                                        <p:cTn id="123" dur="500"/>
                                        <p:tgtEl>
                                          <p:spTgt spid="94"/>
                                        </p:tgtEl>
                                      </p:cBhvr>
                                    </p:animEffect>
                                  </p:childTnLst>
                                </p:cTn>
                              </p:par>
                            </p:childTnLst>
                          </p:cTn>
                        </p:par>
                        <p:par>
                          <p:cTn id="124" fill="hold">
                            <p:stCondLst>
                              <p:cond delay="15000"/>
                            </p:stCondLst>
                            <p:childTnLst>
                              <p:par>
                                <p:cTn id="125" presetID="10" presetClass="entr" presetSubtype="0" fill="hold" grpId="0" nodeType="afterEffect">
                                  <p:stCondLst>
                                    <p:cond delay="0"/>
                                  </p:stCondLst>
                                  <p:childTnLst>
                                    <p:set>
                                      <p:cBhvr>
                                        <p:cTn id="126" dur="1" fill="hold">
                                          <p:stCondLst>
                                            <p:cond delay="0"/>
                                          </p:stCondLst>
                                        </p:cTn>
                                        <p:tgtEl>
                                          <p:spTgt spid="98"/>
                                        </p:tgtEl>
                                        <p:attrNameLst>
                                          <p:attrName>style.visibility</p:attrName>
                                        </p:attrNameLst>
                                      </p:cBhvr>
                                      <p:to>
                                        <p:strVal val="visible"/>
                                      </p:to>
                                    </p:set>
                                    <p:animEffect transition="in" filter="fade">
                                      <p:cBhvr>
                                        <p:cTn id="127" dur="500"/>
                                        <p:tgtEl>
                                          <p:spTgt spid="98"/>
                                        </p:tgtEl>
                                      </p:cBhvr>
                                    </p:animEffect>
                                  </p:childTnLst>
                                </p:cTn>
                              </p:par>
                            </p:childTnLst>
                          </p:cTn>
                        </p:par>
                        <p:par>
                          <p:cTn id="128" fill="hold">
                            <p:stCondLst>
                              <p:cond delay="15500"/>
                            </p:stCondLst>
                            <p:childTnLst>
                              <p:par>
                                <p:cTn id="129" presetID="10" presetClass="entr" presetSubtype="0" fill="hold" grpId="0" nodeType="afterEffect">
                                  <p:stCondLst>
                                    <p:cond delay="0"/>
                                  </p:stCondLst>
                                  <p:childTnLst>
                                    <p:set>
                                      <p:cBhvr>
                                        <p:cTn id="130" dur="1" fill="hold">
                                          <p:stCondLst>
                                            <p:cond delay="0"/>
                                          </p:stCondLst>
                                        </p:cTn>
                                        <p:tgtEl>
                                          <p:spTgt spid="100"/>
                                        </p:tgtEl>
                                        <p:attrNameLst>
                                          <p:attrName>style.visibility</p:attrName>
                                        </p:attrNameLst>
                                      </p:cBhvr>
                                      <p:to>
                                        <p:strVal val="visible"/>
                                      </p:to>
                                    </p:set>
                                    <p:animEffect transition="in" filter="fade">
                                      <p:cBhvr>
                                        <p:cTn id="131" dur="500"/>
                                        <p:tgtEl>
                                          <p:spTgt spid="100"/>
                                        </p:tgtEl>
                                      </p:cBhvr>
                                    </p:animEffect>
                                  </p:childTnLst>
                                </p:cTn>
                              </p:par>
                            </p:childTnLst>
                          </p:cTn>
                        </p:par>
                        <p:par>
                          <p:cTn id="132" fill="hold">
                            <p:stCondLst>
                              <p:cond delay="16000"/>
                            </p:stCondLst>
                            <p:childTnLst>
                              <p:par>
                                <p:cTn id="133" presetID="10" presetClass="entr" presetSubtype="0" fill="hold" grpId="0" nodeType="afterEffect">
                                  <p:stCondLst>
                                    <p:cond delay="0"/>
                                  </p:stCondLst>
                                  <p:childTnLst>
                                    <p:set>
                                      <p:cBhvr>
                                        <p:cTn id="134" dur="1" fill="hold">
                                          <p:stCondLst>
                                            <p:cond delay="0"/>
                                          </p:stCondLst>
                                        </p:cTn>
                                        <p:tgtEl>
                                          <p:spTgt spid="96"/>
                                        </p:tgtEl>
                                        <p:attrNameLst>
                                          <p:attrName>style.visibility</p:attrName>
                                        </p:attrNameLst>
                                      </p:cBhvr>
                                      <p:to>
                                        <p:strVal val="visible"/>
                                      </p:to>
                                    </p:set>
                                    <p:animEffect transition="in" filter="fade">
                                      <p:cBhvr>
                                        <p:cTn id="135" dur="500"/>
                                        <p:tgtEl>
                                          <p:spTgt spid="96"/>
                                        </p:tgtEl>
                                      </p:cBhvr>
                                    </p:animEffect>
                                  </p:childTnLst>
                                </p:cTn>
                              </p:par>
                            </p:childTnLst>
                          </p:cTn>
                        </p:par>
                        <p:par>
                          <p:cTn id="136" fill="hold">
                            <p:stCondLst>
                              <p:cond delay="16500"/>
                            </p:stCondLst>
                            <p:childTnLst>
                              <p:par>
                                <p:cTn id="137" presetID="10" presetClass="entr" presetSubtype="0" fill="hold" grpId="0" nodeType="afterEffect">
                                  <p:stCondLst>
                                    <p:cond delay="0"/>
                                  </p:stCondLst>
                                  <p:childTnLst>
                                    <p:set>
                                      <p:cBhvr>
                                        <p:cTn id="138" dur="1" fill="hold">
                                          <p:stCondLst>
                                            <p:cond delay="0"/>
                                          </p:stCondLst>
                                        </p:cTn>
                                        <p:tgtEl>
                                          <p:spTgt spid="102"/>
                                        </p:tgtEl>
                                        <p:attrNameLst>
                                          <p:attrName>style.visibility</p:attrName>
                                        </p:attrNameLst>
                                      </p:cBhvr>
                                      <p:to>
                                        <p:strVal val="visible"/>
                                      </p:to>
                                    </p:set>
                                    <p:animEffect transition="in" filter="fade">
                                      <p:cBhvr>
                                        <p:cTn id="139" dur="500"/>
                                        <p:tgtEl>
                                          <p:spTgt spid="102"/>
                                        </p:tgtEl>
                                      </p:cBhvr>
                                    </p:animEffect>
                                  </p:childTnLst>
                                </p:cTn>
                              </p:par>
                            </p:childTnLst>
                          </p:cTn>
                        </p:par>
                        <p:par>
                          <p:cTn id="140" fill="hold">
                            <p:stCondLst>
                              <p:cond delay="17000"/>
                            </p:stCondLst>
                            <p:childTnLst>
                              <p:par>
                                <p:cTn id="141" presetID="10" presetClass="entr" presetSubtype="0" fill="hold" grpId="0" nodeType="afterEffect">
                                  <p:stCondLst>
                                    <p:cond delay="0"/>
                                  </p:stCondLst>
                                  <p:childTnLst>
                                    <p:set>
                                      <p:cBhvr>
                                        <p:cTn id="142" dur="1" fill="hold">
                                          <p:stCondLst>
                                            <p:cond delay="0"/>
                                          </p:stCondLst>
                                        </p:cTn>
                                        <p:tgtEl>
                                          <p:spTgt spid="106"/>
                                        </p:tgtEl>
                                        <p:attrNameLst>
                                          <p:attrName>style.visibility</p:attrName>
                                        </p:attrNameLst>
                                      </p:cBhvr>
                                      <p:to>
                                        <p:strVal val="visible"/>
                                      </p:to>
                                    </p:set>
                                    <p:animEffect transition="in" filter="fade">
                                      <p:cBhvr>
                                        <p:cTn id="143" dur="500"/>
                                        <p:tgtEl>
                                          <p:spTgt spid="106"/>
                                        </p:tgtEl>
                                      </p:cBhvr>
                                    </p:animEffect>
                                  </p:childTnLst>
                                </p:cTn>
                              </p:par>
                            </p:childTnLst>
                          </p:cTn>
                        </p:par>
                        <p:par>
                          <p:cTn id="144" fill="hold">
                            <p:stCondLst>
                              <p:cond delay="17500"/>
                            </p:stCondLst>
                            <p:childTnLst>
                              <p:par>
                                <p:cTn id="145" presetID="10" presetClass="entr" presetSubtype="0" fill="hold" grpId="0" nodeType="afterEffect">
                                  <p:stCondLst>
                                    <p:cond delay="0"/>
                                  </p:stCondLst>
                                  <p:childTnLst>
                                    <p:set>
                                      <p:cBhvr>
                                        <p:cTn id="146" dur="1" fill="hold">
                                          <p:stCondLst>
                                            <p:cond delay="0"/>
                                          </p:stCondLst>
                                        </p:cTn>
                                        <p:tgtEl>
                                          <p:spTgt spid="104"/>
                                        </p:tgtEl>
                                        <p:attrNameLst>
                                          <p:attrName>style.visibility</p:attrName>
                                        </p:attrNameLst>
                                      </p:cBhvr>
                                      <p:to>
                                        <p:strVal val="visible"/>
                                      </p:to>
                                    </p:set>
                                    <p:animEffect transition="in" filter="fade">
                                      <p:cBhvr>
                                        <p:cTn id="147" dur="500"/>
                                        <p:tgtEl>
                                          <p:spTgt spid="104"/>
                                        </p:tgtEl>
                                      </p:cBhvr>
                                    </p:animEffect>
                                  </p:childTnLst>
                                </p:cTn>
                              </p:par>
                            </p:childTnLst>
                          </p:cTn>
                        </p:par>
                        <p:par>
                          <p:cTn id="148" fill="hold">
                            <p:stCondLst>
                              <p:cond delay="18000"/>
                            </p:stCondLst>
                            <p:childTnLst>
                              <p:par>
                                <p:cTn id="149" presetID="10" presetClass="entr" presetSubtype="0" fill="hold" grpId="0" nodeType="afterEffect">
                                  <p:stCondLst>
                                    <p:cond delay="0"/>
                                  </p:stCondLst>
                                  <p:childTnLst>
                                    <p:set>
                                      <p:cBhvr>
                                        <p:cTn id="150" dur="1" fill="hold">
                                          <p:stCondLst>
                                            <p:cond delay="0"/>
                                          </p:stCondLst>
                                        </p:cTn>
                                        <p:tgtEl>
                                          <p:spTgt spid="108"/>
                                        </p:tgtEl>
                                        <p:attrNameLst>
                                          <p:attrName>style.visibility</p:attrName>
                                        </p:attrNameLst>
                                      </p:cBhvr>
                                      <p:to>
                                        <p:strVal val="visible"/>
                                      </p:to>
                                    </p:set>
                                    <p:animEffect transition="in" filter="fade">
                                      <p:cBhvr>
                                        <p:cTn id="151" dur="500"/>
                                        <p:tgtEl>
                                          <p:spTgt spid="108"/>
                                        </p:tgtEl>
                                      </p:cBhvr>
                                    </p:animEffect>
                                  </p:childTnLst>
                                </p:cTn>
                              </p:par>
                            </p:childTnLst>
                          </p:cTn>
                        </p:par>
                        <p:par>
                          <p:cTn id="152" fill="hold">
                            <p:stCondLst>
                              <p:cond delay="18500"/>
                            </p:stCondLst>
                            <p:childTnLst>
                              <p:par>
                                <p:cTn id="153" presetID="10" presetClass="entr" presetSubtype="0" fill="hold" grpId="0" nodeType="afterEffect">
                                  <p:stCondLst>
                                    <p:cond delay="0"/>
                                  </p:stCondLst>
                                  <p:childTnLst>
                                    <p:set>
                                      <p:cBhvr>
                                        <p:cTn id="154" dur="1" fill="hold">
                                          <p:stCondLst>
                                            <p:cond delay="0"/>
                                          </p:stCondLst>
                                        </p:cTn>
                                        <p:tgtEl>
                                          <p:spTgt spid="110"/>
                                        </p:tgtEl>
                                        <p:attrNameLst>
                                          <p:attrName>style.visibility</p:attrName>
                                        </p:attrNameLst>
                                      </p:cBhvr>
                                      <p:to>
                                        <p:strVal val="visible"/>
                                      </p:to>
                                    </p:set>
                                    <p:animEffect transition="in" filter="fade">
                                      <p:cBhvr>
                                        <p:cTn id="155" dur="500"/>
                                        <p:tgtEl>
                                          <p:spTgt spid="110"/>
                                        </p:tgtEl>
                                      </p:cBhvr>
                                    </p:animEffect>
                                  </p:childTnLst>
                                </p:cTn>
                              </p:par>
                            </p:childTnLst>
                          </p:cTn>
                        </p:par>
                        <p:par>
                          <p:cTn id="156" fill="hold">
                            <p:stCondLst>
                              <p:cond delay="19000"/>
                            </p:stCondLst>
                            <p:childTnLst>
                              <p:par>
                                <p:cTn id="157" presetID="10" presetClass="entr" presetSubtype="0" fill="hold" grpId="0" nodeType="afterEffect">
                                  <p:stCondLst>
                                    <p:cond delay="0"/>
                                  </p:stCondLst>
                                  <p:childTnLst>
                                    <p:set>
                                      <p:cBhvr>
                                        <p:cTn id="158" dur="1" fill="hold">
                                          <p:stCondLst>
                                            <p:cond delay="0"/>
                                          </p:stCondLst>
                                        </p:cTn>
                                        <p:tgtEl>
                                          <p:spTgt spid="112"/>
                                        </p:tgtEl>
                                        <p:attrNameLst>
                                          <p:attrName>style.visibility</p:attrName>
                                        </p:attrNameLst>
                                      </p:cBhvr>
                                      <p:to>
                                        <p:strVal val="visible"/>
                                      </p:to>
                                    </p:set>
                                    <p:animEffect transition="in" filter="fade">
                                      <p:cBhvr>
                                        <p:cTn id="159" dur="500"/>
                                        <p:tgtEl>
                                          <p:spTgt spid="112"/>
                                        </p:tgtEl>
                                      </p:cBhvr>
                                    </p:animEffect>
                                  </p:childTnLst>
                                </p:cTn>
                              </p:par>
                            </p:childTnLst>
                          </p:cTn>
                        </p:par>
                        <p:par>
                          <p:cTn id="160" fill="hold">
                            <p:stCondLst>
                              <p:cond delay="19500"/>
                            </p:stCondLst>
                            <p:childTnLst>
                              <p:par>
                                <p:cTn id="161" presetID="10" presetClass="entr" presetSubtype="0" fill="hold" grpId="0" nodeType="afterEffect">
                                  <p:stCondLst>
                                    <p:cond delay="0"/>
                                  </p:stCondLst>
                                  <p:childTnLst>
                                    <p:set>
                                      <p:cBhvr>
                                        <p:cTn id="162" dur="1" fill="hold">
                                          <p:stCondLst>
                                            <p:cond delay="0"/>
                                          </p:stCondLst>
                                        </p:cTn>
                                        <p:tgtEl>
                                          <p:spTgt spid="114"/>
                                        </p:tgtEl>
                                        <p:attrNameLst>
                                          <p:attrName>style.visibility</p:attrName>
                                        </p:attrNameLst>
                                      </p:cBhvr>
                                      <p:to>
                                        <p:strVal val="visible"/>
                                      </p:to>
                                    </p:set>
                                    <p:animEffect transition="in" filter="fade">
                                      <p:cBhvr>
                                        <p:cTn id="163" dur="500"/>
                                        <p:tgtEl>
                                          <p:spTgt spid="114"/>
                                        </p:tgtEl>
                                      </p:cBhvr>
                                    </p:animEffect>
                                  </p:childTnLst>
                                </p:cTn>
                              </p:par>
                            </p:childTnLst>
                          </p:cTn>
                        </p:par>
                        <p:par>
                          <p:cTn id="164" fill="hold">
                            <p:stCondLst>
                              <p:cond delay="20000"/>
                            </p:stCondLst>
                            <p:childTnLst>
                              <p:par>
                                <p:cTn id="165" presetID="10" presetClass="entr" presetSubtype="0" fill="hold" grpId="0" nodeType="afterEffect">
                                  <p:stCondLst>
                                    <p:cond delay="0"/>
                                  </p:stCondLst>
                                  <p:childTnLst>
                                    <p:set>
                                      <p:cBhvr>
                                        <p:cTn id="166" dur="1" fill="hold">
                                          <p:stCondLst>
                                            <p:cond delay="0"/>
                                          </p:stCondLst>
                                        </p:cTn>
                                        <p:tgtEl>
                                          <p:spTgt spid="116"/>
                                        </p:tgtEl>
                                        <p:attrNameLst>
                                          <p:attrName>style.visibility</p:attrName>
                                        </p:attrNameLst>
                                      </p:cBhvr>
                                      <p:to>
                                        <p:strVal val="visible"/>
                                      </p:to>
                                    </p:set>
                                    <p:animEffect transition="in" filter="fade">
                                      <p:cBhvr>
                                        <p:cTn id="167" dur="500"/>
                                        <p:tgtEl>
                                          <p:spTgt spid="116"/>
                                        </p:tgtEl>
                                      </p:cBhvr>
                                    </p:animEffect>
                                  </p:childTnLst>
                                </p:cTn>
                              </p:par>
                            </p:childTnLst>
                          </p:cTn>
                        </p:par>
                        <p:par>
                          <p:cTn id="168" fill="hold">
                            <p:stCondLst>
                              <p:cond delay="20500"/>
                            </p:stCondLst>
                            <p:childTnLst>
                              <p:par>
                                <p:cTn id="169" presetID="10" presetClass="entr" presetSubtype="0" fill="hold" grpId="0" nodeType="afterEffect">
                                  <p:stCondLst>
                                    <p:cond delay="0"/>
                                  </p:stCondLst>
                                  <p:childTnLst>
                                    <p:set>
                                      <p:cBhvr>
                                        <p:cTn id="170" dur="1" fill="hold">
                                          <p:stCondLst>
                                            <p:cond delay="0"/>
                                          </p:stCondLst>
                                        </p:cTn>
                                        <p:tgtEl>
                                          <p:spTgt spid="122"/>
                                        </p:tgtEl>
                                        <p:attrNameLst>
                                          <p:attrName>style.visibility</p:attrName>
                                        </p:attrNameLst>
                                      </p:cBhvr>
                                      <p:to>
                                        <p:strVal val="visible"/>
                                      </p:to>
                                    </p:set>
                                    <p:animEffect transition="in" filter="fade">
                                      <p:cBhvr>
                                        <p:cTn id="171" dur="500"/>
                                        <p:tgtEl>
                                          <p:spTgt spid="122"/>
                                        </p:tgtEl>
                                      </p:cBhvr>
                                    </p:animEffect>
                                  </p:childTnLst>
                                </p:cTn>
                              </p:par>
                            </p:childTnLst>
                          </p:cTn>
                        </p:par>
                        <p:par>
                          <p:cTn id="172" fill="hold">
                            <p:stCondLst>
                              <p:cond delay="21000"/>
                            </p:stCondLst>
                            <p:childTnLst>
                              <p:par>
                                <p:cTn id="173" presetID="10" presetClass="entr" presetSubtype="0" fill="hold" grpId="0" nodeType="afterEffect">
                                  <p:stCondLst>
                                    <p:cond delay="0"/>
                                  </p:stCondLst>
                                  <p:childTnLst>
                                    <p:set>
                                      <p:cBhvr>
                                        <p:cTn id="174" dur="1" fill="hold">
                                          <p:stCondLst>
                                            <p:cond delay="0"/>
                                          </p:stCondLst>
                                        </p:cTn>
                                        <p:tgtEl>
                                          <p:spTgt spid="126"/>
                                        </p:tgtEl>
                                        <p:attrNameLst>
                                          <p:attrName>style.visibility</p:attrName>
                                        </p:attrNameLst>
                                      </p:cBhvr>
                                      <p:to>
                                        <p:strVal val="visible"/>
                                      </p:to>
                                    </p:set>
                                    <p:animEffect transition="in" filter="fade">
                                      <p:cBhvr>
                                        <p:cTn id="175" dur="500"/>
                                        <p:tgtEl>
                                          <p:spTgt spid="126"/>
                                        </p:tgtEl>
                                      </p:cBhvr>
                                    </p:animEffect>
                                  </p:childTnLst>
                                </p:cTn>
                              </p:par>
                            </p:childTnLst>
                          </p:cTn>
                        </p:par>
                        <p:par>
                          <p:cTn id="176" fill="hold">
                            <p:stCondLst>
                              <p:cond delay="21500"/>
                            </p:stCondLst>
                            <p:childTnLst>
                              <p:par>
                                <p:cTn id="177" presetID="10" presetClass="entr" presetSubtype="0" fill="hold" grpId="0" nodeType="afterEffect">
                                  <p:stCondLst>
                                    <p:cond delay="0"/>
                                  </p:stCondLst>
                                  <p:childTnLst>
                                    <p:set>
                                      <p:cBhvr>
                                        <p:cTn id="178" dur="1" fill="hold">
                                          <p:stCondLst>
                                            <p:cond delay="0"/>
                                          </p:stCondLst>
                                        </p:cTn>
                                        <p:tgtEl>
                                          <p:spTgt spid="1024"/>
                                        </p:tgtEl>
                                        <p:attrNameLst>
                                          <p:attrName>style.visibility</p:attrName>
                                        </p:attrNameLst>
                                      </p:cBhvr>
                                      <p:to>
                                        <p:strVal val="visible"/>
                                      </p:to>
                                    </p:set>
                                    <p:animEffect transition="in" filter="fade">
                                      <p:cBhvr>
                                        <p:cTn id="179" dur="500"/>
                                        <p:tgtEl>
                                          <p:spTgt spid="1024"/>
                                        </p:tgtEl>
                                      </p:cBhvr>
                                    </p:animEffect>
                                  </p:childTnLst>
                                </p:cTn>
                              </p:par>
                            </p:childTnLst>
                          </p:cTn>
                        </p:par>
                        <p:par>
                          <p:cTn id="180" fill="hold">
                            <p:stCondLst>
                              <p:cond delay="22000"/>
                            </p:stCondLst>
                            <p:childTnLst>
                              <p:par>
                                <p:cTn id="181" presetID="10" presetClass="entr" presetSubtype="0" fill="hold" grpId="0" nodeType="afterEffect">
                                  <p:stCondLst>
                                    <p:cond delay="0"/>
                                  </p:stCondLst>
                                  <p:childTnLst>
                                    <p:set>
                                      <p:cBhvr>
                                        <p:cTn id="182" dur="1" fill="hold">
                                          <p:stCondLst>
                                            <p:cond delay="0"/>
                                          </p:stCondLst>
                                        </p:cTn>
                                        <p:tgtEl>
                                          <p:spTgt spid="1025"/>
                                        </p:tgtEl>
                                        <p:attrNameLst>
                                          <p:attrName>style.visibility</p:attrName>
                                        </p:attrNameLst>
                                      </p:cBhvr>
                                      <p:to>
                                        <p:strVal val="visible"/>
                                      </p:to>
                                    </p:set>
                                    <p:animEffect transition="in" filter="fade">
                                      <p:cBhvr>
                                        <p:cTn id="183" dur="500"/>
                                        <p:tgtEl>
                                          <p:spTgt spid="1025"/>
                                        </p:tgtEl>
                                      </p:cBhvr>
                                    </p:animEffect>
                                  </p:childTnLst>
                                </p:cTn>
                              </p:par>
                            </p:childTnLst>
                          </p:cTn>
                        </p:par>
                        <p:par>
                          <p:cTn id="184" fill="hold">
                            <p:stCondLst>
                              <p:cond delay="22500"/>
                            </p:stCondLst>
                            <p:childTnLst>
                              <p:par>
                                <p:cTn id="185" presetID="10" presetClass="entr" presetSubtype="0" fill="hold" grpId="0" nodeType="afterEffect">
                                  <p:stCondLst>
                                    <p:cond delay="0"/>
                                  </p:stCondLst>
                                  <p:childTnLst>
                                    <p:set>
                                      <p:cBhvr>
                                        <p:cTn id="186" dur="1" fill="hold">
                                          <p:stCondLst>
                                            <p:cond delay="0"/>
                                          </p:stCondLst>
                                        </p:cTn>
                                        <p:tgtEl>
                                          <p:spTgt spid="124"/>
                                        </p:tgtEl>
                                        <p:attrNameLst>
                                          <p:attrName>style.visibility</p:attrName>
                                        </p:attrNameLst>
                                      </p:cBhvr>
                                      <p:to>
                                        <p:strVal val="visible"/>
                                      </p:to>
                                    </p:set>
                                    <p:animEffect transition="in" filter="fade">
                                      <p:cBhvr>
                                        <p:cTn id="187" dur="500"/>
                                        <p:tgtEl>
                                          <p:spTgt spid="124"/>
                                        </p:tgtEl>
                                      </p:cBhvr>
                                    </p:animEffect>
                                  </p:childTnLst>
                                </p:cTn>
                              </p:par>
                            </p:childTnLst>
                          </p:cTn>
                        </p:par>
                        <p:par>
                          <p:cTn id="188" fill="hold">
                            <p:stCondLst>
                              <p:cond delay="23000"/>
                            </p:stCondLst>
                            <p:childTnLst>
                              <p:par>
                                <p:cTn id="189" presetID="10" presetClass="entr" presetSubtype="0" fill="hold" grpId="0" nodeType="afterEffect">
                                  <p:stCondLst>
                                    <p:cond delay="0"/>
                                  </p:stCondLst>
                                  <p:childTnLst>
                                    <p:set>
                                      <p:cBhvr>
                                        <p:cTn id="190" dur="1" fill="hold">
                                          <p:stCondLst>
                                            <p:cond delay="0"/>
                                          </p:stCondLst>
                                        </p:cTn>
                                        <p:tgtEl>
                                          <p:spTgt spid="118"/>
                                        </p:tgtEl>
                                        <p:attrNameLst>
                                          <p:attrName>style.visibility</p:attrName>
                                        </p:attrNameLst>
                                      </p:cBhvr>
                                      <p:to>
                                        <p:strVal val="visible"/>
                                      </p:to>
                                    </p:set>
                                    <p:animEffect transition="in" filter="fade">
                                      <p:cBhvr>
                                        <p:cTn id="191" dur="500"/>
                                        <p:tgtEl>
                                          <p:spTgt spid="118"/>
                                        </p:tgtEl>
                                      </p:cBhvr>
                                    </p:animEffect>
                                  </p:childTnLst>
                                </p:cTn>
                              </p:par>
                            </p:childTnLst>
                          </p:cTn>
                        </p:par>
                        <p:par>
                          <p:cTn id="192" fill="hold">
                            <p:stCondLst>
                              <p:cond delay="23500"/>
                            </p:stCondLst>
                            <p:childTnLst>
                              <p:par>
                                <p:cTn id="193" presetID="10" presetClass="entr" presetSubtype="0" fill="hold" grpId="0" nodeType="afterEffect">
                                  <p:stCondLst>
                                    <p:cond delay="0"/>
                                  </p:stCondLst>
                                  <p:childTnLst>
                                    <p:set>
                                      <p:cBhvr>
                                        <p:cTn id="194" dur="1" fill="hold">
                                          <p:stCondLst>
                                            <p:cond delay="0"/>
                                          </p:stCondLst>
                                        </p:cTn>
                                        <p:tgtEl>
                                          <p:spTgt spid="120"/>
                                        </p:tgtEl>
                                        <p:attrNameLst>
                                          <p:attrName>style.visibility</p:attrName>
                                        </p:attrNameLst>
                                      </p:cBhvr>
                                      <p:to>
                                        <p:strVal val="visible"/>
                                      </p:to>
                                    </p:set>
                                    <p:animEffect transition="in" filter="fade">
                                      <p:cBhvr>
                                        <p:cTn id="195"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animBg="1"/>
      <p:bldP spid="35" grpId="0" animBg="1"/>
      <p:bldP spid="36" grpId="0" animBg="1"/>
      <p:bldP spid="44" grpId="0" animBg="1"/>
      <p:bldP spid="46" grpId="0" animBg="1"/>
      <p:bldP spid="50" grpId="0" animBg="1"/>
      <p:bldP spid="52" grpId="0" animBg="1"/>
      <p:bldP spid="54" grpId="0" animBg="1"/>
      <p:bldP spid="56" grpId="0" animBg="1"/>
      <p:bldP spid="58" grpId="0" animBg="1"/>
      <p:bldP spid="60" grpId="0" animBg="1"/>
      <p:bldP spid="62" grpId="0" animBg="1"/>
      <p:bldP spid="64" grpId="0" animBg="1"/>
      <p:bldP spid="66" grpId="0" animBg="1"/>
      <p:bldP spid="68" grpId="0" animBg="1"/>
      <p:bldP spid="70" grpId="0" animBg="1"/>
      <p:bldP spid="72" grpId="0" animBg="1"/>
      <p:bldP spid="74" grpId="0" animBg="1"/>
      <p:bldP spid="76" grpId="0" animBg="1"/>
      <p:bldP spid="78" grpId="0" animBg="1"/>
      <p:bldP spid="80" grpId="0" animBg="1"/>
      <p:bldP spid="82" grpId="0" animBg="1"/>
      <p:bldP spid="84" grpId="0" animBg="1"/>
      <p:bldP spid="86" grpId="0" animBg="1"/>
      <p:bldP spid="88" grpId="0" animBg="1"/>
      <p:bldP spid="90" grpId="0" animBg="1"/>
      <p:bldP spid="92" grpId="0" animBg="1"/>
      <p:bldP spid="94" grpId="0" animBg="1"/>
      <p:bldP spid="96" grpId="0" animBg="1"/>
      <p:bldP spid="98" grpId="0" animBg="1"/>
      <p:bldP spid="100" grpId="0" animBg="1"/>
      <p:bldP spid="102" grpId="0" animBg="1"/>
      <p:bldP spid="104" grpId="0" animBg="1"/>
      <p:bldP spid="106" grpId="0" animBg="1"/>
      <p:bldP spid="108" grpId="0" animBg="1"/>
      <p:bldP spid="110" grpId="0" animBg="1"/>
      <p:bldP spid="112" grpId="0" animBg="1"/>
      <p:bldP spid="114" grpId="0" animBg="1"/>
      <p:bldP spid="116" grpId="0" animBg="1"/>
      <p:bldP spid="118" grpId="0" animBg="1"/>
      <p:bldP spid="120" grpId="0" animBg="1"/>
      <p:bldP spid="122" grpId="0" animBg="1"/>
      <p:bldP spid="124" grpId="0" animBg="1"/>
      <p:bldP spid="126" grpId="0" animBg="1"/>
      <p:bldP spid="1024" grpId="0" animBg="1"/>
      <p:bldP spid="10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15E09F-39F5-497D-96AE-F3556F75FF46}"/>
              </a:ext>
            </a:extLst>
          </p:cNvPr>
          <p:cNvSpPr>
            <a:spLocks noGrp="1"/>
          </p:cNvSpPr>
          <p:nvPr>
            <p:ph type="sldNum" sz="quarter" idx="12"/>
          </p:nvPr>
        </p:nvSpPr>
        <p:spPr>
          <a:xfrm>
            <a:off x="9252863" y="6356350"/>
            <a:ext cx="2743200" cy="365125"/>
          </a:xfrm>
        </p:spPr>
        <p:txBody>
          <a:bodyPr/>
          <a:lstStyle/>
          <a:p>
            <a:fld id="{0AB816CF-AA9B-43E8-B03A-27A77900809F}" type="slidenum">
              <a:rPr lang="en-US" smtClean="0"/>
              <a:pPr/>
              <a:t>13</a:t>
            </a:fld>
            <a:endParaRPr lang="en-US" dirty="0"/>
          </a:p>
        </p:txBody>
      </p:sp>
      <p:sp>
        <p:nvSpPr>
          <p:cNvPr id="3" name="TextBox 2">
            <a:extLst>
              <a:ext uri="{FF2B5EF4-FFF2-40B4-BE49-F238E27FC236}">
                <a16:creationId xmlns:a16="http://schemas.microsoft.com/office/drawing/2014/main" id="{CEF9DEFF-77C5-4A23-94CB-AAF8112A0923}"/>
              </a:ext>
            </a:extLst>
          </p:cNvPr>
          <p:cNvSpPr txBox="1"/>
          <p:nvPr/>
        </p:nvSpPr>
        <p:spPr>
          <a:xfrm>
            <a:off x="375920" y="378914"/>
            <a:ext cx="9351150"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Welcome and meet the HBA CR staff</a:t>
            </a:r>
          </a:p>
        </p:txBody>
      </p:sp>
      <p:sp>
        <p:nvSpPr>
          <p:cNvPr id="4" name="TextBox 3">
            <a:extLst>
              <a:ext uri="{FF2B5EF4-FFF2-40B4-BE49-F238E27FC236}">
                <a16:creationId xmlns:a16="http://schemas.microsoft.com/office/drawing/2014/main" id="{9FFC0DE2-4DBA-4256-8500-2698170D65F3}"/>
              </a:ext>
            </a:extLst>
          </p:cNvPr>
          <p:cNvSpPr txBox="1"/>
          <p:nvPr/>
        </p:nvSpPr>
        <p:spPr>
          <a:xfrm>
            <a:off x="1569408" y="4737501"/>
            <a:ext cx="2750126" cy="800219"/>
          </a:xfrm>
          <a:prstGeom prst="rect">
            <a:avLst/>
          </a:prstGeom>
          <a:noFill/>
        </p:spPr>
        <p:txBody>
          <a:bodyPr wrap="square" numCol="1" rtlCol="0">
            <a:spAutoFit/>
          </a:bodyPr>
          <a:lstStyle/>
          <a:p>
            <a:pPr>
              <a:buClr>
                <a:schemeClr val="accent2"/>
              </a:buClr>
            </a:pPr>
            <a:r>
              <a:rPr lang="en-US" dirty="0">
                <a:latin typeface="Palatino Linotype" panose="02040502050505030304" pitchFamily="18" charset="0"/>
              </a:rPr>
              <a:t>Lauren Peck</a:t>
            </a:r>
          </a:p>
          <a:p>
            <a:pPr>
              <a:buClr>
                <a:schemeClr val="accent2"/>
              </a:buClr>
            </a:pPr>
            <a:r>
              <a:rPr lang="en-US" sz="1400" dirty="0">
                <a:latin typeface="Palatino Linotype" panose="02040502050505030304" pitchFamily="18" charset="0"/>
              </a:rPr>
              <a:t>Associate director, stakeholder engagement</a:t>
            </a:r>
          </a:p>
        </p:txBody>
      </p:sp>
      <p:pic>
        <p:nvPicPr>
          <p:cNvPr id="1026" name="Picture 2">
            <a:extLst>
              <a:ext uri="{FF2B5EF4-FFF2-40B4-BE49-F238E27FC236}">
                <a16:creationId xmlns:a16="http://schemas.microsoft.com/office/drawing/2014/main" id="{C1B34E4E-BE9E-47B5-AE8E-AA7CF71C5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28" y="2092553"/>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E8DD2AB-41BD-40F4-B7CF-F4224DFF98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8782" y="208944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717C373-5F1D-49DB-AEB2-3DE581AE8A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5470" y="2094254"/>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41C7710-E242-4F92-86B2-64E5A6E569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271" y="443760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08B11EF-D7EE-4DFE-8027-2E9C4686C0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6459" y="5116968"/>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4FEEFD1-F2EF-4B5E-8E1C-6F4E5EFEE03B}"/>
              </a:ext>
            </a:extLst>
          </p:cNvPr>
          <p:cNvSpPr txBox="1"/>
          <p:nvPr/>
        </p:nvSpPr>
        <p:spPr>
          <a:xfrm>
            <a:off x="1614928" y="2418397"/>
            <a:ext cx="4301454" cy="800219"/>
          </a:xfrm>
          <a:prstGeom prst="rect">
            <a:avLst/>
          </a:prstGeom>
          <a:noFill/>
        </p:spPr>
        <p:txBody>
          <a:bodyPr wrap="square">
            <a:spAutoFit/>
          </a:bodyPr>
          <a:lstStyle/>
          <a:p>
            <a:r>
              <a:rPr lang="en-US" dirty="0">
                <a:latin typeface="Palatino Linotype" panose="02040502050505030304" pitchFamily="18" charset="0"/>
              </a:rPr>
              <a:t>Ken Burris</a:t>
            </a:r>
          </a:p>
          <a:p>
            <a:r>
              <a:rPr lang="en-US" sz="1400" dirty="0">
                <a:latin typeface="Palatino Linotype" panose="02040502050505030304" pitchFamily="18" charset="0"/>
              </a:rPr>
              <a:t>Senior director, global business </a:t>
            </a:r>
          </a:p>
          <a:p>
            <a:r>
              <a:rPr lang="en-US" sz="1400" dirty="0">
                <a:latin typeface="Palatino Linotype" panose="02040502050505030304" pitchFamily="18" charset="0"/>
              </a:rPr>
              <a:t>development and sales</a:t>
            </a:r>
          </a:p>
        </p:txBody>
      </p:sp>
      <p:sp>
        <p:nvSpPr>
          <p:cNvPr id="13" name="TextBox 12">
            <a:extLst>
              <a:ext uri="{FF2B5EF4-FFF2-40B4-BE49-F238E27FC236}">
                <a16:creationId xmlns:a16="http://schemas.microsoft.com/office/drawing/2014/main" id="{D92125A0-CF64-4220-9F6C-35E884EF0E8D}"/>
              </a:ext>
            </a:extLst>
          </p:cNvPr>
          <p:cNvSpPr txBox="1"/>
          <p:nvPr/>
        </p:nvSpPr>
        <p:spPr>
          <a:xfrm>
            <a:off x="5860903" y="2379667"/>
            <a:ext cx="2517016" cy="800219"/>
          </a:xfrm>
          <a:prstGeom prst="rect">
            <a:avLst/>
          </a:prstGeom>
          <a:noFill/>
        </p:spPr>
        <p:txBody>
          <a:bodyPr wrap="square">
            <a:spAutoFit/>
          </a:bodyPr>
          <a:lstStyle/>
          <a:p>
            <a:pPr>
              <a:buClr>
                <a:schemeClr val="accent2"/>
              </a:buClr>
            </a:pPr>
            <a:r>
              <a:rPr lang="en-US" dirty="0">
                <a:latin typeface="Palatino Linotype" panose="02040502050505030304" pitchFamily="18" charset="0"/>
              </a:rPr>
              <a:t>Serene Hollingsworth</a:t>
            </a:r>
          </a:p>
          <a:p>
            <a:pPr>
              <a:buClr>
                <a:schemeClr val="accent2"/>
              </a:buClr>
            </a:pPr>
            <a:r>
              <a:rPr lang="en-US" sz="1400" dirty="0">
                <a:latin typeface="Palatino Linotype" panose="02040502050505030304" pitchFamily="18" charset="0"/>
              </a:rPr>
              <a:t>Director, corporate accounts</a:t>
            </a:r>
          </a:p>
          <a:p>
            <a:pPr>
              <a:buClr>
                <a:schemeClr val="accent2"/>
              </a:buClr>
            </a:pPr>
            <a:r>
              <a:rPr lang="en-US" sz="1400" i="1" dirty="0">
                <a:latin typeface="Palatino Linotype" panose="02040502050505030304" pitchFamily="18" charset="0"/>
              </a:rPr>
              <a:t>A few strategic partners</a:t>
            </a:r>
          </a:p>
        </p:txBody>
      </p:sp>
      <p:sp>
        <p:nvSpPr>
          <p:cNvPr id="15" name="TextBox 14">
            <a:extLst>
              <a:ext uri="{FF2B5EF4-FFF2-40B4-BE49-F238E27FC236}">
                <a16:creationId xmlns:a16="http://schemas.microsoft.com/office/drawing/2014/main" id="{A29896BE-BD9F-46C8-A9D8-04CC3AB2EC4B}"/>
              </a:ext>
            </a:extLst>
          </p:cNvPr>
          <p:cNvSpPr txBox="1"/>
          <p:nvPr/>
        </p:nvSpPr>
        <p:spPr>
          <a:xfrm>
            <a:off x="9727070" y="2379667"/>
            <a:ext cx="2437545" cy="1231106"/>
          </a:xfrm>
          <a:prstGeom prst="rect">
            <a:avLst/>
          </a:prstGeom>
          <a:noFill/>
        </p:spPr>
        <p:txBody>
          <a:bodyPr wrap="square">
            <a:spAutoFit/>
          </a:bodyPr>
          <a:lstStyle/>
          <a:p>
            <a:pPr>
              <a:buClr>
                <a:schemeClr val="accent2"/>
              </a:buClr>
            </a:pPr>
            <a:r>
              <a:rPr lang="en-US" sz="1800" dirty="0">
                <a:latin typeface="Palatino Linotype" panose="02040502050505030304" pitchFamily="18" charset="0"/>
              </a:rPr>
              <a:t>Kathleen Rietzl</a:t>
            </a:r>
          </a:p>
          <a:p>
            <a:pPr>
              <a:buClr>
                <a:schemeClr val="accent2"/>
              </a:buClr>
            </a:pPr>
            <a:r>
              <a:rPr lang="en-US" sz="1400" dirty="0">
                <a:latin typeface="Palatino Linotype" panose="02040502050505030304" pitchFamily="18" charset="0"/>
              </a:rPr>
              <a:t>Senior manager, corporate partner engagement</a:t>
            </a:r>
          </a:p>
          <a:p>
            <a:pPr>
              <a:buClr>
                <a:schemeClr val="accent2"/>
              </a:buClr>
            </a:pPr>
            <a:r>
              <a:rPr lang="en-US" sz="1400" i="1" dirty="0">
                <a:latin typeface="Palatino Linotype" panose="02040502050505030304" pitchFamily="18" charset="0"/>
              </a:rPr>
              <a:t>Mostly purple/golds</a:t>
            </a:r>
          </a:p>
          <a:p>
            <a:pPr>
              <a:buClr>
                <a:schemeClr val="accent2"/>
              </a:buClr>
            </a:pPr>
            <a:endParaRPr lang="en-US" sz="1400" dirty="0">
              <a:latin typeface="Palatino Linotype" panose="02040502050505030304" pitchFamily="18" charset="0"/>
            </a:endParaRPr>
          </a:p>
        </p:txBody>
      </p:sp>
      <p:sp>
        <p:nvSpPr>
          <p:cNvPr id="17" name="TextBox 16">
            <a:extLst>
              <a:ext uri="{FF2B5EF4-FFF2-40B4-BE49-F238E27FC236}">
                <a16:creationId xmlns:a16="http://schemas.microsoft.com/office/drawing/2014/main" id="{C4515BEA-DF2F-4E0D-A1D8-7212A112B081}"/>
              </a:ext>
            </a:extLst>
          </p:cNvPr>
          <p:cNvSpPr txBox="1"/>
          <p:nvPr/>
        </p:nvSpPr>
        <p:spPr>
          <a:xfrm>
            <a:off x="8258059" y="5576301"/>
            <a:ext cx="6363048" cy="584775"/>
          </a:xfrm>
          <a:prstGeom prst="rect">
            <a:avLst/>
          </a:prstGeom>
          <a:noFill/>
        </p:spPr>
        <p:txBody>
          <a:bodyPr wrap="square">
            <a:spAutoFit/>
          </a:bodyPr>
          <a:lstStyle/>
          <a:p>
            <a:pPr>
              <a:buClr>
                <a:schemeClr val="accent2"/>
              </a:buClr>
            </a:pPr>
            <a:r>
              <a:rPr lang="en-US" dirty="0">
                <a:latin typeface="Palatino Linotype" panose="02040502050505030304" pitchFamily="18" charset="0"/>
              </a:rPr>
              <a:t>Jeanne Piceno</a:t>
            </a:r>
          </a:p>
          <a:p>
            <a:pPr>
              <a:buClr>
                <a:schemeClr val="accent2"/>
              </a:buClr>
            </a:pPr>
            <a:r>
              <a:rPr lang="en-US" sz="1400" dirty="0">
                <a:latin typeface="Palatino Linotype" panose="02040502050505030304" pitchFamily="18" charset="0"/>
              </a:rPr>
              <a:t>Coordinator, corporate accounts</a:t>
            </a:r>
          </a:p>
        </p:txBody>
      </p:sp>
      <p:pic>
        <p:nvPicPr>
          <p:cNvPr id="10" name="Picture 2">
            <a:extLst>
              <a:ext uri="{FF2B5EF4-FFF2-40B4-BE49-F238E27FC236}">
                <a16:creationId xmlns:a16="http://schemas.microsoft.com/office/drawing/2014/main" id="{4C90E7AE-2145-4E68-A154-1606124E59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4459" y="3604799"/>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B1B3C929-C4EB-44F3-81A5-41C62D34D8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55470" y="3643134"/>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A07E958-6700-4B85-9CD9-0AC2FB0476AA}"/>
              </a:ext>
            </a:extLst>
          </p:cNvPr>
          <p:cNvSpPr txBox="1"/>
          <p:nvPr/>
        </p:nvSpPr>
        <p:spPr>
          <a:xfrm>
            <a:off x="5916382" y="3745293"/>
            <a:ext cx="2302222" cy="1231106"/>
          </a:xfrm>
          <a:prstGeom prst="rect">
            <a:avLst/>
          </a:prstGeom>
          <a:noFill/>
        </p:spPr>
        <p:txBody>
          <a:bodyPr wrap="square">
            <a:spAutoFit/>
          </a:bodyPr>
          <a:lstStyle/>
          <a:p>
            <a:pPr>
              <a:buClr>
                <a:schemeClr val="accent2"/>
              </a:buClr>
            </a:pPr>
            <a:r>
              <a:rPr lang="en-US" sz="1800" dirty="0">
                <a:latin typeface="Palatino Linotype" panose="02040502050505030304" pitchFamily="18" charset="0"/>
              </a:rPr>
              <a:t>Lanesha Whitefield</a:t>
            </a:r>
          </a:p>
          <a:p>
            <a:pPr>
              <a:buClr>
                <a:schemeClr val="accent2"/>
              </a:buClr>
            </a:pPr>
            <a:r>
              <a:rPr lang="en-US" sz="1400" dirty="0">
                <a:latin typeface="Palatino Linotype" panose="02040502050505030304" pitchFamily="18" charset="0"/>
              </a:rPr>
              <a:t>Account manager, corporate partner engagement</a:t>
            </a:r>
          </a:p>
          <a:p>
            <a:pPr>
              <a:buClr>
                <a:schemeClr val="accent2"/>
              </a:buClr>
            </a:pPr>
            <a:r>
              <a:rPr lang="en-US" sz="1400" i="1" dirty="0">
                <a:latin typeface="Palatino Linotype" panose="02040502050505030304" pitchFamily="18" charset="0"/>
              </a:rPr>
              <a:t>Mostly Silver/Teals</a:t>
            </a:r>
          </a:p>
        </p:txBody>
      </p:sp>
      <p:sp>
        <p:nvSpPr>
          <p:cNvPr id="23" name="TextBox 22">
            <a:extLst>
              <a:ext uri="{FF2B5EF4-FFF2-40B4-BE49-F238E27FC236}">
                <a16:creationId xmlns:a16="http://schemas.microsoft.com/office/drawing/2014/main" id="{4CB1604D-BB95-41A4-B82C-52F16FAF991C}"/>
              </a:ext>
            </a:extLst>
          </p:cNvPr>
          <p:cNvSpPr txBox="1"/>
          <p:nvPr/>
        </p:nvSpPr>
        <p:spPr>
          <a:xfrm>
            <a:off x="9727070" y="3853014"/>
            <a:ext cx="2613136" cy="1015663"/>
          </a:xfrm>
          <a:prstGeom prst="rect">
            <a:avLst/>
          </a:prstGeom>
          <a:noFill/>
        </p:spPr>
        <p:txBody>
          <a:bodyPr wrap="square">
            <a:spAutoFit/>
          </a:bodyPr>
          <a:lstStyle/>
          <a:p>
            <a:pPr>
              <a:buClr>
                <a:schemeClr val="accent2"/>
              </a:buClr>
            </a:pPr>
            <a:r>
              <a:rPr lang="en-US" sz="1800" dirty="0">
                <a:latin typeface="Palatino Linotype" panose="02040502050505030304" pitchFamily="18" charset="0"/>
              </a:rPr>
              <a:t>Gabrielle Todd</a:t>
            </a:r>
          </a:p>
          <a:p>
            <a:pPr>
              <a:buClr>
                <a:schemeClr val="accent2"/>
              </a:buClr>
            </a:pPr>
            <a:r>
              <a:rPr lang="en-US" sz="1400" dirty="0">
                <a:latin typeface="Palatino Linotype" panose="02040502050505030304" pitchFamily="18" charset="0"/>
              </a:rPr>
              <a:t>Associate manager, corporate partner engagement</a:t>
            </a:r>
          </a:p>
          <a:p>
            <a:pPr>
              <a:buClr>
                <a:schemeClr val="accent2"/>
              </a:buClr>
            </a:pPr>
            <a:r>
              <a:rPr lang="en-US" sz="1400" i="1" dirty="0">
                <a:latin typeface="Palatino Linotype" panose="02040502050505030304" pitchFamily="18" charset="0"/>
              </a:rPr>
              <a:t>Teals and Reds</a:t>
            </a:r>
          </a:p>
        </p:txBody>
      </p:sp>
      <p:sp>
        <p:nvSpPr>
          <p:cNvPr id="14" name="TextBox 13">
            <a:extLst>
              <a:ext uri="{FF2B5EF4-FFF2-40B4-BE49-F238E27FC236}">
                <a16:creationId xmlns:a16="http://schemas.microsoft.com/office/drawing/2014/main" id="{ABE92BDA-3741-41D2-B83F-501124317EEC}"/>
              </a:ext>
            </a:extLst>
          </p:cNvPr>
          <p:cNvSpPr txBox="1"/>
          <p:nvPr/>
        </p:nvSpPr>
        <p:spPr>
          <a:xfrm>
            <a:off x="521200" y="1822572"/>
            <a:ext cx="3565940" cy="369332"/>
          </a:xfrm>
          <a:prstGeom prst="rect">
            <a:avLst/>
          </a:prstGeom>
          <a:noFill/>
        </p:spPr>
        <p:txBody>
          <a:bodyPr wrap="square" rtlCol="0">
            <a:spAutoFit/>
          </a:bodyPr>
          <a:lstStyle/>
          <a:p>
            <a:pPr algn="ctr"/>
            <a:r>
              <a:rPr lang="en-US" u="sng" dirty="0">
                <a:solidFill>
                  <a:srgbClr val="FB515B"/>
                </a:solidFill>
                <a:latin typeface="Palatino Linotype" panose="02040502050505030304" pitchFamily="18" charset="0"/>
              </a:rPr>
              <a:t>Business Development and Sales</a:t>
            </a:r>
          </a:p>
        </p:txBody>
      </p:sp>
      <p:sp>
        <p:nvSpPr>
          <p:cNvPr id="25" name="TextBox 24">
            <a:extLst>
              <a:ext uri="{FF2B5EF4-FFF2-40B4-BE49-F238E27FC236}">
                <a16:creationId xmlns:a16="http://schemas.microsoft.com/office/drawing/2014/main" id="{021F701C-9083-4B85-BF4F-BFFD557BCA08}"/>
              </a:ext>
            </a:extLst>
          </p:cNvPr>
          <p:cNvSpPr txBox="1"/>
          <p:nvPr/>
        </p:nvSpPr>
        <p:spPr>
          <a:xfrm>
            <a:off x="7126483" y="1565747"/>
            <a:ext cx="2600587" cy="369332"/>
          </a:xfrm>
          <a:prstGeom prst="rect">
            <a:avLst/>
          </a:prstGeom>
          <a:noFill/>
        </p:spPr>
        <p:txBody>
          <a:bodyPr wrap="square" rtlCol="0">
            <a:spAutoFit/>
          </a:bodyPr>
          <a:lstStyle/>
          <a:p>
            <a:pPr algn="ctr"/>
            <a:r>
              <a:rPr lang="en-US" u="sng" dirty="0">
                <a:solidFill>
                  <a:srgbClr val="FB515B"/>
                </a:solidFill>
                <a:latin typeface="Palatino Linotype" panose="02040502050505030304" pitchFamily="18" charset="0"/>
              </a:rPr>
              <a:t>Account Management</a:t>
            </a:r>
          </a:p>
        </p:txBody>
      </p:sp>
      <p:sp>
        <p:nvSpPr>
          <p:cNvPr id="26" name="TextBox 25">
            <a:extLst>
              <a:ext uri="{FF2B5EF4-FFF2-40B4-BE49-F238E27FC236}">
                <a16:creationId xmlns:a16="http://schemas.microsoft.com/office/drawing/2014/main" id="{6BC1AB43-E427-4FC4-A528-1CEE8AD1D223}"/>
              </a:ext>
            </a:extLst>
          </p:cNvPr>
          <p:cNvSpPr txBox="1"/>
          <p:nvPr/>
        </p:nvSpPr>
        <p:spPr>
          <a:xfrm>
            <a:off x="565110" y="3900430"/>
            <a:ext cx="3002986" cy="646331"/>
          </a:xfrm>
          <a:prstGeom prst="rect">
            <a:avLst/>
          </a:prstGeom>
          <a:noFill/>
        </p:spPr>
        <p:txBody>
          <a:bodyPr wrap="square" rtlCol="0">
            <a:spAutoFit/>
          </a:bodyPr>
          <a:lstStyle/>
          <a:p>
            <a:pPr algn="ctr"/>
            <a:r>
              <a:rPr lang="en-US" u="sng" dirty="0">
                <a:solidFill>
                  <a:srgbClr val="FB515B"/>
                </a:solidFill>
                <a:latin typeface="Palatino Linotype" panose="02040502050505030304" pitchFamily="18" charset="0"/>
              </a:rPr>
              <a:t>Member experience/ volunteer support</a:t>
            </a:r>
          </a:p>
        </p:txBody>
      </p:sp>
    </p:spTree>
    <p:extLst>
      <p:ext uri="{BB962C8B-B14F-4D97-AF65-F5344CB8AC3E}">
        <p14:creationId xmlns:p14="http://schemas.microsoft.com/office/powerpoint/2010/main" val="2537730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E53A41-96B5-49D8-8A98-DE4C738D37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770E5B-A088-45B1-B0D1-069BF9352BC7}" type="slidenum">
              <a:rPr kumimoji="0" lang="en-US" sz="1000" b="0" i="0" u="none" strike="noStrike" kern="1200" cap="none" spc="0" normalizeH="0" baseline="0" noProof="0" smtClean="0">
                <a:ln>
                  <a:noFill/>
                </a:ln>
                <a:solidFill>
                  <a:srgbClr val="FB515B"/>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srgbClr val="FB515B"/>
              </a:solidFill>
              <a:effectLst/>
              <a:uLnTx/>
              <a:uFillTx/>
              <a:latin typeface="Palatino Linotype" panose="02040502050505030304" pitchFamily="18" charset="0"/>
              <a:ea typeface="+mn-ea"/>
              <a:cs typeface="+mn-cs"/>
            </a:endParaRPr>
          </a:p>
        </p:txBody>
      </p:sp>
      <p:sp>
        <p:nvSpPr>
          <p:cNvPr id="4" name="Title 3">
            <a:extLst>
              <a:ext uri="{FF2B5EF4-FFF2-40B4-BE49-F238E27FC236}">
                <a16:creationId xmlns:a16="http://schemas.microsoft.com/office/drawing/2014/main" id="{4F9852D8-378B-4778-B22A-2D0285BAAE8E}"/>
              </a:ext>
            </a:extLst>
          </p:cNvPr>
          <p:cNvSpPr>
            <a:spLocks noGrp="1"/>
          </p:cNvSpPr>
          <p:nvPr>
            <p:ph type="title"/>
          </p:nvPr>
        </p:nvSpPr>
        <p:spPr/>
        <p:txBody>
          <a:bodyPr/>
          <a:lstStyle/>
          <a:p>
            <a:r>
              <a:rPr lang="en-US" dirty="0"/>
              <a:t>HBA Global</a:t>
            </a:r>
          </a:p>
        </p:txBody>
      </p:sp>
      <p:sp>
        <p:nvSpPr>
          <p:cNvPr id="5" name="TextBox 4">
            <a:extLst>
              <a:ext uri="{FF2B5EF4-FFF2-40B4-BE49-F238E27FC236}">
                <a16:creationId xmlns:a16="http://schemas.microsoft.com/office/drawing/2014/main" id="{837EF3C3-F629-4E0B-86E4-A9A719761579}"/>
              </a:ext>
            </a:extLst>
          </p:cNvPr>
          <p:cNvSpPr txBox="1"/>
          <p:nvPr/>
        </p:nvSpPr>
        <p:spPr>
          <a:xfrm>
            <a:off x="3787663" y="1899711"/>
            <a:ext cx="4616669" cy="369332"/>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alatino Linotype"/>
                <a:ea typeface="+mn-ea"/>
                <a:cs typeface="+mn-cs"/>
              </a:rPr>
              <a:t>HBA Board</a:t>
            </a:r>
          </a:p>
        </p:txBody>
      </p:sp>
      <p:sp>
        <p:nvSpPr>
          <p:cNvPr id="7" name="TextBox 6">
            <a:extLst>
              <a:ext uri="{FF2B5EF4-FFF2-40B4-BE49-F238E27FC236}">
                <a16:creationId xmlns:a16="http://schemas.microsoft.com/office/drawing/2014/main" id="{CED68C86-FEE2-4FBB-8F88-47AFE7BE926C}"/>
              </a:ext>
            </a:extLst>
          </p:cNvPr>
          <p:cNvSpPr txBox="1"/>
          <p:nvPr/>
        </p:nvSpPr>
        <p:spPr>
          <a:xfrm>
            <a:off x="907024" y="3905890"/>
            <a:ext cx="4616669" cy="369332"/>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alatino Linotype"/>
                <a:ea typeface="+mn-ea"/>
                <a:cs typeface="+mn-cs"/>
              </a:rPr>
              <a:t>HBA staff</a:t>
            </a:r>
          </a:p>
        </p:txBody>
      </p:sp>
      <p:sp>
        <p:nvSpPr>
          <p:cNvPr id="9" name="TextBox 8">
            <a:extLst>
              <a:ext uri="{FF2B5EF4-FFF2-40B4-BE49-F238E27FC236}">
                <a16:creationId xmlns:a16="http://schemas.microsoft.com/office/drawing/2014/main" id="{558A9F2B-D6E1-44FD-9382-4EBA38EF6F3F}"/>
              </a:ext>
            </a:extLst>
          </p:cNvPr>
          <p:cNvSpPr txBox="1"/>
          <p:nvPr/>
        </p:nvSpPr>
        <p:spPr>
          <a:xfrm>
            <a:off x="6628708" y="3920285"/>
            <a:ext cx="4616669" cy="369332"/>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alatino Linotype"/>
                <a:ea typeface="+mn-ea"/>
                <a:cs typeface="+mn-cs"/>
              </a:rPr>
              <a:t>Global Council</a:t>
            </a:r>
          </a:p>
        </p:txBody>
      </p:sp>
      <p:sp>
        <p:nvSpPr>
          <p:cNvPr id="11" name="Arrow: Down 10">
            <a:extLst>
              <a:ext uri="{FF2B5EF4-FFF2-40B4-BE49-F238E27FC236}">
                <a16:creationId xmlns:a16="http://schemas.microsoft.com/office/drawing/2014/main" id="{6A6A3DCA-E6DC-4745-9F51-82BAD56336B0}"/>
              </a:ext>
            </a:extLst>
          </p:cNvPr>
          <p:cNvSpPr/>
          <p:nvPr/>
        </p:nvSpPr>
        <p:spPr>
          <a:xfrm>
            <a:off x="5938344" y="2985789"/>
            <a:ext cx="315311" cy="51563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4" name="TextBox 13">
            <a:extLst>
              <a:ext uri="{FF2B5EF4-FFF2-40B4-BE49-F238E27FC236}">
                <a16:creationId xmlns:a16="http://schemas.microsoft.com/office/drawing/2014/main" id="{459E2D15-4110-44A5-9B31-E221A3F93B5D}"/>
              </a:ext>
            </a:extLst>
          </p:cNvPr>
          <p:cNvSpPr txBox="1"/>
          <p:nvPr/>
        </p:nvSpPr>
        <p:spPr>
          <a:xfrm>
            <a:off x="3373819" y="2304760"/>
            <a:ext cx="54443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Palatino Linotype"/>
                <a:ea typeface="+mn-ea"/>
                <a:cs typeface="+mn-cs"/>
              </a:rPr>
              <a:t>The HBA Board determines the strategic direction and priorities for the organization globally</a:t>
            </a:r>
          </a:p>
        </p:txBody>
      </p:sp>
      <p:sp>
        <p:nvSpPr>
          <p:cNvPr id="16" name="TextBox 15">
            <a:extLst>
              <a:ext uri="{FF2B5EF4-FFF2-40B4-BE49-F238E27FC236}">
                <a16:creationId xmlns:a16="http://schemas.microsoft.com/office/drawing/2014/main" id="{0C943EDA-5D67-42D1-B548-659958A446F3}"/>
              </a:ext>
            </a:extLst>
          </p:cNvPr>
          <p:cNvSpPr txBox="1"/>
          <p:nvPr/>
        </p:nvSpPr>
        <p:spPr>
          <a:xfrm>
            <a:off x="424354" y="4310939"/>
            <a:ext cx="544435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Palatino Linotype"/>
                <a:ea typeface="+mn-ea"/>
                <a:cs typeface="+mn-cs"/>
              </a:rPr>
              <a:t>Works on offerings, plans and initiatives to meet organizational priorities and overall, support the operations of the organization</a:t>
            </a:r>
          </a:p>
        </p:txBody>
      </p:sp>
      <p:sp>
        <p:nvSpPr>
          <p:cNvPr id="18" name="TextBox 17">
            <a:extLst>
              <a:ext uri="{FF2B5EF4-FFF2-40B4-BE49-F238E27FC236}">
                <a16:creationId xmlns:a16="http://schemas.microsoft.com/office/drawing/2014/main" id="{88626E03-5C00-4EC7-B180-AC1C2EEDB5E5}"/>
              </a:ext>
            </a:extLst>
          </p:cNvPr>
          <p:cNvSpPr txBox="1"/>
          <p:nvPr/>
        </p:nvSpPr>
        <p:spPr>
          <a:xfrm>
            <a:off x="6323289" y="4277974"/>
            <a:ext cx="52170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Palatino Linotype"/>
                <a:ea typeface="+mn-ea"/>
                <a:cs typeface="+mn-cs"/>
              </a:rPr>
              <a:t>Translates organizational priorities into functionally-specific strategies; organizes and executes global offerings/programs</a:t>
            </a:r>
          </a:p>
        </p:txBody>
      </p:sp>
      <p:sp>
        <p:nvSpPr>
          <p:cNvPr id="2" name="Arrow: Left-Right 1">
            <a:extLst>
              <a:ext uri="{FF2B5EF4-FFF2-40B4-BE49-F238E27FC236}">
                <a16:creationId xmlns:a16="http://schemas.microsoft.com/office/drawing/2014/main" id="{4A09D707-A889-4B2C-93A7-09C493603B71}"/>
              </a:ext>
            </a:extLst>
          </p:cNvPr>
          <p:cNvSpPr/>
          <p:nvPr/>
        </p:nvSpPr>
        <p:spPr>
          <a:xfrm>
            <a:off x="5680363" y="3930454"/>
            <a:ext cx="831272" cy="3693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Tree>
    <p:extLst>
      <p:ext uri="{BB962C8B-B14F-4D97-AF65-F5344CB8AC3E}">
        <p14:creationId xmlns:p14="http://schemas.microsoft.com/office/powerpoint/2010/main" val="53913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F9EC8-3E19-4BE7-8F76-845B50604F4A}"/>
              </a:ext>
            </a:extLst>
          </p:cNvPr>
          <p:cNvSpPr>
            <a:spLocks noGrp="1"/>
          </p:cNvSpPr>
          <p:nvPr>
            <p:ph type="title"/>
          </p:nvPr>
        </p:nvSpPr>
        <p:spPr>
          <a:xfrm>
            <a:off x="743685" y="422860"/>
            <a:ext cx="10515600" cy="774562"/>
          </a:xfrm>
        </p:spPr>
        <p:txBody>
          <a:bodyPr/>
          <a:lstStyle/>
          <a:p>
            <a:r>
              <a:rPr lang="en-US" dirty="0"/>
              <a:t>Global functions</a:t>
            </a:r>
          </a:p>
        </p:txBody>
      </p:sp>
      <p:graphicFrame>
        <p:nvGraphicFramePr>
          <p:cNvPr id="3" name="Diagram 2">
            <a:extLst>
              <a:ext uri="{FF2B5EF4-FFF2-40B4-BE49-F238E27FC236}">
                <a16:creationId xmlns:a16="http://schemas.microsoft.com/office/drawing/2014/main" id="{75FE5917-C3CF-4FA4-B9DF-D9320A38387D}"/>
              </a:ext>
            </a:extLst>
          </p:cNvPr>
          <p:cNvGraphicFramePr/>
          <p:nvPr/>
        </p:nvGraphicFramePr>
        <p:xfrm>
          <a:off x="3395037" y="2008069"/>
          <a:ext cx="5790773" cy="3626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0" name="Group 29">
            <a:extLst>
              <a:ext uri="{FF2B5EF4-FFF2-40B4-BE49-F238E27FC236}">
                <a16:creationId xmlns:a16="http://schemas.microsoft.com/office/drawing/2014/main" id="{8AA7ADC2-00A0-4D46-AAA7-DF6DE3797309}"/>
              </a:ext>
            </a:extLst>
          </p:cNvPr>
          <p:cNvGrpSpPr/>
          <p:nvPr/>
        </p:nvGrpSpPr>
        <p:grpSpPr>
          <a:xfrm>
            <a:off x="10270811" y="557697"/>
            <a:ext cx="1100648" cy="581992"/>
            <a:chOff x="3368228" y="3349443"/>
            <a:chExt cx="1391542" cy="695771"/>
          </a:xfrm>
        </p:grpSpPr>
        <p:sp>
          <p:nvSpPr>
            <p:cNvPr id="31" name="Rectangle 30">
              <a:extLst>
                <a:ext uri="{FF2B5EF4-FFF2-40B4-BE49-F238E27FC236}">
                  <a16:creationId xmlns:a16="http://schemas.microsoft.com/office/drawing/2014/main" id="{68781166-CDC8-49F6-B390-C69476CFE47F}"/>
                </a:ext>
              </a:extLst>
            </p:cNvPr>
            <p:cNvSpPr/>
            <p:nvPr/>
          </p:nvSpPr>
          <p:spPr>
            <a:xfrm>
              <a:off x="3368228" y="3349443"/>
              <a:ext cx="1391542" cy="69577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7776900E-4167-490D-8048-8988B83363B4}"/>
                </a:ext>
              </a:extLst>
            </p:cNvPr>
            <p:cNvSpPr txBox="1"/>
            <p:nvPr/>
          </p:nvSpPr>
          <p:spPr>
            <a:xfrm>
              <a:off x="3368228" y="3349443"/>
              <a:ext cx="1391542" cy="6957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 tIns="13335" rIns="13335" bIns="13335"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Palatino Linotype"/>
                  <a:ea typeface="+mn-ea"/>
                  <a:cs typeface="+mn-cs"/>
                </a:rPr>
                <a:t>Regional President</a:t>
              </a:r>
            </a:p>
          </p:txBody>
        </p:sp>
      </p:grpSp>
      <p:sp>
        <p:nvSpPr>
          <p:cNvPr id="33" name="TextBox 32">
            <a:extLst>
              <a:ext uri="{FF2B5EF4-FFF2-40B4-BE49-F238E27FC236}">
                <a16:creationId xmlns:a16="http://schemas.microsoft.com/office/drawing/2014/main" id="{5757949B-906F-4F49-AD4C-EB0790F0B19A}"/>
              </a:ext>
            </a:extLst>
          </p:cNvPr>
          <p:cNvSpPr txBox="1"/>
          <p:nvPr/>
        </p:nvSpPr>
        <p:spPr>
          <a:xfrm>
            <a:off x="4696843" y="1465419"/>
            <a:ext cx="31532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Palatino Linotype"/>
                <a:ea typeface="+mn-ea"/>
                <a:cs typeface="+mn-cs"/>
              </a:rPr>
              <a:t>Strategically focused; determines functional strategic priorities/direction with HBA staff and in line with organizational priorities</a:t>
            </a:r>
          </a:p>
        </p:txBody>
      </p:sp>
      <p:sp>
        <p:nvSpPr>
          <p:cNvPr id="35" name="TextBox 34">
            <a:extLst>
              <a:ext uri="{FF2B5EF4-FFF2-40B4-BE49-F238E27FC236}">
                <a16:creationId xmlns:a16="http://schemas.microsoft.com/office/drawing/2014/main" id="{28C8B1E6-585E-4ED3-89F5-E1AB4542D844}"/>
              </a:ext>
            </a:extLst>
          </p:cNvPr>
          <p:cNvSpPr txBox="1"/>
          <p:nvPr/>
        </p:nvSpPr>
        <p:spPr>
          <a:xfrm>
            <a:off x="274321" y="3105833"/>
            <a:ext cx="3866772"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Palatino Linotype"/>
                <a:ea typeface="+mn-ea"/>
                <a:cs typeface="+mn-cs"/>
              </a:rPr>
              <a:t>#2, operationally focused; assists in strategic planning and overall functional ops</a:t>
            </a:r>
          </a:p>
        </p:txBody>
      </p:sp>
      <p:sp>
        <p:nvSpPr>
          <p:cNvPr id="37" name="TextBox 36">
            <a:extLst>
              <a:ext uri="{FF2B5EF4-FFF2-40B4-BE49-F238E27FC236}">
                <a16:creationId xmlns:a16="http://schemas.microsoft.com/office/drawing/2014/main" id="{64377C98-25C9-4507-ACA6-A45512C75303}"/>
              </a:ext>
            </a:extLst>
          </p:cNvPr>
          <p:cNvSpPr txBox="1"/>
          <p:nvPr/>
        </p:nvSpPr>
        <p:spPr>
          <a:xfrm>
            <a:off x="797633" y="5635025"/>
            <a:ext cx="1073518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Palatino Linotype"/>
                <a:ea typeface="+mn-ea"/>
                <a:cs typeface="+mn-cs"/>
              </a:rPr>
              <a:t>Global directors/committees: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Palatino Linotype"/>
                <a:ea typeface="+mn-ea"/>
                <a:cs typeface="+mn-cs"/>
              </a:rPr>
              <a:t>Specific to the functions sub-focus areas and/or strategic initiative development/execution that falls under the function’s purview (i.e. projects/innovations that will directly impact that functional area)</a:t>
            </a:r>
          </a:p>
        </p:txBody>
      </p:sp>
      <p:sp>
        <p:nvSpPr>
          <p:cNvPr id="10" name="TextBox 9">
            <a:extLst>
              <a:ext uri="{FF2B5EF4-FFF2-40B4-BE49-F238E27FC236}">
                <a16:creationId xmlns:a16="http://schemas.microsoft.com/office/drawing/2014/main" id="{C5D4DF8C-902C-4B1C-BBAE-07093C532446}"/>
              </a:ext>
            </a:extLst>
          </p:cNvPr>
          <p:cNvSpPr txBox="1"/>
          <p:nvPr/>
        </p:nvSpPr>
        <p:spPr>
          <a:xfrm>
            <a:off x="3713788" y="2285626"/>
            <a:ext cx="1612592" cy="646331"/>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Palatino Linotype"/>
                <a:ea typeface="+mn-ea"/>
                <a:cs typeface="+mn-cs"/>
              </a:rPr>
              <a:t>HBA Central Expert Staff</a:t>
            </a:r>
            <a:endParaRPr kumimoji="0" lang="en-US" sz="1800" b="0" i="0" u="none" strike="noStrike" kern="1200" cap="none" spc="0" normalizeH="0" baseline="0" noProof="0" dirty="0">
              <a:ln>
                <a:noFill/>
              </a:ln>
              <a:solidFill>
                <a:prstClr val="white"/>
              </a:solidFill>
              <a:effectLst/>
              <a:uLnTx/>
              <a:uFillTx/>
              <a:latin typeface="Palatino Linotype"/>
              <a:ea typeface="+mn-ea"/>
              <a:cs typeface="+mn-cs"/>
            </a:endParaRPr>
          </a:p>
        </p:txBody>
      </p:sp>
      <p:grpSp>
        <p:nvGrpSpPr>
          <p:cNvPr id="34" name="Group 33">
            <a:extLst>
              <a:ext uri="{FF2B5EF4-FFF2-40B4-BE49-F238E27FC236}">
                <a16:creationId xmlns:a16="http://schemas.microsoft.com/office/drawing/2014/main" id="{4C0FF5D3-E004-4C66-9922-F60989C99AE1}"/>
              </a:ext>
            </a:extLst>
          </p:cNvPr>
          <p:cNvGrpSpPr/>
          <p:nvPr/>
        </p:nvGrpSpPr>
        <p:grpSpPr>
          <a:xfrm>
            <a:off x="10708961" y="1047354"/>
            <a:ext cx="1100648" cy="581992"/>
            <a:chOff x="3368228" y="3349443"/>
            <a:chExt cx="1391542" cy="695771"/>
          </a:xfrm>
        </p:grpSpPr>
        <p:sp>
          <p:nvSpPr>
            <p:cNvPr id="36" name="Rectangle 35">
              <a:extLst>
                <a:ext uri="{FF2B5EF4-FFF2-40B4-BE49-F238E27FC236}">
                  <a16:creationId xmlns:a16="http://schemas.microsoft.com/office/drawing/2014/main" id="{0D7C2B6B-003E-416C-9F7A-91359F1DAEB4}"/>
                </a:ext>
              </a:extLst>
            </p:cNvPr>
            <p:cNvSpPr/>
            <p:nvPr/>
          </p:nvSpPr>
          <p:spPr>
            <a:xfrm>
              <a:off x="3368228" y="3349443"/>
              <a:ext cx="1391542" cy="69577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45D9108-F2D1-48AA-A528-C3B11DC1D4DF}"/>
                </a:ext>
              </a:extLst>
            </p:cNvPr>
            <p:cNvSpPr txBox="1"/>
            <p:nvPr/>
          </p:nvSpPr>
          <p:spPr>
            <a:xfrm>
              <a:off x="3368228" y="3349443"/>
              <a:ext cx="1391542" cy="6957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 tIns="13335" rIns="13335" bIns="13335"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Palatino Linotype"/>
                  <a:ea typeface="+mn-ea"/>
                  <a:cs typeface="+mn-cs"/>
                </a:rPr>
                <a:t>Regional President</a:t>
              </a:r>
            </a:p>
          </p:txBody>
        </p:sp>
      </p:grpSp>
      <p:grpSp>
        <p:nvGrpSpPr>
          <p:cNvPr id="40" name="Group 39">
            <a:extLst>
              <a:ext uri="{FF2B5EF4-FFF2-40B4-BE49-F238E27FC236}">
                <a16:creationId xmlns:a16="http://schemas.microsoft.com/office/drawing/2014/main" id="{0F68C70E-5EFF-411C-9522-D6E65DEC0C40}"/>
              </a:ext>
            </a:extLst>
          </p:cNvPr>
          <p:cNvGrpSpPr/>
          <p:nvPr/>
        </p:nvGrpSpPr>
        <p:grpSpPr>
          <a:xfrm>
            <a:off x="10277987" y="1453831"/>
            <a:ext cx="1100648" cy="581992"/>
            <a:chOff x="3368228" y="3349443"/>
            <a:chExt cx="1391542" cy="695771"/>
          </a:xfrm>
        </p:grpSpPr>
        <p:sp>
          <p:nvSpPr>
            <p:cNvPr id="41" name="Rectangle 40">
              <a:extLst>
                <a:ext uri="{FF2B5EF4-FFF2-40B4-BE49-F238E27FC236}">
                  <a16:creationId xmlns:a16="http://schemas.microsoft.com/office/drawing/2014/main" id="{CBC3A9C7-5B88-4154-92B6-D3BB7D40ABB9}"/>
                </a:ext>
              </a:extLst>
            </p:cNvPr>
            <p:cNvSpPr/>
            <p:nvPr/>
          </p:nvSpPr>
          <p:spPr>
            <a:xfrm>
              <a:off x="3368228" y="3349443"/>
              <a:ext cx="1391542" cy="69577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1CF9021-F360-4C85-B805-C56EE71E127B}"/>
                </a:ext>
              </a:extLst>
            </p:cNvPr>
            <p:cNvSpPr txBox="1"/>
            <p:nvPr/>
          </p:nvSpPr>
          <p:spPr>
            <a:xfrm>
              <a:off x="3368228" y="3349443"/>
              <a:ext cx="1391542" cy="6957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 tIns="13335" rIns="13335" bIns="13335"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Palatino Linotype"/>
                  <a:ea typeface="+mn-ea"/>
                  <a:cs typeface="+mn-cs"/>
                </a:rPr>
                <a:t>Regional President</a:t>
              </a:r>
            </a:p>
          </p:txBody>
        </p:sp>
      </p:grpSp>
      <p:grpSp>
        <p:nvGrpSpPr>
          <p:cNvPr id="49" name="Group 48">
            <a:extLst>
              <a:ext uri="{FF2B5EF4-FFF2-40B4-BE49-F238E27FC236}">
                <a16:creationId xmlns:a16="http://schemas.microsoft.com/office/drawing/2014/main" id="{86D829B2-95DA-40C6-939A-8383150B8BA3}"/>
              </a:ext>
            </a:extLst>
          </p:cNvPr>
          <p:cNvGrpSpPr/>
          <p:nvPr/>
        </p:nvGrpSpPr>
        <p:grpSpPr>
          <a:xfrm>
            <a:off x="10368186" y="2442300"/>
            <a:ext cx="1100648" cy="581992"/>
            <a:chOff x="3368228" y="3349443"/>
            <a:chExt cx="1391542" cy="695771"/>
          </a:xfrm>
        </p:grpSpPr>
        <p:sp>
          <p:nvSpPr>
            <p:cNvPr id="50" name="Rectangle 49">
              <a:extLst>
                <a:ext uri="{FF2B5EF4-FFF2-40B4-BE49-F238E27FC236}">
                  <a16:creationId xmlns:a16="http://schemas.microsoft.com/office/drawing/2014/main" id="{0694D1F7-BB06-4175-B28F-B9BE84D9454F}"/>
                </a:ext>
              </a:extLst>
            </p:cNvPr>
            <p:cNvSpPr/>
            <p:nvPr/>
          </p:nvSpPr>
          <p:spPr>
            <a:xfrm>
              <a:off x="3368228" y="3349443"/>
              <a:ext cx="1391542" cy="69577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TextBox 50">
              <a:extLst>
                <a:ext uri="{FF2B5EF4-FFF2-40B4-BE49-F238E27FC236}">
                  <a16:creationId xmlns:a16="http://schemas.microsoft.com/office/drawing/2014/main" id="{EBE4AA63-D20A-4EA4-986C-51B807A368A9}"/>
                </a:ext>
              </a:extLst>
            </p:cNvPr>
            <p:cNvSpPr txBox="1"/>
            <p:nvPr/>
          </p:nvSpPr>
          <p:spPr>
            <a:xfrm>
              <a:off x="3368228" y="3349443"/>
              <a:ext cx="1391542" cy="6957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 tIns="13335" rIns="13335" bIns="13335"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Palatino Linotype"/>
                  <a:ea typeface="+mn-ea"/>
                  <a:cs typeface="+mn-cs"/>
                </a:rPr>
                <a:t>Regional President</a:t>
              </a:r>
            </a:p>
          </p:txBody>
        </p:sp>
      </p:grpSp>
      <p:grpSp>
        <p:nvGrpSpPr>
          <p:cNvPr id="52" name="Group 51">
            <a:extLst>
              <a:ext uri="{FF2B5EF4-FFF2-40B4-BE49-F238E27FC236}">
                <a16:creationId xmlns:a16="http://schemas.microsoft.com/office/drawing/2014/main" id="{B176CFCA-8917-4474-AC09-BC9E4B9F3A80}"/>
              </a:ext>
            </a:extLst>
          </p:cNvPr>
          <p:cNvGrpSpPr/>
          <p:nvPr/>
        </p:nvGrpSpPr>
        <p:grpSpPr>
          <a:xfrm>
            <a:off x="10806336" y="2931957"/>
            <a:ext cx="1100648" cy="581992"/>
            <a:chOff x="3368228" y="3349443"/>
            <a:chExt cx="1391542" cy="695771"/>
          </a:xfrm>
        </p:grpSpPr>
        <p:sp>
          <p:nvSpPr>
            <p:cNvPr id="53" name="Rectangle 52">
              <a:extLst>
                <a:ext uri="{FF2B5EF4-FFF2-40B4-BE49-F238E27FC236}">
                  <a16:creationId xmlns:a16="http://schemas.microsoft.com/office/drawing/2014/main" id="{653F1F74-E7F9-424B-9FA1-BCE1B222C033}"/>
                </a:ext>
              </a:extLst>
            </p:cNvPr>
            <p:cNvSpPr/>
            <p:nvPr/>
          </p:nvSpPr>
          <p:spPr>
            <a:xfrm>
              <a:off x="3368228" y="3349443"/>
              <a:ext cx="1391542" cy="69577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4" name="TextBox 53">
              <a:extLst>
                <a:ext uri="{FF2B5EF4-FFF2-40B4-BE49-F238E27FC236}">
                  <a16:creationId xmlns:a16="http://schemas.microsoft.com/office/drawing/2014/main" id="{4E0E56B6-F1AA-4368-AD6D-87F296BA3401}"/>
                </a:ext>
              </a:extLst>
            </p:cNvPr>
            <p:cNvSpPr txBox="1"/>
            <p:nvPr/>
          </p:nvSpPr>
          <p:spPr>
            <a:xfrm>
              <a:off x="3368228" y="3349443"/>
              <a:ext cx="1391542" cy="6957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 tIns="13335" rIns="13335" bIns="13335"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Palatino Linotype"/>
                  <a:ea typeface="+mn-ea"/>
                  <a:cs typeface="+mn-cs"/>
                </a:rPr>
                <a:t>Regional President</a:t>
              </a:r>
            </a:p>
          </p:txBody>
        </p:sp>
      </p:grpSp>
      <p:grpSp>
        <p:nvGrpSpPr>
          <p:cNvPr id="55" name="Group 54">
            <a:extLst>
              <a:ext uri="{FF2B5EF4-FFF2-40B4-BE49-F238E27FC236}">
                <a16:creationId xmlns:a16="http://schemas.microsoft.com/office/drawing/2014/main" id="{B98710B7-7EFB-4AF4-B8AB-32470360F7F6}"/>
              </a:ext>
            </a:extLst>
          </p:cNvPr>
          <p:cNvGrpSpPr/>
          <p:nvPr/>
        </p:nvGrpSpPr>
        <p:grpSpPr>
          <a:xfrm>
            <a:off x="10375362" y="3338434"/>
            <a:ext cx="1100648" cy="581992"/>
            <a:chOff x="3368228" y="3349443"/>
            <a:chExt cx="1391542" cy="695771"/>
          </a:xfrm>
        </p:grpSpPr>
        <p:sp>
          <p:nvSpPr>
            <p:cNvPr id="56" name="Rectangle 55">
              <a:extLst>
                <a:ext uri="{FF2B5EF4-FFF2-40B4-BE49-F238E27FC236}">
                  <a16:creationId xmlns:a16="http://schemas.microsoft.com/office/drawing/2014/main" id="{5FA56DDB-3E5C-4C36-BA52-8E54D5795E77}"/>
                </a:ext>
              </a:extLst>
            </p:cNvPr>
            <p:cNvSpPr/>
            <p:nvPr/>
          </p:nvSpPr>
          <p:spPr>
            <a:xfrm>
              <a:off x="3368228" y="3349443"/>
              <a:ext cx="1391542" cy="69577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EF8CE1B4-97AF-493B-BB92-74E7E766E999}"/>
                </a:ext>
              </a:extLst>
            </p:cNvPr>
            <p:cNvSpPr txBox="1"/>
            <p:nvPr/>
          </p:nvSpPr>
          <p:spPr>
            <a:xfrm>
              <a:off x="3368228" y="3349443"/>
              <a:ext cx="1391542" cy="6957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 tIns="13335" rIns="13335" bIns="13335"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Palatino Linotype"/>
                  <a:ea typeface="+mn-ea"/>
                  <a:cs typeface="+mn-cs"/>
                </a:rPr>
                <a:t>Regional President</a:t>
              </a:r>
            </a:p>
          </p:txBody>
        </p:sp>
      </p:grpSp>
      <p:grpSp>
        <p:nvGrpSpPr>
          <p:cNvPr id="58" name="Group 57">
            <a:extLst>
              <a:ext uri="{FF2B5EF4-FFF2-40B4-BE49-F238E27FC236}">
                <a16:creationId xmlns:a16="http://schemas.microsoft.com/office/drawing/2014/main" id="{5129E57B-290E-4034-BB9B-3229DC1EFD74}"/>
              </a:ext>
            </a:extLst>
          </p:cNvPr>
          <p:cNvGrpSpPr/>
          <p:nvPr/>
        </p:nvGrpSpPr>
        <p:grpSpPr>
          <a:xfrm>
            <a:off x="10918510" y="1889536"/>
            <a:ext cx="1100648" cy="581992"/>
            <a:chOff x="3368228" y="3349443"/>
            <a:chExt cx="1391542" cy="695771"/>
          </a:xfrm>
        </p:grpSpPr>
        <p:sp>
          <p:nvSpPr>
            <p:cNvPr id="59" name="Rectangle 58">
              <a:extLst>
                <a:ext uri="{FF2B5EF4-FFF2-40B4-BE49-F238E27FC236}">
                  <a16:creationId xmlns:a16="http://schemas.microsoft.com/office/drawing/2014/main" id="{5E443CCF-44A2-4C13-8548-80E5FA892E12}"/>
                </a:ext>
              </a:extLst>
            </p:cNvPr>
            <p:cNvSpPr/>
            <p:nvPr/>
          </p:nvSpPr>
          <p:spPr>
            <a:xfrm>
              <a:off x="3368228" y="3349443"/>
              <a:ext cx="1391542" cy="69577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0" name="TextBox 59">
              <a:extLst>
                <a:ext uri="{FF2B5EF4-FFF2-40B4-BE49-F238E27FC236}">
                  <a16:creationId xmlns:a16="http://schemas.microsoft.com/office/drawing/2014/main" id="{C5B1B84D-6E99-4115-A01D-2245A4B4021F}"/>
                </a:ext>
              </a:extLst>
            </p:cNvPr>
            <p:cNvSpPr txBox="1"/>
            <p:nvPr/>
          </p:nvSpPr>
          <p:spPr>
            <a:xfrm>
              <a:off x="3368228" y="3349443"/>
              <a:ext cx="1391542" cy="6957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 tIns="13335" rIns="13335" bIns="13335"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Palatino Linotype"/>
                  <a:ea typeface="+mn-ea"/>
                  <a:cs typeface="+mn-cs"/>
                </a:rPr>
                <a:t>Regional President</a:t>
              </a:r>
            </a:p>
          </p:txBody>
        </p:sp>
      </p:grpSp>
      <p:grpSp>
        <p:nvGrpSpPr>
          <p:cNvPr id="61" name="Group 60">
            <a:extLst>
              <a:ext uri="{FF2B5EF4-FFF2-40B4-BE49-F238E27FC236}">
                <a16:creationId xmlns:a16="http://schemas.microsoft.com/office/drawing/2014/main" id="{DB6D674C-AF9D-4FEC-9A83-346E5537610E}"/>
              </a:ext>
            </a:extLst>
          </p:cNvPr>
          <p:cNvGrpSpPr/>
          <p:nvPr/>
        </p:nvGrpSpPr>
        <p:grpSpPr>
          <a:xfrm>
            <a:off x="10861652" y="3712610"/>
            <a:ext cx="1100648" cy="581992"/>
            <a:chOff x="3368228" y="3349443"/>
            <a:chExt cx="1391542" cy="695771"/>
          </a:xfrm>
        </p:grpSpPr>
        <p:sp>
          <p:nvSpPr>
            <p:cNvPr id="62" name="Rectangle 61">
              <a:extLst>
                <a:ext uri="{FF2B5EF4-FFF2-40B4-BE49-F238E27FC236}">
                  <a16:creationId xmlns:a16="http://schemas.microsoft.com/office/drawing/2014/main" id="{962BD2D1-65C8-44FA-BBC4-730785D7FA4B}"/>
                </a:ext>
              </a:extLst>
            </p:cNvPr>
            <p:cNvSpPr/>
            <p:nvPr/>
          </p:nvSpPr>
          <p:spPr>
            <a:xfrm>
              <a:off x="3368228" y="3349443"/>
              <a:ext cx="1391542" cy="69577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3" name="TextBox 62">
              <a:extLst>
                <a:ext uri="{FF2B5EF4-FFF2-40B4-BE49-F238E27FC236}">
                  <a16:creationId xmlns:a16="http://schemas.microsoft.com/office/drawing/2014/main" id="{324812D8-073F-43BA-9B44-276537002277}"/>
                </a:ext>
              </a:extLst>
            </p:cNvPr>
            <p:cNvSpPr txBox="1"/>
            <p:nvPr/>
          </p:nvSpPr>
          <p:spPr>
            <a:xfrm>
              <a:off x="3368228" y="3349443"/>
              <a:ext cx="1391542" cy="6957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 tIns="13335" rIns="13335" bIns="13335"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Palatino Linotype"/>
                  <a:ea typeface="+mn-ea"/>
                  <a:cs typeface="+mn-cs"/>
                </a:rPr>
                <a:t>Regional President</a:t>
              </a:r>
            </a:p>
          </p:txBody>
        </p:sp>
      </p:grpSp>
      <p:grpSp>
        <p:nvGrpSpPr>
          <p:cNvPr id="4" name="Group 3">
            <a:extLst>
              <a:ext uri="{FF2B5EF4-FFF2-40B4-BE49-F238E27FC236}">
                <a16:creationId xmlns:a16="http://schemas.microsoft.com/office/drawing/2014/main" id="{77E76E46-EBE0-4E2B-B258-E86B80022C97}"/>
              </a:ext>
            </a:extLst>
          </p:cNvPr>
          <p:cNvGrpSpPr/>
          <p:nvPr/>
        </p:nvGrpSpPr>
        <p:grpSpPr>
          <a:xfrm>
            <a:off x="7008715" y="848693"/>
            <a:ext cx="3909795" cy="2374260"/>
            <a:chOff x="7008715" y="848693"/>
            <a:chExt cx="3909795" cy="2374260"/>
          </a:xfrm>
        </p:grpSpPr>
        <p:cxnSp>
          <p:nvCxnSpPr>
            <p:cNvPr id="12" name="Straight Connector 11">
              <a:extLst>
                <a:ext uri="{FF2B5EF4-FFF2-40B4-BE49-F238E27FC236}">
                  <a16:creationId xmlns:a16="http://schemas.microsoft.com/office/drawing/2014/main" id="{2F150801-4EFB-41E9-AB8E-82A870E00EBA}"/>
                </a:ext>
              </a:extLst>
            </p:cNvPr>
            <p:cNvCxnSpPr>
              <a:cxnSpLocks/>
              <a:endCxn id="32" idx="1"/>
            </p:cNvCxnSpPr>
            <p:nvPr/>
          </p:nvCxnSpPr>
          <p:spPr>
            <a:xfrm flipV="1">
              <a:off x="7063740" y="848693"/>
              <a:ext cx="3207071" cy="178270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9CC210C-2309-430E-8646-FC5DBE34E3EF}"/>
                </a:ext>
              </a:extLst>
            </p:cNvPr>
            <p:cNvCxnSpPr>
              <a:cxnSpLocks/>
              <a:endCxn id="38" idx="1"/>
            </p:cNvCxnSpPr>
            <p:nvPr/>
          </p:nvCxnSpPr>
          <p:spPr>
            <a:xfrm flipV="1">
              <a:off x="7063740" y="1338350"/>
              <a:ext cx="3645221" cy="134355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0A56134-2FCF-45DB-B41C-FD17376E620B}"/>
                </a:ext>
              </a:extLst>
            </p:cNvPr>
            <p:cNvCxnSpPr>
              <a:cxnSpLocks/>
              <a:endCxn id="42" idx="1"/>
            </p:cNvCxnSpPr>
            <p:nvPr/>
          </p:nvCxnSpPr>
          <p:spPr>
            <a:xfrm flipV="1">
              <a:off x="7056564" y="1744827"/>
              <a:ext cx="3221423" cy="886574"/>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DDC8684-2EEB-4101-9430-3EB2A9D3FEBA}"/>
                </a:ext>
              </a:extLst>
            </p:cNvPr>
            <p:cNvCxnSpPr>
              <a:cxnSpLocks/>
              <a:endCxn id="60" idx="1"/>
            </p:cNvCxnSpPr>
            <p:nvPr/>
          </p:nvCxnSpPr>
          <p:spPr>
            <a:xfrm flipV="1">
              <a:off x="7008715" y="2180532"/>
              <a:ext cx="3909795" cy="45086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E4928E5-EA3D-4BB8-8A6E-DA35428D0C8F}"/>
                </a:ext>
              </a:extLst>
            </p:cNvPr>
            <p:cNvCxnSpPr>
              <a:cxnSpLocks/>
              <a:endCxn id="51" idx="1"/>
            </p:cNvCxnSpPr>
            <p:nvPr/>
          </p:nvCxnSpPr>
          <p:spPr>
            <a:xfrm>
              <a:off x="7063740" y="2631401"/>
              <a:ext cx="3304446" cy="10189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631C6B1-6004-422F-BA6A-AD68E5A8A5C4}"/>
                </a:ext>
              </a:extLst>
            </p:cNvPr>
            <p:cNvCxnSpPr>
              <a:cxnSpLocks/>
              <a:endCxn id="54" idx="1"/>
            </p:cNvCxnSpPr>
            <p:nvPr/>
          </p:nvCxnSpPr>
          <p:spPr>
            <a:xfrm>
              <a:off x="7063740" y="2631401"/>
              <a:ext cx="3742596" cy="591552"/>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3833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C8A53E-C5D2-4CA6-B164-42E5ACAA44AB}"/>
              </a:ext>
            </a:extLst>
          </p:cNvPr>
          <p:cNvSpPr>
            <a:spLocks noGrp="1"/>
          </p:cNvSpPr>
          <p:nvPr>
            <p:ph type="sldNum" sz="quarter" idx="12"/>
          </p:nvPr>
        </p:nvSpPr>
        <p:spPr/>
        <p:txBody>
          <a:bodyPr/>
          <a:lstStyle/>
          <a:p>
            <a:fld id="{0AB816CF-AA9B-43E8-B03A-27A77900809F}" type="slidenum">
              <a:rPr lang="en-US" smtClean="0"/>
              <a:pPr/>
              <a:t>16</a:t>
            </a:fld>
            <a:endParaRPr lang="en-US" dirty="0"/>
          </a:p>
        </p:txBody>
      </p:sp>
      <p:sp>
        <p:nvSpPr>
          <p:cNvPr id="5" name="Title 1">
            <a:extLst>
              <a:ext uri="{FF2B5EF4-FFF2-40B4-BE49-F238E27FC236}">
                <a16:creationId xmlns:a16="http://schemas.microsoft.com/office/drawing/2014/main" id="{CE924803-0494-4660-87D8-B5697A67B9CC}"/>
              </a:ext>
            </a:extLst>
          </p:cNvPr>
          <p:cNvSpPr txBox="1">
            <a:spLocks/>
          </p:cNvSpPr>
          <p:nvPr/>
        </p:nvSpPr>
        <p:spPr>
          <a:xfrm>
            <a:off x="2898713" y="2766218"/>
            <a:ext cx="929328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2"/>
                </a:solidFill>
                <a:latin typeface="Palatino Linotype" panose="02040502050505030304" pitchFamily="18" charset="0"/>
              </a:rPr>
              <a:t>Module 3: regional corporate relations department and roles</a:t>
            </a:r>
          </a:p>
        </p:txBody>
      </p:sp>
    </p:spTree>
    <p:extLst>
      <p:ext uri="{BB962C8B-B14F-4D97-AF65-F5344CB8AC3E}">
        <p14:creationId xmlns:p14="http://schemas.microsoft.com/office/powerpoint/2010/main" val="3504972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04AD5D-A9D5-4679-AB10-8B9366CF3A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9283" y="1439334"/>
            <a:ext cx="4973433" cy="3606391"/>
          </a:xfrm>
          <a:prstGeom prst="rect">
            <a:avLst/>
          </a:prstGeom>
        </p:spPr>
      </p:pic>
      <p:pic>
        <p:nvPicPr>
          <p:cNvPr id="6" name="Picture 5">
            <a:extLst>
              <a:ext uri="{FF2B5EF4-FFF2-40B4-BE49-F238E27FC236}">
                <a16:creationId xmlns:a16="http://schemas.microsoft.com/office/drawing/2014/main" id="{86F1A4E8-F160-4CDA-8432-4EC491AB5D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176" y="265359"/>
            <a:ext cx="4496209" cy="5044771"/>
          </a:xfrm>
          <a:prstGeom prst="rect">
            <a:avLst/>
          </a:prstGeom>
        </p:spPr>
      </p:pic>
      <p:sp>
        <p:nvSpPr>
          <p:cNvPr id="3" name="Slide Number Placeholder 2">
            <a:extLst>
              <a:ext uri="{FF2B5EF4-FFF2-40B4-BE49-F238E27FC236}">
                <a16:creationId xmlns:a16="http://schemas.microsoft.com/office/drawing/2014/main" id="{6E530813-9080-4E10-921F-09F89104C143}"/>
              </a:ext>
            </a:extLst>
          </p:cNvPr>
          <p:cNvSpPr>
            <a:spLocks noGrp="1"/>
          </p:cNvSpPr>
          <p:nvPr>
            <p:ph type="sldNum" sz="quarter" idx="12"/>
          </p:nvPr>
        </p:nvSpPr>
        <p:spPr/>
        <p:txBody>
          <a:bodyPr/>
          <a:lstStyle/>
          <a:p>
            <a:fld id="{0AB816CF-AA9B-43E8-B03A-27A77900809F}" type="slidenum">
              <a:rPr lang="en-US" smtClean="0"/>
              <a:pPr/>
              <a:t>17</a:t>
            </a:fld>
            <a:endParaRPr lang="en-US" dirty="0"/>
          </a:p>
        </p:txBody>
      </p:sp>
      <p:pic>
        <p:nvPicPr>
          <p:cNvPr id="5" name="Picture 4">
            <a:extLst>
              <a:ext uri="{FF2B5EF4-FFF2-40B4-BE49-F238E27FC236}">
                <a16:creationId xmlns:a16="http://schemas.microsoft.com/office/drawing/2014/main" id="{A7E09E14-AC30-40A5-AD23-9E49A5E2DB37}"/>
              </a:ext>
            </a:extLst>
          </p:cNvPr>
          <p:cNvPicPr>
            <a:picLocks noChangeAspect="1"/>
          </p:cNvPicPr>
          <p:nvPr/>
        </p:nvPicPr>
        <p:blipFill rotWithShape="1">
          <a:blip r:embed="rId5">
            <a:extLst>
              <a:ext uri="{28A0092B-C50C-407E-A947-70E740481C1C}">
                <a14:useLocalDpi xmlns:a14="http://schemas.microsoft.com/office/drawing/2010/main" val="0"/>
              </a:ext>
            </a:extLst>
          </a:blip>
          <a:srcRect t="3572"/>
          <a:stretch/>
        </p:blipFill>
        <p:spPr>
          <a:xfrm>
            <a:off x="7334897" y="732704"/>
            <a:ext cx="5147214" cy="5098331"/>
          </a:xfrm>
          <a:prstGeom prst="rect">
            <a:avLst/>
          </a:prstGeom>
        </p:spPr>
      </p:pic>
      <p:sp>
        <p:nvSpPr>
          <p:cNvPr id="2" name="TextBox 1">
            <a:extLst>
              <a:ext uri="{FF2B5EF4-FFF2-40B4-BE49-F238E27FC236}">
                <a16:creationId xmlns:a16="http://schemas.microsoft.com/office/drawing/2014/main" id="{CC3D05C4-655E-4914-BB76-3409BD561C89}"/>
              </a:ext>
            </a:extLst>
          </p:cNvPr>
          <p:cNvSpPr txBox="1"/>
          <p:nvPr/>
        </p:nvSpPr>
        <p:spPr>
          <a:xfrm>
            <a:off x="5233933" y="6276055"/>
            <a:ext cx="6201576" cy="523220"/>
          </a:xfrm>
          <a:prstGeom prst="rect">
            <a:avLst/>
          </a:prstGeom>
          <a:noFill/>
        </p:spPr>
        <p:txBody>
          <a:bodyPr wrap="square" rtlCol="0">
            <a:spAutoFit/>
          </a:bodyPr>
          <a:lstStyle/>
          <a:p>
            <a:r>
              <a:rPr lang="en-US" sz="1400" i="1" dirty="0"/>
              <a:t>Note: India and APAC are budding areas without formal volunteer leadership structures as you may find in the US, Canada and Europe</a:t>
            </a:r>
          </a:p>
        </p:txBody>
      </p:sp>
    </p:spTree>
    <p:extLst>
      <p:ext uri="{BB962C8B-B14F-4D97-AF65-F5344CB8AC3E}">
        <p14:creationId xmlns:p14="http://schemas.microsoft.com/office/powerpoint/2010/main" val="1045512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67B999C-661D-4487-B282-13EA5FF1C834}"/>
              </a:ext>
            </a:extLst>
          </p:cNvPr>
          <p:cNvSpPr/>
          <p:nvPr/>
        </p:nvSpPr>
        <p:spPr>
          <a:xfrm>
            <a:off x="695459" y="2170929"/>
            <a:ext cx="4825100" cy="3603457"/>
          </a:xfrm>
          <a:prstGeom prst="roundRect">
            <a:avLst>
              <a:gd name="adj" fmla="val 3189"/>
            </a:avLst>
          </a:prstGeom>
          <a:solidFill>
            <a:srgbClr val="F9E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aphicFrame>
        <p:nvGraphicFramePr>
          <p:cNvPr id="36" name="Diagram 35">
            <a:extLst>
              <a:ext uri="{FF2B5EF4-FFF2-40B4-BE49-F238E27FC236}">
                <a16:creationId xmlns:a16="http://schemas.microsoft.com/office/drawing/2014/main" id="{992F65EF-9E70-4481-814C-AD2473C07856}"/>
              </a:ext>
            </a:extLst>
          </p:cNvPr>
          <p:cNvGraphicFramePr/>
          <p:nvPr>
            <p:extLst>
              <p:ext uri="{D42A27DB-BD31-4B8C-83A1-F6EECF244321}">
                <p14:modId xmlns:p14="http://schemas.microsoft.com/office/powerpoint/2010/main" val="3163650786"/>
              </p:ext>
            </p:extLst>
          </p:nvPr>
        </p:nvGraphicFramePr>
        <p:xfrm>
          <a:off x="4014417" y="891007"/>
          <a:ext cx="4017261" cy="11303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40FBA1EA-28AC-40B3-BDCE-2CBE82EA01C5}"/>
              </a:ext>
            </a:extLst>
          </p:cNvPr>
          <p:cNvSpPr/>
          <p:nvPr/>
        </p:nvSpPr>
        <p:spPr>
          <a:xfrm>
            <a:off x="1636572" y="277114"/>
            <a:ext cx="6552000" cy="614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B577791-1A63-488C-8F2C-7E409334B1FD}"/>
              </a:ext>
            </a:extLst>
          </p:cNvPr>
          <p:cNvSpPr txBox="1"/>
          <p:nvPr/>
        </p:nvSpPr>
        <p:spPr>
          <a:xfrm>
            <a:off x="208233" y="-520"/>
            <a:ext cx="10143271" cy="769441"/>
          </a:xfrm>
          <a:prstGeom prst="rect">
            <a:avLst/>
          </a:prstGeom>
          <a:noFill/>
        </p:spPr>
        <p:txBody>
          <a:bodyPr wrap="square" rtlCol="0">
            <a:spAutoFit/>
          </a:bodyPr>
          <a:lstStyle/>
          <a:p>
            <a:r>
              <a:rPr lang="en-US" sz="4400" dirty="0">
                <a:solidFill>
                  <a:schemeClr val="accent2"/>
                </a:solidFill>
                <a:latin typeface="Palatino Linotype" panose="02040502050505030304" pitchFamily="18" charset="0"/>
              </a:rPr>
              <a:t>Regional Organization</a:t>
            </a:r>
          </a:p>
        </p:txBody>
      </p:sp>
      <p:sp>
        <p:nvSpPr>
          <p:cNvPr id="30" name="Rounded Rectangle 28">
            <a:extLst>
              <a:ext uri="{FF2B5EF4-FFF2-40B4-BE49-F238E27FC236}">
                <a16:creationId xmlns:a16="http://schemas.microsoft.com/office/drawing/2014/main" id="{BCA7648E-D6E9-4F48-94B3-F1F7D3ED844A}"/>
              </a:ext>
            </a:extLst>
          </p:cNvPr>
          <p:cNvSpPr/>
          <p:nvPr/>
        </p:nvSpPr>
        <p:spPr bwMode="auto">
          <a:xfrm>
            <a:off x="7297744" y="1440155"/>
            <a:ext cx="1094059" cy="556887"/>
          </a:xfrm>
          <a:prstGeom prst="roundRect">
            <a:avLst/>
          </a:prstGeom>
          <a:ln>
            <a:solidFill>
              <a:schemeClr val="accent3"/>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Accounting and Analytics</a:t>
            </a:r>
          </a:p>
        </p:txBody>
      </p:sp>
      <p:sp>
        <p:nvSpPr>
          <p:cNvPr id="31" name="Rounded Rectangle 28">
            <a:extLst>
              <a:ext uri="{FF2B5EF4-FFF2-40B4-BE49-F238E27FC236}">
                <a16:creationId xmlns:a16="http://schemas.microsoft.com/office/drawing/2014/main" id="{BCA7648E-D6E9-4F48-94B3-F1F7D3ED844A}"/>
              </a:ext>
            </a:extLst>
          </p:cNvPr>
          <p:cNvSpPr/>
          <p:nvPr/>
        </p:nvSpPr>
        <p:spPr bwMode="auto">
          <a:xfrm>
            <a:off x="8429947" y="1440155"/>
            <a:ext cx="1094059" cy="556887"/>
          </a:xfrm>
          <a:prstGeom prst="roundRect">
            <a:avLst/>
          </a:prstGeom>
          <a:ln>
            <a:solidFill>
              <a:schemeClr val="accent3"/>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Procurement and Processing</a:t>
            </a:r>
          </a:p>
        </p:txBody>
      </p:sp>
      <p:grpSp>
        <p:nvGrpSpPr>
          <p:cNvPr id="41" name="Group 21504"/>
          <p:cNvGrpSpPr>
            <a:grpSpLocks/>
          </p:cNvGrpSpPr>
          <p:nvPr/>
        </p:nvGrpSpPr>
        <p:grpSpPr bwMode="auto">
          <a:xfrm>
            <a:off x="974883" y="2911123"/>
            <a:ext cx="1005841" cy="2543513"/>
            <a:chOff x="2070400" y="2832656"/>
            <a:chExt cx="1006244" cy="2543369"/>
          </a:xfrm>
        </p:grpSpPr>
        <p:sp>
          <p:nvSpPr>
            <p:cNvPr id="42" name="Rectangle 41"/>
            <p:cNvSpPr/>
            <p:nvPr/>
          </p:nvSpPr>
          <p:spPr>
            <a:xfrm>
              <a:off x="2070400" y="2832656"/>
              <a:ext cx="1006243" cy="457175"/>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Vice President</a:t>
              </a:r>
            </a:p>
          </p:txBody>
        </p:sp>
        <p:sp>
          <p:nvSpPr>
            <p:cNvPr id="43" name="Rectangle 42"/>
            <p:cNvSpPr/>
            <p:nvPr/>
          </p:nvSpPr>
          <p:spPr>
            <a:xfrm>
              <a:off x="2070401" y="3342253"/>
              <a:ext cx="1006243" cy="457175"/>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Chapter Operations</a:t>
              </a:r>
            </a:p>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Director</a:t>
              </a:r>
            </a:p>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sp>
          <p:nvSpPr>
            <p:cNvPr id="44" name="Rectangle 43"/>
            <p:cNvSpPr/>
            <p:nvPr/>
          </p:nvSpPr>
          <p:spPr>
            <a:xfrm>
              <a:off x="2070401" y="3850157"/>
              <a:ext cx="1006243" cy="457175"/>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b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Membership and Volunteer Engagement</a:t>
              </a:r>
            </a:p>
            <a:p>
              <a:pPr algn="ctr">
                <a:defRPr/>
              </a:pPr>
              <a:endParaRPr lang="en-US" sz="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5" name="Rectangle 44"/>
            <p:cNvSpPr/>
            <p:nvPr/>
          </p:nvSpPr>
          <p:spPr>
            <a:xfrm>
              <a:off x="2070401" y="4378001"/>
              <a:ext cx="1006243" cy="457175"/>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Marketing and Communication</a:t>
              </a:r>
            </a:p>
          </p:txBody>
        </p:sp>
        <p:sp>
          <p:nvSpPr>
            <p:cNvPr id="46" name="Rectangle 45"/>
            <p:cNvSpPr/>
            <p:nvPr/>
          </p:nvSpPr>
          <p:spPr>
            <a:xfrm>
              <a:off x="2070401" y="4918850"/>
              <a:ext cx="1006243" cy="457175"/>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Programming</a:t>
              </a:r>
            </a:p>
          </p:txBody>
        </p:sp>
      </p:grpSp>
      <p:grpSp>
        <p:nvGrpSpPr>
          <p:cNvPr id="47" name="Group 21504"/>
          <p:cNvGrpSpPr>
            <a:grpSpLocks/>
          </p:cNvGrpSpPr>
          <p:nvPr/>
        </p:nvGrpSpPr>
        <p:grpSpPr bwMode="auto">
          <a:xfrm>
            <a:off x="2083651" y="2911353"/>
            <a:ext cx="1005841" cy="2530634"/>
            <a:chOff x="2070400" y="2832656"/>
            <a:chExt cx="1006244" cy="2530491"/>
          </a:xfrm>
        </p:grpSpPr>
        <p:sp>
          <p:nvSpPr>
            <p:cNvPr id="48" name="Rectangle 47"/>
            <p:cNvSpPr/>
            <p:nvPr/>
          </p:nvSpPr>
          <p:spPr>
            <a:xfrm>
              <a:off x="2070400" y="2832656"/>
              <a:ext cx="1006243" cy="457175"/>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Vice President</a:t>
              </a:r>
            </a:p>
          </p:txBody>
        </p:sp>
        <p:sp>
          <p:nvSpPr>
            <p:cNvPr id="49" name="Rectangle 48"/>
            <p:cNvSpPr/>
            <p:nvPr/>
          </p:nvSpPr>
          <p:spPr>
            <a:xfrm>
              <a:off x="2070401" y="3342253"/>
              <a:ext cx="1006243" cy="457175"/>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Chapter Operations</a:t>
              </a:r>
            </a:p>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Director</a:t>
              </a:r>
            </a:p>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sp>
          <p:nvSpPr>
            <p:cNvPr id="50" name="Rectangle 49"/>
            <p:cNvSpPr/>
            <p:nvPr/>
          </p:nvSpPr>
          <p:spPr>
            <a:xfrm>
              <a:off x="2070401" y="3850157"/>
              <a:ext cx="1006243" cy="457175"/>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a:spcBef>
                  <a:spcPts val="1200"/>
                </a:spcBef>
                <a:defRPr/>
              </a:pPr>
              <a:b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Membership and Volunteer Engagement</a:t>
              </a:r>
            </a:p>
            <a:p>
              <a:pPr algn="ctr">
                <a:defRPr/>
              </a:pPr>
              <a:endParaRPr lang="en-US" sz="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1" name="Rectangle 50"/>
            <p:cNvSpPr/>
            <p:nvPr/>
          </p:nvSpPr>
          <p:spPr>
            <a:xfrm>
              <a:off x="2070401" y="4360418"/>
              <a:ext cx="1006243" cy="457175"/>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Marketing and Communication</a:t>
              </a:r>
            </a:p>
          </p:txBody>
        </p:sp>
        <p:sp>
          <p:nvSpPr>
            <p:cNvPr id="52" name="Rectangle 51"/>
            <p:cNvSpPr/>
            <p:nvPr/>
          </p:nvSpPr>
          <p:spPr>
            <a:xfrm>
              <a:off x="2070401" y="4905972"/>
              <a:ext cx="1006243" cy="457175"/>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Programming</a:t>
              </a:r>
            </a:p>
          </p:txBody>
        </p:sp>
      </p:grpSp>
      <p:grpSp>
        <p:nvGrpSpPr>
          <p:cNvPr id="53" name="Group 21504"/>
          <p:cNvGrpSpPr>
            <a:grpSpLocks/>
          </p:cNvGrpSpPr>
          <p:nvPr/>
        </p:nvGrpSpPr>
        <p:grpSpPr bwMode="auto">
          <a:xfrm>
            <a:off x="3218378" y="2941241"/>
            <a:ext cx="1005841" cy="2517755"/>
            <a:chOff x="2070400" y="2832656"/>
            <a:chExt cx="1006244" cy="2517613"/>
          </a:xfrm>
        </p:grpSpPr>
        <p:sp>
          <p:nvSpPr>
            <p:cNvPr id="54" name="Rectangle 53"/>
            <p:cNvSpPr/>
            <p:nvPr/>
          </p:nvSpPr>
          <p:spPr>
            <a:xfrm>
              <a:off x="2070400" y="2832656"/>
              <a:ext cx="1006243" cy="457175"/>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Vice President</a:t>
              </a:r>
            </a:p>
          </p:txBody>
        </p:sp>
        <p:sp>
          <p:nvSpPr>
            <p:cNvPr id="55" name="Rectangle 54"/>
            <p:cNvSpPr/>
            <p:nvPr/>
          </p:nvSpPr>
          <p:spPr>
            <a:xfrm>
              <a:off x="2070401" y="3342253"/>
              <a:ext cx="1006243" cy="457175"/>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Chapter Operations</a:t>
              </a:r>
            </a:p>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Director</a:t>
              </a:r>
            </a:p>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sp>
          <p:nvSpPr>
            <p:cNvPr id="56" name="Rectangle 55"/>
            <p:cNvSpPr/>
            <p:nvPr/>
          </p:nvSpPr>
          <p:spPr>
            <a:xfrm>
              <a:off x="2070401" y="3867740"/>
              <a:ext cx="1006243" cy="457175"/>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b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Membership and Volunteer Engagement</a:t>
              </a:r>
            </a:p>
            <a:p>
              <a:pPr algn="ctr">
                <a:defRPr/>
              </a:pPr>
              <a:endParaRPr lang="en-US" sz="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7" name="Rectangle 56"/>
            <p:cNvSpPr/>
            <p:nvPr/>
          </p:nvSpPr>
          <p:spPr>
            <a:xfrm>
              <a:off x="2070401" y="4351627"/>
              <a:ext cx="1006243" cy="457175"/>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Marketing and Communication</a:t>
              </a:r>
            </a:p>
          </p:txBody>
        </p:sp>
        <p:sp>
          <p:nvSpPr>
            <p:cNvPr id="58" name="Rectangle 57"/>
            <p:cNvSpPr/>
            <p:nvPr/>
          </p:nvSpPr>
          <p:spPr>
            <a:xfrm>
              <a:off x="2070401" y="4893094"/>
              <a:ext cx="1006243" cy="457175"/>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Programming</a:t>
              </a:r>
            </a:p>
          </p:txBody>
        </p:sp>
      </p:grpSp>
      <p:grpSp>
        <p:nvGrpSpPr>
          <p:cNvPr id="59" name="Group 21504"/>
          <p:cNvGrpSpPr>
            <a:grpSpLocks/>
          </p:cNvGrpSpPr>
          <p:nvPr/>
        </p:nvGrpSpPr>
        <p:grpSpPr bwMode="auto">
          <a:xfrm>
            <a:off x="4291636" y="2940615"/>
            <a:ext cx="1005841" cy="2530634"/>
            <a:chOff x="2070400" y="2832656"/>
            <a:chExt cx="1006244" cy="2530491"/>
          </a:xfrm>
        </p:grpSpPr>
        <p:sp>
          <p:nvSpPr>
            <p:cNvPr id="60" name="Rectangle 59"/>
            <p:cNvSpPr/>
            <p:nvPr/>
          </p:nvSpPr>
          <p:spPr>
            <a:xfrm>
              <a:off x="2070400" y="2832656"/>
              <a:ext cx="1006243" cy="457175"/>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Vice President</a:t>
              </a:r>
            </a:p>
          </p:txBody>
        </p:sp>
        <p:sp>
          <p:nvSpPr>
            <p:cNvPr id="61" name="Rectangle 60"/>
            <p:cNvSpPr/>
            <p:nvPr/>
          </p:nvSpPr>
          <p:spPr>
            <a:xfrm>
              <a:off x="2070401" y="3342253"/>
              <a:ext cx="1006243" cy="457175"/>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Chapter Operations</a:t>
              </a:r>
            </a:p>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Director</a:t>
              </a:r>
            </a:p>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sp>
          <p:nvSpPr>
            <p:cNvPr id="62" name="Rectangle 61"/>
            <p:cNvSpPr/>
            <p:nvPr/>
          </p:nvSpPr>
          <p:spPr>
            <a:xfrm>
              <a:off x="2070401" y="3850157"/>
              <a:ext cx="1006243" cy="457175"/>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b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Membership and Volunteer Engagement</a:t>
              </a:r>
            </a:p>
            <a:p>
              <a:pPr algn="ctr">
                <a:defRPr/>
              </a:pPr>
              <a:endParaRPr lang="en-US" sz="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3" name="Rectangle 62"/>
            <p:cNvSpPr/>
            <p:nvPr/>
          </p:nvSpPr>
          <p:spPr>
            <a:xfrm>
              <a:off x="2070401" y="4351627"/>
              <a:ext cx="1006243" cy="457175"/>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Marketing and Communication</a:t>
              </a:r>
            </a:p>
          </p:txBody>
        </p:sp>
        <p:sp>
          <p:nvSpPr>
            <p:cNvPr id="64" name="Rectangle 63"/>
            <p:cNvSpPr/>
            <p:nvPr/>
          </p:nvSpPr>
          <p:spPr>
            <a:xfrm>
              <a:off x="2070401" y="4905972"/>
              <a:ext cx="1006243" cy="457175"/>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Programming</a:t>
              </a:r>
            </a:p>
          </p:txBody>
        </p:sp>
      </p:grpSp>
      <p:sp>
        <p:nvSpPr>
          <p:cNvPr id="69" name="TextBox 6">
            <a:extLst>
              <a:ext uri="{FF2B5EF4-FFF2-40B4-BE49-F238E27FC236}">
                <a16:creationId xmlns:a16="http://schemas.microsoft.com/office/drawing/2014/main" id="{C771BAB7-19F0-4D19-9499-343697C26933}"/>
              </a:ext>
            </a:extLst>
          </p:cNvPr>
          <p:cNvSpPr txBox="1">
            <a:spLocks noChangeArrowheads="1"/>
          </p:cNvSpPr>
          <p:nvPr/>
        </p:nvSpPr>
        <p:spPr bwMode="auto">
          <a:xfrm>
            <a:off x="8667295" y="199534"/>
            <a:ext cx="31977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r>
              <a:rPr lang="en-US" altLang="en-US" sz="1600" b="1" dirty="0">
                <a:solidFill>
                  <a:srgbClr val="7757A1"/>
                </a:solidFill>
                <a:latin typeface="Tisa Pro" panose="02010504030101020104" pitchFamily="50" charset="0"/>
              </a:rPr>
              <a:t>Purple titles =</a:t>
            </a:r>
            <a:endParaRPr lang="en-US" altLang="en-US" sz="1600" b="1" u="sng" dirty="0">
              <a:solidFill>
                <a:srgbClr val="7757A1"/>
              </a:solidFill>
              <a:latin typeface="Tisa Pro" panose="02010504030101020104" pitchFamily="50" charset="0"/>
            </a:endParaRPr>
          </a:p>
          <a:p>
            <a:pPr algn="r"/>
            <a:r>
              <a:rPr lang="en-US" altLang="en-US" sz="2000" b="1" dirty="0">
                <a:solidFill>
                  <a:schemeClr val="accent2"/>
                </a:solidFill>
                <a:latin typeface="Tisa Pro" panose="02010504030101020104" pitchFamily="50" charset="0"/>
              </a:rPr>
              <a:t>Regional Council </a:t>
            </a:r>
          </a:p>
        </p:txBody>
      </p:sp>
      <p:grpSp>
        <p:nvGrpSpPr>
          <p:cNvPr id="5" name="Group 4">
            <a:extLst>
              <a:ext uri="{FF2B5EF4-FFF2-40B4-BE49-F238E27FC236}">
                <a16:creationId xmlns:a16="http://schemas.microsoft.com/office/drawing/2014/main" id="{A89002FA-D01E-4E11-AE83-C1A294FFF964}"/>
              </a:ext>
            </a:extLst>
          </p:cNvPr>
          <p:cNvGrpSpPr/>
          <p:nvPr/>
        </p:nvGrpSpPr>
        <p:grpSpPr>
          <a:xfrm>
            <a:off x="5556064" y="1867436"/>
            <a:ext cx="6173282" cy="4157892"/>
            <a:chOff x="2387384" y="1263863"/>
            <a:chExt cx="6582846" cy="4463344"/>
          </a:xfrm>
        </p:grpSpPr>
        <p:sp>
          <p:nvSpPr>
            <p:cNvPr id="66" name="TextBox 65">
              <a:extLst>
                <a:ext uri="{FF2B5EF4-FFF2-40B4-BE49-F238E27FC236}">
                  <a16:creationId xmlns:a16="http://schemas.microsoft.com/office/drawing/2014/main" id="{E9F2C6BF-907C-4088-8CAF-4BDB9C39E538}"/>
                </a:ext>
              </a:extLst>
            </p:cNvPr>
            <p:cNvSpPr txBox="1"/>
            <p:nvPr/>
          </p:nvSpPr>
          <p:spPr>
            <a:xfrm rot="5400000">
              <a:off x="3495557" y="506317"/>
              <a:ext cx="3843339" cy="6059686"/>
            </a:xfrm>
            <a:prstGeom prst="roundRect">
              <a:avLst>
                <a:gd name="adj" fmla="val 4187"/>
              </a:avLst>
            </a:prstGeom>
            <a:solidFill>
              <a:schemeClr val="accent3"/>
            </a:solidFill>
          </p:spPr>
          <p:txBody>
            <a:bodyPr wrap="square" rtlCol="0">
              <a:spAutoFit/>
            </a:bodyPr>
            <a:lstStyle/>
            <a:p>
              <a:pPr algn="ctr"/>
              <a:endParaRPr lang="en-US" sz="2000" dirty="0">
                <a:solidFill>
                  <a:schemeClr val="accent1"/>
                </a:solidFill>
                <a:latin typeface="+mj-lt"/>
              </a:endParaRPr>
            </a:p>
            <a:p>
              <a:pPr algn="ctr"/>
              <a:endParaRPr lang="en-US" sz="4400" dirty="0">
                <a:solidFill>
                  <a:schemeClr val="accent1"/>
                </a:solidFill>
                <a:latin typeface="+mj-lt"/>
              </a:endParaRPr>
            </a:p>
            <a:p>
              <a:pPr algn="ctr"/>
              <a:endParaRPr lang="en-US" sz="4400" dirty="0">
                <a:solidFill>
                  <a:schemeClr val="accent1"/>
                </a:solidFill>
                <a:latin typeface="+mj-lt"/>
              </a:endParaRPr>
            </a:p>
            <a:p>
              <a:pPr algn="ctr"/>
              <a:endParaRPr lang="en-US" sz="4400" dirty="0">
                <a:solidFill>
                  <a:schemeClr val="accent1"/>
                </a:solidFill>
                <a:latin typeface="+mj-lt"/>
              </a:endParaRPr>
            </a:p>
            <a:p>
              <a:pPr algn="ctr"/>
              <a:r>
                <a:rPr lang="en-US" sz="4400" dirty="0">
                  <a:solidFill>
                    <a:schemeClr val="accent3"/>
                  </a:solidFill>
                  <a:latin typeface="+mj-lt"/>
                </a:rPr>
                <a:t>HBA </a:t>
              </a:r>
            </a:p>
            <a:p>
              <a:pPr algn="ctr"/>
              <a:r>
                <a:rPr lang="en-US" sz="4200" dirty="0">
                  <a:solidFill>
                    <a:schemeClr val="accent3"/>
                  </a:solidFill>
                  <a:latin typeface="+mj-lt"/>
                </a:rPr>
                <a:t>Experience</a:t>
              </a:r>
            </a:p>
            <a:p>
              <a:pPr algn="ctr"/>
              <a:endParaRPr lang="en-US" sz="2000" dirty="0">
                <a:solidFill>
                  <a:schemeClr val="accent1"/>
                </a:solidFill>
                <a:latin typeface="+mj-lt"/>
              </a:endParaRPr>
            </a:p>
            <a:p>
              <a:pPr algn="ctr"/>
              <a:endParaRPr lang="en-US" sz="4200" dirty="0">
                <a:solidFill>
                  <a:schemeClr val="accent1"/>
                </a:solidFill>
                <a:latin typeface="+mj-lt"/>
              </a:endParaRPr>
            </a:p>
            <a:p>
              <a:pPr algn="ctr"/>
              <a:endParaRPr lang="en-US" sz="4200" dirty="0">
                <a:solidFill>
                  <a:schemeClr val="accent1"/>
                </a:solidFill>
                <a:latin typeface="+mj-lt"/>
              </a:endParaRPr>
            </a:p>
            <a:p>
              <a:pPr algn="ctr"/>
              <a:endParaRPr lang="en-US" sz="4200" dirty="0">
                <a:solidFill>
                  <a:schemeClr val="accent1"/>
                </a:solidFill>
                <a:latin typeface="+mj-lt"/>
              </a:endParaRPr>
            </a:p>
          </p:txBody>
        </p:sp>
        <p:sp>
          <p:nvSpPr>
            <p:cNvPr id="70" name="Rectangle: Rounded Corners 69">
              <a:extLst>
                <a:ext uri="{FF2B5EF4-FFF2-40B4-BE49-F238E27FC236}">
                  <a16:creationId xmlns:a16="http://schemas.microsoft.com/office/drawing/2014/main" id="{327C746D-543E-46F4-8D42-C94E6636795F}"/>
                </a:ext>
              </a:extLst>
            </p:cNvPr>
            <p:cNvSpPr/>
            <p:nvPr/>
          </p:nvSpPr>
          <p:spPr>
            <a:xfrm>
              <a:off x="2623059" y="1730627"/>
              <a:ext cx="1789008" cy="1771768"/>
            </a:xfrm>
            <a:prstGeom prst="roundRect">
              <a:avLst/>
            </a:prstGeom>
            <a:noFill/>
            <a:ln>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1BAB95CA-3F22-4748-8204-889C99B577C1}"/>
                </a:ext>
              </a:extLst>
            </p:cNvPr>
            <p:cNvSpPr/>
            <p:nvPr/>
          </p:nvSpPr>
          <p:spPr>
            <a:xfrm>
              <a:off x="2864700" y="2093878"/>
              <a:ext cx="1341756" cy="338280"/>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03AA21E5-46DE-4D46-8E53-6684B9EA5923}"/>
                </a:ext>
              </a:extLst>
            </p:cNvPr>
            <p:cNvSpPr txBox="1"/>
            <p:nvPr/>
          </p:nvSpPr>
          <p:spPr>
            <a:xfrm>
              <a:off x="2687832" y="1752442"/>
              <a:ext cx="1705599" cy="261610"/>
            </a:xfrm>
            <a:prstGeom prst="rect">
              <a:avLst/>
            </a:prstGeom>
            <a:noFill/>
          </p:spPr>
          <p:txBody>
            <a:bodyPr wrap="square" rtlCol="0">
              <a:spAutoFit/>
            </a:bodyPr>
            <a:lstStyle/>
            <a:p>
              <a:pPr algn="ctr"/>
              <a:r>
                <a:rPr lang="en-US" sz="1100" b="1" dirty="0">
                  <a:solidFill>
                    <a:schemeClr val="bg1"/>
                  </a:solidFill>
                  <a:latin typeface="DIN Next LT Pro" panose="020B0503020203050203" pitchFamily="34" charset="0"/>
                  <a:ea typeface="Tahoma" panose="020B0604030504040204" pitchFamily="34" charset="0"/>
                  <a:cs typeface="Tahoma" panose="020B0604030504040204" pitchFamily="34" charset="0"/>
                </a:rPr>
                <a:t>Corporate Relations</a:t>
              </a:r>
              <a:r>
                <a:rPr lang="en-US" sz="1100" dirty="0">
                  <a:solidFill>
                    <a:schemeClr val="bg1"/>
                  </a:solidFill>
                  <a:latin typeface="DIN Next LT Pro" panose="020B0503020203050203" pitchFamily="34" charset="0"/>
                  <a:ea typeface="Tahoma" panose="020B0604030504040204" pitchFamily="34" charset="0"/>
                  <a:cs typeface="Tahoma" panose="020B0604030504040204" pitchFamily="34" charset="0"/>
                </a:rPr>
                <a:t> </a:t>
              </a:r>
            </a:p>
          </p:txBody>
        </p:sp>
        <p:sp>
          <p:nvSpPr>
            <p:cNvPr id="73" name="Rectangle: Rounded Corners 72">
              <a:extLst>
                <a:ext uri="{FF2B5EF4-FFF2-40B4-BE49-F238E27FC236}">
                  <a16:creationId xmlns:a16="http://schemas.microsoft.com/office/drawing/2014/main" id="{C1DC0637-EF5F-49F0-9B91-AABAF46017EA}"/>
                </a:ext>
              </a:extLst>
            </p:cNvPr>
            <p:cNvSpPr/>
            <p:nvPr/>
          </p:nvSpPr>
          <p:spPr>
            <a:xfrm>
              <a:off x="4521070" y="1729318"/>
              <a:ext cx="1789008" cy="1771768"/>
            </a:xfrm>
            <a:prstGeom prst="roundRect">
              <a:avLst/>
            </a:prstGeom>
            <a:noFill/>
            <a:ln>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BECE49B8-6F5D-4226-B460-6388FC83184B}"/>
                </a:ext>
              </a:extLst>
            </p:cNvPr>
            <p:cNvSpPr txBox="1"/>
            <p:nvPr/>
          </p:nvSpPr>
          <p:spPr>
            <a:xfrm>
              <a:off x="4550211" y="1739028"/>
              <a:ext cx="1720241" cy="261610"/>
            </a:xfrm>
            <a:prstGeom prst="rect">
              <a:avLst/>
            </a:prstGeom>
            <a:noFill/>
          </p:spPr>
          <p:txBody>
            <a:bodyPr wrap="square" rtlCol="0">
              <a:spAutoFit/>
            </a:bodyPr>
            <a:lstStyle/>
            <a:p>
              <a:pPr algn="ctr"/>
              <a:r>
                <a:rPr lang="en-US" sz="1100" b="1" dirty="0">
                  <a:solidFill>
                    <a:schemeClr val="bg1"/>
                  </a:solidFill>
                  <a:latin typeface="DIN Next LT Pro" panose="020B0503020203050203" pitchFamily="34" charset="0"/>
                  <a:ea typeface="Tahoma" panose="020B0604030504040204" pitchFamily="34" charset="0"/>
                  <a:cs typeface="Tahoma" panose="020B0604030504040204" pitchFamily="34" charset="0"/>
                </a:rPr>
                <a:t>Member Experience</a:t>
              </a:r>
            </a:p>
          </p:txBody>
        </p:sp>
        <p:sp>
          <p:nvSpPr>
            <p:cNvPr id="75" name="Rounded Rectangle 32">
              <a:extLst>
                <a:ext uri="{FF2B5EF4-FFF2-40B4-BE49-F238E27FC236}">
                  <a16:creationId xmlns:a16="http://schemas.microsoft.com/office/drawing/2014/main" id="{2CCE8836-E5D0-4F85-B60B-086373397469}"/>
                </a:ext>
              </a:extLst>
            </p:cNvPr>
            <p:cNvSpPr/>
            <p:nvPr/>
          </p:nvSpPr>
          <p:spPr bwMode="auto">
            <a:xfrm>
              <a:off x="2875358" y="2768312"/>
              <a:ext cx="1341756" cy="177177"/>
            </a:xfrm>
            <a:prstGeom prst="roundRect">
              <a:avLst/>
            </a:prstGeom>
            <a:solidFill>
              <a:schemeClr val="accent2"/>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600" dirty="0">
                  <a:solidFill>
                    <a:schemeClr val="bg1"/>
                  </a:solidFill>
                  <a:latin typeface="Tahoma" panose="020B0604030504040204" pitchFamily="34" charset="0"/>
                  <a:ea typeface="Tahoma" panose="020B0604030504040204" pitchFamily="34" charset="0"/>
                  <a:cs typeface="Tahoma" panose="020B0604030504040204" pitchFamily="34" charset="0"/>
                </a:rPr>
                <a:t>Business Development</a:t>
              </a:r>
            </a:p>
          </p:txBody>
        </p:sp>
        <p:sp>
          <p:nvSpPr>
            <p:cNvPr id="76" name="Rounded Rectangle 32">
              <a:extLst>
                <a:ext uri="{FF2B5EF4-FFF2-40B4-BE49-F238E27FC236}">
                  <a16:creationId xmlns:a16="http://schemas.microsoft.com/office/drawing/2014/main" id="{3C211434-EDB3-4406-82AA-A35476A16F06}"/>
                </a:ext>
              </a:extLst>
            </p:cNvPr>
            <p:cNvSpPr/>
            <p:nvPr/>
          </p:nvSpPr>
          <p:spPr bwMode="auto">
            <a:xfrm>
              <a:off x="3464973" y="2462930"/>
              <a:ext cx="760328" cy="265765"/>
            </a:xfrm>
            <a:prstGeom prst="roundRect">
              <a:avLst/>
            </a:prstGeom>
            <a:solidFill>
              <a:schemeClr val="tx1"/>
            </a:solidFill>
            <a:ln>
              <a:solidFill>
                <a:schemeClr val="tx1"/>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900" dirty="0">
                  <a:solidFill>
                    <a:schemeClr val="bg1"/>
                  </a:solidFill>
                  <a:latin typeface="Tahoma" panose="020B0604030504040204" pitchFamily="34" charset="0"/>
                  <a:ea typeface="Tahoma" panose="020B0604030504040204" pitchFamily="34" charset="0"/>
                  <a:cs typeface="Tahoma" panose="020B0604030504040204" pitchFamily="34" charset="0"/>
                </a:rPr>
                <a:t>VP</a:t>
              </a:r>
            </a:p>
          </p:txBody>
        </p:sp>
        <p:sp>
          <p:nvSpPr>
            <p:cNvPr id="77" name="TextBox 76">
              <a:extLst>
                <a:ext uri="{FF2B5EF4-FFF2-40B4-BE49-F238E27FC236}">
                  <a16:creationId xmlns:a16="http://schemas.microsoft.com/office/drawing/2014/main" id="{E3D6D03F-19F9-4433-BE89-18FA67242366}"/>
                </a:ext>
              </a:extLst>
            </p:cNvPr>
            <p:cNvSpPr txBox="1"/>
            <p:nvPr/>
          </p:nvSpPr>
          <p:spPr>
            <a:xfrm>
              <a:off x="2958362" y="2155431"/>
              <a:ext cx="1167932" cy="230832"/>
            </a:xfrm>
            <a:prstGeom prst="rect">
              <a:avLst/>
            </a:prstGeom>
            <a:noFill/>
          </p:spPr>
          <p:txBody>
            <a:bodyPr wrap="square">
              <a:spAutoFit/>
            </a:bodyPr>
            <a:lstStyle/>
            <a:p>
              <a:pPr algn="ctr"/>
              <a:r>
                <a:rPr lang="en-US" sz="900" dirty="0">
                  <a:solidFill>
                    <a:schemeClr val="bg1"/>
                  </a:solidFill>
                  <a:latin typeface="Tahoma" panose="020B0604030504040204" pitchFamily="34" charset="0"/>
                  <a:ea typeface="Tahoma" panose="020B0604030504040204" pitchFamily="34" charset="0"/>
                  <a:cs typeface="Tahoma" panose="020B0604030504040204" pitchFamily="34" charset="0"/>
                </a:rPr>
                <a:t>President</a:t>
              </a:r>
              <a:endParaRPr lang="en-US" sz="900" dirty="0"/>
            </a:p>
          </p:txBody>
        </p:sp>
        <p:sp>
          <p:nvSpPr>
            <p:cNvPr id="78" name="Rectangle: Rounded Corners 77">
              <a:extLst>
                <a:ext uri="{FF2B5EF4-FFF2-40B4-BE49-F238E27FC236}">
                  <a16:creationId xmlns:a16="http://schemas.microsoft.com/office/drawing/2014/main" id="{219AAB4A-C969-48A8-B10B-6770AE9CB7DC}"/>
                </a:ext>
              </a:extLst>
            </p:cNvPr>
            <p:cNvSpPr/>
            <p:nvPr/>
          </p:nvSpPr>
          <p:spPr>
            <a:xfrm>
              <a:off x="6428461" y="1727056"/>
              <a:ext cx="1789008" cy="1771768"/>
            </a:xfrm>
            <a:prstGeom prst="roundRect">
              <a:avLst/>
            </a:prstGeom>
            <a:noFill/>
            <a:ln>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1143D302-D156-456D-915E-9F88ACA387B2}"/>
                </a:ext>
              </a:extLst>
            </p:cNvPr>
            <p:cNvSpPr txBox="1"/>
            <p:nvPr/>
          </p:nvSpPr>
          <p:spPr>
            <a:xfrm>
              <a:off x="6470016" y="1727056"/>
              <a:ext cx="1720241" cy="280829"/>
            </a:xfrm>
            <a:prstGeom prst="rect">
              <a:avLst/>
            </a:prstGeom>
            <a:noFill/>
          </p:spPr>
          <p:txBody>
            <a:bodyPr wrap="square" rtlCol="0">
              <a:spAutoFit/>
            </a:bodyPr>
            <a:lstStyle/>
            <a:p>
              <a:pPr algn="ctr"/>
              <a:r>
                <a:rPr lang="en-US" sz="1100" b="1" dirty="0">
                  <a:solidFill>
                    <a:schemeClr val="bg1"/>
                  </a:solidFill>
                  <a:latin typeface="DIN Next LT Pro" panose="020B0503020203050203" pitchFamily="34" charset="0"/>
                  <a:ea typeface="Tahoma" panose="020B0604030504040204" pitchFamily="34" charset="0"/>
                  <a:cs typeface="Tahoma" panose="020B0604030504040204" pitchFamily="34" charset="0"/>
                </a:rPr>
                <a:t>Volunteer Experience</a:t>
              </a:r>
            </a:p>
          </p:txBody>
        </p:sp>
        <p:sp>
          <p:nvSpPr>
            <p:cNvPr id="80" name="Rectangle: Rounded Corners 79">
              <a:extLst>
                <a:ext uri="{FF2B5EF4-FFF2-40B4-BE49-F238E27FC236}">
                  <a16:creationId xmlns:a16="http://schemas.microsoft.com/office/drawing/2014/main" id="{DD4380DF-DF06-44CD-8EAB-8756DADDDD8A}"/>
                </a:ext>
              </a:extLst>
            </p:cNvPr>
            <p:cNvSpPr/>
            <p:nvPr/>
          </p:nvSpPr>
          <p:spPr>
            <a:xfrm>
              <a:off x="6426960" y="3604418"/>
              <a:ext cx="1789008" cy="1771768"/>
            </a:xfrm>
            <a:prstGeom prst="roundRect">
              <a:avLst/>
            </a:prstGeom>
            <a:noFill/>
            <a:ln>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DB94F5AA-D790-4840-B22C-758BBD6727AE}"/>
                </a:ext>
              </a:extLst>
            </p:cNvPr>
            <p:cNvSpPr txBox="1"/>
            <p:nvPr/>
          </p:nvSpPr>
          <p:spPr>
            <a:xfrm>
              <a:off x="6229860" y="3598333"/>
              <a:ext cx="2191530" cy="261610"/>
            </a:xfrm>
            <a:prstGeom prst="rect">
              <a:avLst/>
            </a:prstGeom>
            <a:noFill/>
          </p:spPr>
          <p:txBody>
            <a:bodyPr wrap="square" rtlCol="0">
              <a:spAutoFit/>
            </a:bodyPr>
            <a:lstStyle/>
            <a:p>
              <a:pPr algn="ctr"/>
              <a:r>
                <a:rPr lang="en-US" sz="1100" b="1" dirty="0">
                  <a:solidFill>
                    <a:schemeClr val="bg1"/>
                  </a:solidFill>
                  <a:latin typeface="DIN Next LT Pro" panose="020B0503020203050203" pitchFamily="34" charset="0"/>
                  <a:ea typeface="Tahoma" panose="020B0604030504040204" pitchFamily="34" charset="0"/>
                  <a:cs typeface="Tahoma" panose="020B0604030504040204" pitchFamily="34" charset="0"/>
                </a:rPr>
                <a:t>Marketing and Comms</a:t>
              </a:r>
            </a:p>
          </p:txBody>
        </p:sp>
        <p:sp>
          <p:nvSpPr>
            <p:cNvPr id="82" name="Rectangle: Rounded Corners 81">
              <a:extLst>
                <a:ext uri="{FF2B5EF4-FFF2-40B4-BE49-F238E27FC236}">
                  <a16:creationId xmlns:a16="http://schemas.microsoft.com/office/drawing/2014/main" id="{10343122-1D44-4CE5-8BF9-614A9FD034D0}"/>
                </a:ext>
              </a:extLst>
            </p:cNvPr>
            <p:cNvSpPr/>
            <p:nvPr/>
          </p:nvSpPr>
          <p:spPr>
            <a:xfrm>
              <a:off x="2639616" y="3600270"/>
              <a:ext cx="1789008" cy="1771768"/>
            </a:xfrm>
            <a:prstGeom prst="roundRect">
              <a:avLst/>
            </a:prstGeom>
            <a:noFill/>
            <a:ln>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33755806-2FFC-4BF6-8C74-5FCF65F00CB5}"/>
                </a:ext>
              </a:extLst>
            </p:cNvPr>
            <p:cNvSpPr txBox="1"/>
            <p:nvPr/>
          </p:nvSpPr>
          <p:spPr>
            <a:xfrm>
              <a:off x="2670524" y="3609054"/>
              <a:ext cx="1720241" cy="261610"/>
            </a:xfrm>
            <a:prstGeom prst="rect">
              <a:avLst/>
            </a:prstGeom>
            <a:noFill/>
          </p:spPr>
          <p:txBody>
            <a:bodyPr wrap="square" rtlCol="0">
              <a:spAutoFit/>
            </a:bodyPr>
            <a:lstStyle/>
            <a:p>
              <a:pPr algn="ctr"/>
              <a:r>
                <a:rPr lang="en-US" sz="1100" b="1" dirty="0">
                  <a:solidFill>
                    <a:schemeClr val="bg1"/>
                  </a:solidFill>
                  <a:latin typeface="DIN Next LT Pro" panose="020B0503020203050203" pitchFamily="34" charset="0"/>
                  <a:ea typeface="Tahoma" panose="020B0604030504040204" pitchFamily="34" charset="0"/>
                  <a:cs typeface="Tahoma" panose="020B0604030504040204" pitchFamily="34" charset="0"/>
                </a:rPr>
                <a:t>Education And Events</a:t>
              </a:r>
            </a:p>
          </p:txBody>
        </p:sp>
        <p:sp>
          <p:nvSpPr>
            <p:cNvPr id="84" name="Rectangle: Rounded Corners 83">
              <a:extLst>
                <a:ext uri="{FF2B5EF4-FFF2-40B4-BE49-F238E27FC236}">
                  <a16:creationId xmlns:a16="http://schemas.microsoft.com/office/drawing/2014/main" id="{12F3355B-E2F9-41C7-B954-2FE5807F4317}"/>
                </a:ext>
              </a:extLst>
            </p:cNvPr>
            <p:cNvSpPr/>
            <p:nvPr/>
          </p:nvSpPr>
          <p:spPr>
            <a:xfrm>
              <a:off x="4517296" y="3621160"/>
              <a:ext cx="1789008" cy="1771768"/>
            </a:xfrm>
            <a:prstGeom prst="roundRect">
              <a:avLst/>
            </a:prstGeom>
            <a:noFill/>
            <a:ln>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D88E9410-F4A4-4844-9807-792B82FD760E}"/>
                </a:ext>
              </a:extLst>
            </p:cNvPr>
            <p:cNvSpPr txBox="1"/>
            <p:nvPr/>
          </p:nvSpPr>
          <p:spPr>
            <a:xfrm>
              <a:off x="4417872" y="3621160"/>
              <a:ext cx="1978222" cy="280829"/>
            </a:xfrm>
            <a:prstGeom prst="rect">
              <a:avLst/>
            </a:prstGeom>
            <a:noFill/>
          </p:spPr>
          <p:txBody>
            <a:bodyPr wrap="square" rtlCol="0">
              <a:spAutoFit/>
            </a:bodyPr>
            <a:lstStyle/>
            <a:p>
              <a:pPr algn="ctr"/>
              <a:r>
                <a:rPr lang="en-US" sz="1100" b="1" dirty="0">
                  <a:solidFill>
                    <a:schemeClr val="bg1"/>
                  </a:solidFill>
                  <a:latin typeface="DIN Next LT Pro" panose="020B0503020203050203" pitchFamily="34" charset="0"/>
                  <a:ea typeface="Tahoma" panose="020B0604030504040204" pitchFamily="34" charset="0"/>
                  <a:cs typeface="Tahoma" panose="020B0604030504040204" pitchFamily="34" charset="0"/>
                </a:rPr>
                <a:t>Member Value Offerings</a:t>
              </a:r>
            </a:p>
          </p:txBody>
        </p:sp>
        <p:sp>
          <p:nvSpPr>
            <p:cNvPr id="86" name="Rounded Rectangle 32">
              <a:extLst>
                <a:ext uri="{FF2B5EF4-FFF2-40B4-BE49-F238E27FC236}">
                  <a16:creationId xmlns:a16="http://schemas.microsoft.com/office/drawing/2014/main" id="{3E56D418-AA6B-493C-824C-65BD7AAE3A25}"/>
                </a:ext>
              </a:extLst>
            </p:cNvPr>
            <p:cNvSpPr/>
            <p:nvPr/>
          </p:nvSpPr>
          <p:spPr bwMode="auto">
            <a:xfrm>
              <a:off x="2874193" y="2468462"/>
              <a:ext cx="536702" cy="265765"/>
            </a:xfrm>
            <a:prstGeom prst="roundRect">
              <a:avLst/>
            </a:prstGeom>
            <a:solidFill>
              <a:schemeClr val="accent4"/>
            </a:solidFill>
            <a:ln>
              <a:solidFill>
                <a:schemeClr val="accent4"/>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600" dirty="0">
                  <a:solidFill>
                    <a:schemeClr val="tx1"/>
                  </a:solidFill>
                  <a:latin typeface="Tahoma" panose="020B0604030504040204" pitchFamily="34" charset="0"/>
                  <a:ea typeface="Tahoma" panose="020B0604030504040204" pitchFamily="34" charset="0"/>
                  <a:cs typeface="Tahoma" panose="020B0604030504040204" pitchFamily="34" charset="0"/>
                </a:rPr>
                <a:t>Ops/ Insights</a:t>
              </a:r>
            </a:p>
          </p:txBody>
        </p:sp>
        <p:sp>
          <p:nvSpPr>
            <p:cNvPr id="87" name="Rounded Rectangle 32">
              <a:extLst>
                <a:ext uri="{FF2B5EF4-FFF2-40B4-BE49-F238E27FC236}">
                  <a16:creationId xmlns:a16="http://schemas.microsoft.com/office/drawing/2014/main" id="{11FA4B9F-33EE-4471-AC44-FC0A08C75350}"/>
                </a:ext>
              </a:extLst>
            </p:cNvPr>
            <p:cNvSpPr/>
            <p:nvPr/>
          </p:nvSpPr>
          <p:spPr bwMode="auto">
            <a:xfrm>
              <a:off x="2864700" y="2992035"/>
              <a:ext cx="1341756" cy="177177"/>
            </a:xfrm>
            <a:prstGeom prst="roundRect">
              <a:avLst/>
            </a:prstGeom>
            <a:solidFill>
              <a:schemeClr val="accent2"/>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600" dirty="0">
                  <a:solidFill>
                    <a:schemeClr val="bg1"/>
                  </a:solidFill>
                  <a:latin typeface="Tahoma" panose="020B0604030504040204" pitchFamily="34" charset="0"/>
                  <a:ea typeface="Tahoma" panose="020B0604030504040204" pitchFamily="34" charset="0"/>
                  <a:cs typeface="Tahoma" panose="020B0604030504040204" pitchFamily="34" charset="0"/>
                </a:rPr>
                <a:t>Corporate Engagement</a:t>
              </a:r>
            </a:p>
          </p:txBody>
        </p:sp>
        <p:sp>
          <p:nvSpPr>
            <p:cNvPr id="88" name="Rounded Rectangle 32">
              <a:extLst>
                <a:ext uri="{FF2B5EF4-FFF2-40B4-BE49-F238E27FC236}">
                  <a16:creationId xmlns:a16="http://schemas.microsoft.com/office/drawing/2014/main" id="{C74F2573-2862-4346-AB59-679AA40E0609}"/>
                </a:ext>
              </a:extLst>
            </p:cNvPr>
            <p:cNvSpPr/>
            <p:nvPr/>
          </p:nvSpPr>
          <p:spPr bwMode="auto">
            <a:xfrm>
              <a:off x="2859554" y="3209056"/>
              <a:ext cx="1341756" cy="177177"/>
            </a:xfrm>
            <a:prstGeom prst="roundRect">
              <a:avLst/>
            </a:prstGeom>
            <a:solidFill>
              <a:schemeClr val="accent2"/>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600" dirty="0">
                  <a:solidFill>
                    <a:schemeClr val="bg1"/>
                  </a:solidFill>
                  <a:latin typeface="Tahoma" panose="020B0604030504040204" pitchFamily="34" charset="0"/>
                  <a:ea typeface="Tahoma" panose="020B0604030504040204" pitchFamily="34" charset="0"/>
                  <a:cs typeface="Tahoma" panose="020B0604030504040204" pitchFamily="34" charset="0"/>
                </a:rPr>
                <a:t>Ambassador Program</a:t>
              </a:r>
            </a:p>
          </p:txBody>
        </p:sp>
        <p:sp>
          <p:nvSpPr>
            <p:cNvPr id="89" name="Rectangle: Rounded Corners 88">
              <a:extLst>
                <a:ext uri="{FF2B5EF4-FFF2-40B4-BE49-F238E27FC236}">
                  <a16:creationId xmlns:a16="http://schemas.microsoft.com/office/drawing/2014/main" id="{57FFDF94-21D9-4125-8885-1FF6935F4776}"/>
                </a:ext>
              </a:extLst>
            </p:cNvPr>
            <p:cNvSpPr/>
            <p:nvPr/>
          </p:nvSpPr>
          <p:spPr>
            <a:xfrm>
              <a:off x="4749398" y="2079795"/>
              <a:ext cx="1341756" cy="338280"/>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32">
              <a:extLst>
                <a:ext uri="{FF2B5EF4-FFF2-40B4-BE49-F238E27FC236}">
                  <a16:creationId xmlns:a16="http://schemas.microsoft.com/office/drawing/2014/main" id="{7D6DEFA1-FE60-4F28-9107-A1071117B8CC}"/>
                </a:ext>
              </a:extLst>
            </p:cNvPr>
            <p:cNvSpPr/>
            <p:nvPr/>
          </p:nvSpPr>
          <p:spPr bwMode="auto">
            <a:xfrm>
              <a:off x="4760056" y="2754229"/>
              <a:ext cx="1341756" cy="177177"/>
            </a:xfrm>
            <a:prstGeom prst="roundRect">
              <a:avLst/>
            </a:prstGeom>
            <a:solidFill>
              <a:schemeClr val="accent2"/>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600" dirty="0">
                  <a:solidFill>
                    <a:schemeClr val="bg1"/>
                  </a:solidFill>
                  <a:latin typeface="Tahoma" panose="020B0604030504040204" pitchFamily="34" charset="0"/>
                  <a:ea typeface="Tahoma" panose="020B0604030504040204" pitchFamily="34" charset="0"/>
                  <a:cs typeface="Tahoma" panose="020B0604030504040204" pitchFamily="34" charset="0"/>
                </a:rPr>
                <a:t>Member Recruitment</a:t>
              </a:r>
            </a:p>
          </p:txBody>
        </p:sp>
        <p:sp>
          <p:nvSpPr>
            <p:cNvPr id="91" name="Rounded Rectangle 32">
              <a:extLst>
                <a:ext uri="{FF2B5EF4-FFF2-40B4-BE49-F238E27FC236}">
                  <a16:creationId xmlns:a16="http://schemas.microsoft.com/office/drawing/2014/main" id="{60116FC6-DE0E-4B40-989F-28E7E16034D5}"/>
                </a:ext>
              </a:extLst>
            </p:cNvPr>
            <p:cNvSpPr/>
            <p:nvPr/>
          </p:nvSpPr>
          <p:spPr bwMode="auto">
            <a:xfrm>
              <a:off x="5349671" y="2448847"/>
              <a:ext cx="760328" cy="265765"/>
            </a:xfrm>
            <a:prstGeom prst="roundRect">
              <a:avLst/>
            </a:prstGeom>
            <a:solidFill>
              <a:schemeClr val="tx1"/>
            </a:solidFill>
            <a:ln>
              <a:solidFill>
                <a:schemeClr val="tx1"/>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900" dirty="0">
                  <a:solidFill>
                    <a:schemeClr val="bg1"/>
                  </a:solidFill>
                  <a:latin typeface="Tahoma" panose="020B0604030504040204" pitchFamily="34" charset="0"/>
                  <a:ea typeface="Tahoma" panose="020B0604030504040204" pitchFamily="34" charset="0"/>
                  <a:cs typeface="Tahoma" panose="020B0604030504040204" pitchFamily="34" charset="0"/>
                </a:rPr>
                <a:t>VP</a:t>
              </a:r>
            </a:p>
          </p:txBody>
        </p:sp>
        <p:sp>
          <p:nvSpPr>
            <p:cNvPr id="92" name="TextBox 91">
              <a:extLst>
                <a:ext uri="{FF2B5EF4-FFF2-40B4-BE49-F238E27FC236}">
                  <a16:creationId xmlns:a16="http://schemas.microsoft.com/office/drawing/2014/main" id="{8C09656E-9D63-44C1-A6D9-E80389996C3D}"/>
                </a:ext>
              </a:extLst>
            </p:cNvPr>
            <p:cNvSpPr txBox="1"/>
            <p:nvPr/>
          </p:nvSpPr>
          <p:spPr>
            <a:xfrm>
              <a:off x="4843060" y="2141348"/>
              <a:ext cx="1167932" cy="230832"/>
            </a:xfrm>
            <a:prstGeom prst="rect">
              <a:avLst/>
            </a:prstGeom>
            <a:noFill/>
          </p:spPr>
          <p:txBody>
            <a:bodyPr wrap="square">
              <a:spAutoFit/>
            </a:bodyPr>
            <a:lstStyle/>
            <a:p>
              <a:pPr algn="ctr"/>
              <a:r>
                <a:rPr lang="en-US" sz="900" dirty="0">
                  <a:solidFill>
                    <a:schemeClr val="bg1"/>
                  </a:solidFill>
                  <a:latin typeface="Tahoma" panose="020B0604030504040204" pitchFamily="34" charset="0"/>
                  <a:ea typeface="Tahoma" panose="020B0604030504040204" pitchFamily="34" charset="0"/>
                  <a:cs typeface="Tahoma" panose="020B0604030504040204" pitchFamily="34" charset="0"/>
                </a:rPr>
                <a:t>President</a:t>
              </a:r>
              <a:endParaRPr lang="en-US" sz="900" dirty="0"/>
            </a:p>
          </p:txBody>
        </p:sp>
        <p:sp>
          <p:nvSpPr>
            <p:cNvPr id="93" name="Rounded Rectangle 32">
              <a:extLst>
                <a:ext uri="{FF2B5EF4-FFF2-40B4-BE49-F238E27FC236}">
                  <a16:creationId xmlns:a16="http://schemas.microsoft.com/office/drawing/2014/main" id="{25E991DA-F506-41BE-9461-9A673F863A2B}"/>
                </a:ext>
              </a:extLst>
            </p:cNvPr>
            <p:cNvSpPr/>
            <p:nvPr/>
          </p:nvSpPr>
          <p:spPr bwMode="auto">
            <a:xfrm>
              <a:off x="4758891" y="2454379"/>
              <a:ext cx="536702" cy="265765"/>
            </a:xfrm>
            <a:prstGeom prst="roundRect">
              <a:avLst/>
            </a:prstGeom>
            <a:solidFill>
              <a:schemeClr val="accent4"/>
            </a:solidFill>
            <a:ln>
              <a:solidFill>
                <a:schemeClr val="accent4"/>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600" dirty="0">
                  <a:solidFill>
                    <a:schemeClr val="tx1"/>
                  </a:solidFill>
                  <a:latin typeface="Tahoma" panose="020B0604030504040204" pitchFamily="34" charset="0"/>
                  <a:ea typeface="Tahoma" panose="020B0604030504040204" pitchFamily="34" charset="0"/>
                  <a:cs typeface="Tahoma" panose="020B0604030504040204" pitchFamily="34" charset="0"/>
                </a:rPr>
                <a:t>Ops/ Insights</a:t>
              </a:r>
            </a:p>
          </p:txBody>
        </p:sp>
        <p:sp>
          <p:nvSpPr>
            <p:cNvPr id="94" name="Rounded Rectangle 32">
              <a:extLst>
                <a:ext uri="{FF2B5EF4-FFF2-40B4-BE49-F238E27FC236}">
                  <a16:creationId xmlns:a16="http://schemas.microsoft.com/office/drawing/2014/main" id="{08F8DF84-F379-41E3-88CE-ED18FB83D897}"/>
                </a:ext>
              </a:extLst>
            </p:cNvPr>
            <p:cNvSpPr/>
            <p:nvPr/>
          </p:nvSpPr>
          <p:spPr bwMode="auto">
            <a:xfrm>
              <a:off x="4749398" y="2977952"/>
              <a:ext cx="1341756" cy="177177"/>
            </a:xfrm>
            <a:prstGeom prst="roundRect">
              <a:avLst/>
            </a:prstGeom>
            <a:solidFill>
              <a:schemeClr val="accent2"/>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600" dirty="0">
                  <a:solidFill>
                    <a:schemeClr val="bg1"/>
                  </a:solidFill>
                  <a:latin typeface="Tahoma" panose="020B0604030504040204" pitchFamily="34" charset="0"/>
                  <a:ea typeface="Tahoma" panose="020B0604030504040204" pitchFamily="34" charset="0"/>
                  <a:cs typeface="Tahoma" panose="020B0604030504040204" pitchFamily="34" charset="0"/>
                </a:rPr>
                <a:t>Member Engagement</a:t>
              </a:r>
            </a:p>
          </p:txBody>
        </p:sp>
        <p:sp>
          <p:nvSpPr>
            <p:cNvPr id="95" name="Rectangle: Rounded Corners 94">
              <a:extLst>
                <a:ext uri="{FF2B5EF4-FFF2-40B4-BE49-F238E27FC236}">
                  <a16:creationId xmlns:a16="http://schemas.microsoft.com/office/drawing/2014/main" id="{60D7F2C6-1A98-45FC-971E-9DA47452B62A}"/>
                </a:ext>
              </a:extLst>
            </p:cNvPr>
            <p:cNvSpPr/>
            <p:nvPr/>
          </p:nvSpPr>
          <p:spPr>
            <a:xfrm>
              <a:off x="6651950" y="2057424"/>
              <a:ext cx="1341756" cy="338280"/>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32">
              <a:extLst>
                <a:ext uri="{FF2B5EF4-FFF2-40B4-BE49-F238E27FC236}">
                  <a16:creationId xmlns:a16="http://schemas.microsoft.com/office/drawing/2014/main" id="{13210DA6-F527-4131-8161-F96EB5039322}"/>
                </a:ext>
              </a:extLst>
            </p:cNvPr>
            <p:cNvSpPr/>
            <p:nvPr/>
          </p:nvSpPr>
          <p:spPr bwMode="auto">
            <a:xfrm>
              <a:off x="6662608" y="2731858"/>
              <a:ext cx="1341756" cy="177177"/>
            </a:xfrm>
            <a:prstGeom prst="roundRect">
              <a:avLst/>
            </a:prstGeom>
            <a:solidFill>
              <a:schemeClr val="accent2"/>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600" dirty="0">
                  <a:solidFill>
                    <a:schemeClr val="bg1"/>
                  </a:solidFill>
                  <a:latin typeface="Tahoma" panose="020B0604030504040204" pitchFamily="34" charset="0"/>
                  <a:ea typeface="Tahoma" panose="020B0604030504040204" pitchFamily="34" charset="0"/>
                  <a:cs typeface="Tahoma" panose="020B0604030504040204" pitchFamily="34" charset="0"/>
                </a:rPr>
                <a:t>Leader Recruitment</a:t>
              </a:r>
            </a:p>
          </p:txBody>
        </p:sp>
        <p:sp>
          <p:nvSpPr>
            <p:cNvPr id="97" name="Rounded Rectangle 32">
              <a:extLst>
                <a:ext uri="{FF2B5EF4-FFF2-40B4-BE49-F238E27FC236}">
                  <a16:creationId xmlns:a16="http://schemas.microsoft.com/office/drawing/2014/main" id="{EDD957AD-FE03-4A47-8E26-42AD14D54AA2}"/>
                </a:ext>
              </a:extLst>
            </p:cNvPr>
            <p:cNvSpPr/>
            <p:nvPr/>
          </p:nvSpPr>
          <p:spPr bwMode="auto">
            <a:xfrm>
              <a:off x="7252223" y="2426476"/>
              <a:ext cx="760328" cy="265765"/>
            </a:xfrm>
            <a:prstGeom prst="roundRect">
              <a:avLst/>
            </a:prstGeom>
            <a:solidFill>
              <a:schemeClr val="tx1"/>
            </a:solidFill>
            <a:ln>
              <a:solidFill>
                <a:schemeClr val="tx1"/>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900" dirty="0">
                  <a:solidFill>
                    <a:schemeClr val="bg1"/>
                  </a:solidFill>
                  <a:latin typeface="Tahoma" panose="020B0604030504040204" pitchFamily="34" charset="0"/>
                  <a:ea typeface="Tahoma" panose="020B0604030504040204" pitchFamily="34" charset="0"/>
                  <a:cs typeface="Tahoma" panose="020B0604030504040204" pitchFamily="34" charset="0"/>
                </a:rPr>
                <a:t>VP</a:t>
              </a:r>
            </a:p>
          </p:txBody>
        </p:sp>
        <p:sp>
          <p:nvSpPr>
            <p:cNvPr id="98" name="TextBox 97">
              <a:extLst>
                <a:ext uri="{FF2B5EF4-FFF2-40B4-BE49-F238E27FC236}">
                  <a16:creationId xmlns:a16="http://schemas.microsoft.com/office/drawing/2014/main" id="{B9FE0C5C-B07E-442D-BF8F-3C0712BEB420}"/>
                </a:ext>
              </a:extLst>
            </p:cNvPr>
            <p:cNvSpPr txBox="1"/>
            <p:nvPr/>
          </p:nvSpPr>
          <p:spPr>
            <a:xfrm>
              <a:off x="6745612" y="2118977"/>
              <a:ext cx="1167932" cy="230832"/>
            </a:xfrm>
            <a:prstGeom prst="rect">
              <a:avLst/>
            </a:prstGeom>
            <a:noFill/>
          </p:spPr>
          <p:txBody>
            <a:bodyPr wrap="square">
              <a:spAutoFit/>
            </a:bodyPr>
            <a:lstStyle/>
            <a:p>
              <a:pPr algn="ctr"/>
              <a:r>
                <a:rPr lang="en-US" sz="900" dirty="0">
                  <a:solidFill>
                    <a:schemeClr val="bg1"/>
                  </a:solidFill>
                  <a:latin typeface="Tahoma" panose="020B0604030504040204" pitchFamily="34" charset="0"/>
                  <a:ea typeface="Tahoma" panose="020B0604030504040204" pitchFamily="34" charset="0"/>
                  <a:cs typeface="Tahoma" panose="020B0604030504040204" pitchFamily="34" charset="0"/>
                </a:rPr>
                <a:t>President</a:t>
              </a:r>
              <a:endParaRPr lang="en-US" sz="900" dirty="0"/>
            </a:p>
          </p:txBody>
        </p:sp>
        <p:sp>
          <p:nvSpPr>
            <p:cNvPr id="99" name="Rounded Rectangle 32">
              <a:extLst>
                <a:ext uri="{FF2B5EF4-FFF2-40B4-BE49-F238E27FC236}">
                  <a16:creationId xmlns:a16="http://schemas.microsoft.com/office/drawing/2014/main" id="{A4B011C0-A67C-4E96-BCF3-0B5BA70E7444}"/>
                </a:ext>
              </a:extLst>
            </p:cNvPr>
            <p:cNvSpPr/>
            <p:nvPr/>
          </p:nvSpPr>
          <p:spPr bwMode="auto">
            <a:xfrm>
              <a:off x="6661443" y="2432008"/>
              <a:ext cx="536702" cy="265765"/>
            </a:xfrm>
            <a:prstGeom prst="roundRect">
              <a:avLst/>
            </a:prstGeom>
            <a:solidFill>
              <a:schemeClr val="accent4"/>
            </a:solidFill>
            <a:ln>
              <a:solidFill>
                <a:schemeClr val="accent4"/>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600" dirty="0">
                  <a:solidFill>
                    <a:schemeClr val="tx1"/>
                  </a:solidFill>
                  <a:latin typeface="Tahoma" panose="020B0604030504040204" pitchFamily="34" charset="0"/>
                  <a:ea typeface="Tahoma" panose="020B0604030504040204" pitchFamily="34" charset="0"/>
                  <a:cs typeface="Tahoma" panose="020B0604030504040204" pitchFamily="34" charset="0"/>
                </a:rPr>
                <a:t>Ops/ Insights</a:t>
              </a:r>
            </a:p>
          </p:txBody>
        </p:sp>
        <p:sp>
          <p:nvSpPr>
            <p:cNvPr id="100" name="Rounded Rectangle 32">
              <a:extLst>
                <a:ext uri="{FF2B5EF4-FFF2-40B4-BE49-F238E27FC236}">
                  <a16:creationId xmlns:a16="http://schemas.microsoft.com/office/drawing/2014/main" id="{72753F4A-D202-43D6-B31D-6D14294D99BE}"/>
                </a:ext>
              </a:extLst>
            </p:cNvPr>
            <p:cNvSpPr/>
            <p:nvPr/>
          </p:nvSpPr>
          <p:spPr bwMode="auto">
            <a:xfrm>
              <a:off x="6651950" y="2955581"/>
              <a:ext cx="1341756" cy="177177"/>
            </a:xfrm>
            <a:prstGeom prst="roundRect">
              <a:avLst/>
            </a:prstGeom>
            <a:solidFill>
              <a:schemeClr val="accent2"/>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600" dirty="0">
                  <a:solidFill>
                    <a:schemeClr val="bg1"/>
                  </a:solidFill>
                  <a:latin typeface="Tahoma" panose="020B0604030504040204" pitchFamily="34" charset="0"/>
                  <a:ea typeface="Tahoma" panose="020B0604030504040204" pitchFamily="34" charset="0"/>
                  <a:cs typeface="Tahoma" panose="020B0604030504040204" pitchFamily="34" charset="0"/>
                </a:rPr>
                <a:t>Leader Recognition</a:t>
              </a:r>
            </a:p>
          </p:txBody>
        </p:sp>
        <p:sp>
          <p:nvSpPr>
            <p:cNvPr id="101" name="Rectangle: Rounded Corners 100">
              <a:extLst>
                <a:ext uri="{FF2B5EF4-FFF2-40B4-BE49-F238E27FC236}">
                  <a16:creationId xmlns:a16="http://schemas.microsoft.com/office/drawing/2014/main" id="{1161BEA3-3023-4B6D-B499-0CB1F1D59B80}"/>
                </a:ext>
              </a:extLst>
            </p:cNvPr>
            <p:cNvSpPr/>
            <p:nvPr/>
          </p:nvSpPr>
          <p:spPr>
            <a:xfrm>
              <a:off x="6653539" y="3917038"/>
              <a:ext cx="1341756" cy="338280"/>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32">
              <a:extLst>
                <a:ext uri="{FF2B5EF4-FFF2-40B4-BE49-F238E27FC236}">
                  <a16:creationId xmlns:a16="http://schemas.microsoft.com/office/drawing/2014/main" id="{71B9B856-E236-48B1-AD12-0EEEBC30AE5D}"/>
                </a:ext>
              </a:extLst>
            </p:cNvPr>
            <p:cNvSpPr/>
            <p:nvPr/>
          </p:nvSpPr>
          <p:spPr bwMode="auto">
            <a:xfrm>
              <a:off x="6664197" y="4591472"/>
              <a:ext cx="1341756" cy="177177"/>
            </a:xfrm>
            <a:prstGeom prst="roundRect">
              <a:avLst/>
            </a:prstGeom>
            <a:solidFill>
              <a:schemeClr val="accent2"/>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600" dirty="0">
                  <a:solidFill>
                    <a:schemeClr val="bg1"/>
                  </a:solidFill>
                  <a:latin typeface="Tahoma" panose="020B0604030504040204" pitchFamily="34" charset="0"/>
                  <a:ea typeface="Tahoma" panose="020B0604030504040204" pitchFamily="34" charset="0"/>
                  <a:cs typeface="Tahoma" panose="020B0604030504040204" pitchFamily="34" charset="0"/>
                </a:rPr>
                <a:t>Marketing</a:t>
              </a:r>
            </a:p>
          </p:txBody>
        </p:sp>
        <p:sp>
          <p:nvSpPr>
            <p:cNvPr id="103" name="Rounded Rectangle 32">
              <a:extLst>
                <a:ext uri="{FF2B5EF4-FFF2-40B4-BE49-F238E27FC236}">
                  <a16:creationId xmlns:a16="http://schemas.microsoft.com/office/drawing/2014/main" id="{6547A9B5-760C-41BE-ABCC-D25D90C7207E}"/>
                </a:ext>
              </a:extLst>
            </p:cNvPr>
            <p:cNvSpPr/>
            <p:nvPr/>
          </p:nvSpPr>
          <p:spPr bwMode="auto">
            <a:xfrm>
              <a:off x="7222841" y="4288193"/>
              <a:ext cx="760328" cy="265765"/>
            </a:xfrm>
            <a:prstGeom prst="roundRect">
              <a:avLst/>
            </a:prstGeom>
            <a:solidFill>
              <a:schemeClr val="tx1"/>
            </a:solidFill>
            <a:ln>
              <a:solidFill>
                <a:schemeClr val="tx1"/>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900" dirty="0">
                  <a:solidFill>
                    <a:schemeClr val="bg1"/>
                  </a:solidFill>
                  <a:latin typeface="Tahoma" panose="020B0604030504040204" pitchFamily="34" charset="0"/>
                  <a:ea typeface="Tahoma" panose="020B0604030504040204" pitchFamily="34" charset="0"/>
                  <a:cs typeface="Tahoma" panose="020B0604030504040204" pitchFamily="34" charset="0"/>
                </a:rPr>
                <a:t>VP</a:t>
              </a:r>
            </a:p>
          </p:txBody>
        </p:sp>
        <p:sp>
          <p:nvSpPr>
            <p:cNvPr id="104" name="TextBox 103">
              <a:extLst>
                <a:ext uri="{FF2B5EF4-FFF2-40B4-BE49-F238E27FC236}">
                  <a16:creationId xmlns:a16="http://schemas.microsoft.com/office/drawing/2014/main" id="{D501DA8A-BF21-4E06-8F32-AD35DCAB76EF}"/>
                </a:ext>
              </a:extLst>
            </p:cNvPr>
            <p:cNvSpPr txBox="1"/>
            <p:nvPr/>
          </p:nvSpPr>
          <p:spPr>
            <a:xfrm>
              <a:off x="6747201" y="3978591"/>
              <a:ext cx="1167932" cy="230832"/>
            </a:xfrm>
            <a:prstGeom prst="rect">
              <a:avLst/>
            </a:prstGeom>
            <a:noFill/>
          </p:spPr>
          <p:txBody>
            <a:bodyPr wrap="square">
              <a:spAutoFit/>
            </a:bodyPr>
            <a:lstStyle/>
            <a:p>
              <a:pPr algn="ctr"/>
              <a:r>
                <a:rPr lang="en-US" sz="900" dirty="0">
                  <a:solidFill>
                    <a:schemeClr val="bg1"/>
                  </a:solidFill>
                  <a:latin typeface="Tahoma" panose="020B0604030504040204" pitchFamily="34" charset="0"/>
                  <a:ea typeface="Tahoma" panose="020B0604030504040204" pitchFamily="34" charset="0"/>
                  <a:cs typeface="Tahoma" panose="020B0604030504040204" pitchFamily="34" charset="0"/>
                </a:rPr>
                <a:t>President</a:t>
              </a:r>
              <a:endParaRPr lang="en-US" sz="900" dirty="0"/>
            </a:p>
          </p:txBody>
        </p:sp>
        <p:sp>
          <p:nvSpPr>
            <p:cNvPr id="105" name="Rounded Rectangle 32">
              <a:extLst>
                <a:ext uri="{FF2B5EF4-FFF2-40B4-BE49-F238E27FC236}">
                  <a16:creationId xmlns:a16="http://schemas.microsoft.com/office/drawing/2014/main" id="{739D02AD-56CB-4322-B0A9-6282EE712A9A}"/>
                </a:ext>
              </a:extLst>
            </p:cNvPr>
            <p:cNvSpPr/>
            <p:nvPr/>
          </p:nvSpPr>
          <p:spPr bwMode="auto">
            <a:xfrm>
              <a:off x="6663032" y="4291622"/>
              <a:ext cx="536702" cy="265765"/>
            </a:xfrm>
            <a:prstGeom prst="roundRect">
              <a:avLst/>
            </a:prstGeom>
            <a:solidFill>
              <a:schemeClr val="accent4"/>
            </a:solidFill>
            <a:ln>
              <a:solidFill>
                <a:schemeClr val="accent4"/>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600" dirty="0">
                  <a:solidFill>
                    <a:schemeClr val="tx1"/>
                  </a:solidFill>
                  <a:latin typeface="Tahoma" panose="020B0604030504040204" pitchFamily="34" charset="0"/>
                  <a:ea typeface="Tahoma" panose="020B0604030504040204" pitchFamily="34" charset="0"/>
                  <a:cs typeface="Tahoma" panose="020B0604030504040204" pitchFamily="34" charset="0"/>
                </a:rPr>
                <a:t>Ops/ Insights</a:t>
              </a:r>
            </a:p>
          </p:txBody>
        </p:sp>
        <p:sp>
          <p:nvSpPr>
            <p:cNvPr id="106" name="Rounded Rectangle 32">
              <a:extLst>
                <a:ext uri="{FF2B5EF4-FFF2-40B4-BE49-F238E27FC236}">
                  <a16:creationId xmlns:a16="http://schemas.microsoft.com/office/drawing/2014/main" id="{8668E356-8E9D-497F-AD22-6690882543FA}"/>
                </a:ext>
              </a:extLst>
            </p:cNvPr>
            <p:cNvSpPr/>
            <p:nvPr/>
          </p:nvSpPr>
          <p:spPr bwMode="auto">
            <a:xfrm>
              <a:off x="6653539" y="4815195"/>
              <a:ext cx="1341756" cy="177177"/>
            </a:xfrm>
            <a:prstGeom prst="roundRect">
              <a:avLst/>
            </a:prstGeom>
            <a:solidFill>
              <a:schemeClr val="accent2"/>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600" dirty="0">
                  <a:solidFill>
                    <a:schemeClr val="bg1"/>
                  </a:solidFill>
                  <a:latin typeface="Tahoma" panose="020B0604030504040204" pitchFamily="34" charset="0"/>
                  <a:ea typeface="Tahoma" panose="020B0604030504040204" pitchFamily="34" charset="0"/>
                  <a:cs typeface="Tahoma" panose="020B0604030504040204" pitchFamily="34" charset="0"/>
                </a:rPr>
                <a:t>Communications</a:t>
              </a:r>
            </a:p>
          </p:txBody>
        </p:sp>
        <p:sp>
          <p:nvSpPr>
            <p:cNvPr id="107" name="Rounded Rectangle 32">
              <a:extLst>
                <a:ext uri="{FF2B5EF4-FFF2-40B4-BE49-F238E27FC236}">
                  <a16:creationId xmlns:a16="http://schemas.microsoft.com/office/drawing/2014/main" id="{2A21ADE6-3705-4E8A-8DAA-CCEC18CCC140}"/>
                </a:ext>
              </a:extLst>
            </p:cNvPr>
            <p:cNvSpPr/>
            <p:nvPr/>
          </p:nvSpPr>
          <p:spPr bwMode="auto">
            <a:xfrm>
              <a:off x="6648393" y="5032216"/>
              <a:ext cx="1341756" cy="177177"/>
            </a:xfrm>
            <a:prstGeom prst="roundRect">
              <a:avLst/>
            </a:prstGeom>
            <a:solidFill>
              <a:schemeClr val="accent2"/>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600" dirty="0">
                  <a:solidFill>
                    <a:schemeClr val="bg1"/>
                  </a:solidFill>
                  <a:latin typeface="Tahoma" panose="020B0604030504040204" pitchFamily="34" charset="0"/>
                  <a:ea typeface="Tahoma" panose="020B0604030504040204" pitchFamily="34" charset="0"/>
                  <a:cs typeface="Tahoma" panose="020B0604030504040204" pitchFamily="34" charset="0"/>
                </a:rPr>
                <a:t>Social Media / PR</a:t>
              </a:r>
            </a:p>
          </p:txBody>
        </p:sp>
        <p:sp>
          <p:nvSpPr>
            <p:cNvPr id="108" name="Rectangle: Rounded Corners 107">
              <a:extLst>
                <a:ext uri="{FF2B5EF4-FFF2-40B4-BE49-F238E27FC236}">
                  <a16:creationId xmlns:a16="http://schemas.microsoft.com/office/drawing/2014/main" id="{B189E18A-6BFF-4BCF-A650-77302843F775}"/>
                </a:ext>
              </a:extLst>
            </p:cNvPr>
            <p:cNvSpPr/>
            <p:nvPr/>
          </p:nvSpPr>
          <p:spPr>
            <a:xfrm>
              <a:off x="2869122" y="3936170"/>
              <a:ext cx="1341756" cy="338280"/>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32">
              <a:extLst>
                <a:ext uri="{FF2B5EF4-FFF2-40B4-BE49-F238E27FC236}">
                  <a16:creationId xmlns:a16="http://schemas.microsoft.com/office/drawing/2014/main" id="{64C91F6E-8620-43D0-AAC4-0E5F0915A7B8}"/>
                </a:ext>
              </a:extLst>
            </p:cNvPr>
            <p:cNvSpPr/>
            <p:nvPr/>
          </p:nvSpPr>
          <p:spPr bwMode="auto">
            <a:xfrm>
              <a:off x="2879780" y="4610604"/>
              <a:ext cx="1341756" cy="177177"/>
            </a:xfrm>
            <a:prstGeom prst="roundRect">
              <a:avLst/>
            </a:prstGeom>
            <a:solidFill>
              <a:schemeClr val="accent2"/>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600" dirty="0">
                  <a:solidFill>
                    <a:schemeClr val="bg1"/>
                  </a:solidFill>
                  <a:latin typeface="Tahoma" panose="020B0604030504040204" pitchFamily="34" charset="0"/>
                  <a:ea typeface="Tahoma" panose="020B0604030504040204" pitchFamily="34" charset="0"/>
                  <a:cs typeface="Tahoma" panose="020B0604030504040204" pitchFamily="34" charset="0"/>
                </a:rPr>
                <a:t>Events</a:t>
              </a:r>
            </a:p>
          </p:txBody>
        </p:sp>
        <p:sp>
          <p:nvSpPr>
            <p:cNvPr id="110" name="Rounded Rectangle 32">
              <a:extLst>
                <a:ext uri="{FF2B5EF4-FFF2-40B4-BE49-F238E27FC236}">
                  <a16:creationId xmlns:a16="http://schemas.microsoft.com/office/drawing/2014/main" id="{23C56111-7733-4F8B-B62C-DC3B572C0C5E}"/>
                </a:ext>
              </a:extLst>
            </p:cNvPr>
            <p:cNvSpPr/>
            <p:nvPr/>
          </p:nvSpPr>
          <p:spPr bwMode="auto">
            <a:xfrm>
              <a:off x="3469395" y="4305222"/>
              <a:ext cx="760328" cy="265765"/>
            </a:xfrm>
            <a:prstGeom prst="roundRect">
              <a:avLst/>
            </a:prstGeom>
            <a:solidFill>
              <a:schemeClr val="tx1"/>
            </a:solidFill>
            <a:ln>
              <a:solidFill>
                <a:schemeClr val="tx1"/>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900" dirty="0">
                  <a:solidFill>
                    <a:schemeClr val="bg1"/>
                  </a:solidFill>
                  <a:latin typeface="Tahoma" panose="020B0604030504040204" pitchFamily="34" charset="0"/>
                  <a:ea typeface="Tahoma" panose="020B0604030504040204" pitchFamily="34" charset="0"/>
                  <a:cs typeface="Tahoma" panose="020B0604030504040204" pitchFamily="34" charset="0"/>
                </a:rPr>
                <a:t>VP</a:t>
              </a:r>
            </a:p>
          </p:txBody>
        </p:sp>
        <p:sp>
          <p:nvSpPr>
            <p:cNvPr id="111" name="TextBox 110">
              <a:extLst>
                <a:ext uri="{FF2B5EF4-FFF2-40B4-BE49-F238E27FC236}">
                  <a16:creationId xmlns:a16="http://schemas.microsoft.com/office/drawing/2014/main" id="{0FAEC849-3407-410E-96EA-592048A41FAD}"/>
                </a:ext>
              </a:extLst>
            </p:cNvPr>
            <p:cNvSpPr txBox="1"/>
            <p:nvPr/>
          </p:nvSpPr>
          <p:spPr>
            <a:xfrm>
              <a:off x="2962784" y="3997723"/>
              <a:ext cx="1167932" cy="230832"/>
            </a:xfrm>
            <a:prstGeom prst="rect">
              <a:avLst/>
            </a:prstGeom>
            <a:noFill/>
          </p:spPr>
          <p:txBody>
            <a:bodyPr wrap="square">
              <a:spAutoFit/>
            </a:bodyPr>
            <a:lstStyle/>
            <a:p>
              <a:pPr algn="ctr"/>
              <a:r>
                <a:rPr lang="en-US" sz="900" dirty="0">
                  <a:solidFill>
                    <a:schemeClr val="bg1"/>
                  </a:solidFill>
                  <a:latin typeface="Tahoma" panose="020B0604030504040204" pitchFamily="34" charset="0"/>
                  <a:ea typeface="Tahoma" panose="020B0604030504040204" pitchFamily="34" charset="0"/>
                  <a:cs typeface="Tahoma" panose="020B0604030504040204" pitchFamily="34" charset="0"/>
                </a:rPr>
                <a:t>President</a:t>
              </a:r>
              <a:endParaRPr lang="en-US" sz="900" dirty="0"/>
            </a:p>
          </p:txBody>
        </p:sp>
        <p:sp>
          <p:nvSpPr>
            <p:cNvPr id="112" name="Rounded Rectangle 32">
              <a:extLst>
                <a:ext uri="{FF2B5EF4-FFF2-40B4-BE49-F238E27FC236}">
                  <a16:creationId xmlns:a16="http://schemas.microsoft.com/office/drawing/2014/main" id="{746FECBE-A648-46E2-B258-BB85679A1832}"/>
                </a:ext>
              </a:extLst>
            </p:cNvPr>
            <p:cNvSpPr/>
            <p:nvPr/>
          </p:nvSpPr>
          <p:spPr bwMode="auto">
            <a:xfrm>
              <a:off x="2878615" y="4310754"/>
              <a:ext cx="536702" cy="265765"/>
            </a:xfrm>
            <a:prstGeom prst="roundRect">
              <a:avLst/>
            </a:prstGeom>
            <a:solidFill>
              <a:schemeClr val="accent4"/>
            </a:solidFill>
            <a:ln>
              <a:solidFill>
                <a:schemeClr val="accent4"/>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600" dirty="0">
                  <a:solidFill>
                    <a:schemeClr val="tx1"/>
                  </a:solidFill>
                  <a:latin typeface="Tahoma" panose="020B0604030504040204" pitchFamily="34" charset="0"/>
                  <a:ea typeface="Tahoma" panose="020B0604030504040204" pitchFamily="34" charset="0"/>
                  <a:cs typeface="Tahoma" panose="020B0604030504040204" pitchFamily="34" charset="0"/>
                </a:rPr>
                <a:t>Ops/ Insights</a:t>
              </a:r>
            </a:p>
          </p:txBody>
        </p:sp>
        <p:sp>
          <p:nvSpPr>
            <p:cNvPr id="113" name="Rounded Rectangle 32">
              <a:extLst>
                <a:ext uri="{FF2B5EF4-FFF2-40B4-BE49-F238E27FC236}">
                  <a16:creationId xmlns:a16="http://schemas.microsoft.com/office/drawing/2014/main" id="{0A9C3D1B-FE05-4882-8271-A815BDB58547}"/>
                </a:ext>
              </a:extLst>
            </p:cNvPr>
            <p:cNvSpPr/>
            <p:nvPr/>
          </p:nvSpPr>
          <p:spPr bwMode="auto">
            <a:xfrm>
              <a:off x="2869122" y="4834327"/>
              <a:ext cx="1341756" cy="177177"/>
            </a:xfrm>
            <a:prstGeom prst="roundRect">
              <a:avLst/>
            </a:prstGeom>
            <a:solidFill>
              <a:schemeClr val="accent2"/>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600" dirty="0">
                  <a:solidFill>
                    <a:schemeClr val="bg1"/>
                  </a:solidFill>
                  <a:latin typeface="Tahoma" panose="020B0604030504040204" pitchFamily="34" charset="0"/>
                  <a:ea typeface="Tahoma" panose="020B0604030504040204" pitchFamily="34" charset="0"/>
                  <a:cs typeface="Tahoma" panose="020B0604030504040204" pitchFamily="34" charset="0"/>
                </a:rPr>
                <a:t>Education / Content</a:t>
              </a:r>
            </a:p>
          </p:txBody>
        </p:sp>
        <p:sp>
          <p:nvSpPr>
            <p:cNvPr id="114" name="Rounded Rectangle 32">
              <a:extLst>
                <a:ext uri="{FF2B5EF4-FFF2-40B4-BE49-F238E27FC236}">
                  <a16:creationId xmlns:a16="http://schemas.microsoft.com/office/drawing/2014/main" id="{EBB8D9F7-18BA-49F4-9FC0-4A5AE07F2FBA}"/>
                </a:ext>
              </a:extLst>
            </p:cNvPr>
            <p:cNvSpPr/>
            <p:nvPr/>
          </p:nvSpPr>
          <p:spPr bwMode="auto">
            <a:xfrm>
              <a:off x="2863976" y="5051348"/>
              <a:ext cx="1341756" cy="177177"/>
            </a:xfrm>
            <a:prstGeom prst="roundRect">
              <a:avLst/>
            </a:prstGeom>
            <a:solidFill>
              <a:schemeClr val="accent2"/>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600" dirty="0">
                  <a:solidFill>
                    <a:schemeClr val="bg1"/>
                  </a:solidFill>
                  <a:latin typeface="Tahoma" panose="020B0604030504040204" pitchFamily="34" charset="0"/>
                  <a:ea typeface="Tahoma" panose="020B0604030504040204" pitchFamily="34" charset="0"/>
                  <a:cs typeface="Tahoma" panose="020B0604030504040204" pitchFamily="34" charset="0"/>
                </a:rPr>
                <a:t>Conferences</a:t>
              </a:r>
            </a:p>
          </p:txBody>
        </p:sp>
        <p:sp>
          <p:nvSpPr>
            <p:cNvPr id="115" name="Rectangle: Rounded Corners 114">
              <a:extLst>
                <a:ext uri="{FF2B5EF4-FFF2-40B4-BE49-F238E27FC236}">
                  <a16:creationId xmlns:a16="http://schemas.microsoft.com/office/drawing/2014/main" id="{4FCEAB7F-2BE0-4EAE-9BFA-05FE834E8D9F}"/>
                </a:ext>
              </a:extLst>
            </p:cNvPr>
            <p:cNvSpPr/>
            <p:nvPr/>
          </p:nvSpPr>
          <p:spPr>
            <a:xfrm>
              <a:off x="4751760" y="3951581"/>
              <a:ext cx="1341756" cy="338280"/>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32">
              <a:extLst>
                <a:ext uri="{FF2B5EF4-FFF2-40B4-BE49-F238E27FC236}">
                  <a16:creationId xmlns:a16="http://schemas.microsoft.com/office/drawing/2014/main" id="{5281E483-651C-41EC-A1FC-083653106C37}"/>
                </a:ext>
              </a:extLst>
            </p:cNvPr>
            <p:cNvSpPr/>
            <p:nvPr/>
          </p:nvSpPr>
          <p:spPr bwMode="auto">
            <a:xfrm>
              <a:off x="4762418" y="4626015"/>
              <a:ext cx="1341756" cy="177177"/>
            </a:xfrm>
            <a:prstGeom prst="roundRect">
              <a:avLst/>
            </a:prstGeom>
            <a:solidFill>
              <a:schemeClr val="accent2"/>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600" dirty="0">
                  <a:solidFill>
                    <a:schemeClr val="bg1"/>
                  </a:solidFill>
                  <a:latin typeface="Tahoma" panose="020B0604030504040204" pitchFamily="34" charset="0"/>
                  <a:ea typeface="Tahoma" panose="020B0604030504040204" pitchFamily="34" charset="0"/>
                  <a:cs typeface="Tahoma" panose="020B0604030504040204" pitchFamily="34" charset="0"/>
                </a:rPr>
                <a:t>Mentoring</a:t>
              </a:r>
            </a:p>
          </p:txBody>
        </p:sp>
        <p:sp>
          <p:nvSpPr>
            <p:cNvPr id="117" name="Rounded Rectangle 32">
              <a:extLst>
                <a:ext uri="{FF2B5EF4-FFF2-40B4-BE49-F238E27FC236}">
                  <a16:creationId xmlns:a16="http://schemas.microsoft.com/office/drawing/2014/main" id="{04D60309-9F4F-4FFE-91F7-0609914F0732}"/>
                </a:ext>
              </a:extLst>
            </p:cNvPr>
            <p:cNvSpPr/>
            <p:nvPr/>
          </p:nvSpPr>
          <p:spPr bwMode="auto">
            <a:xfrm>
              <a:off x="5352033" y="4320633"/>
              <a:ext cx="760328" cy="265765"/>
            </a:xfrm>
            <a:prstGeom prst="roundRect">
              <a:avLst/>
            </a:prstGeom>
            <a:solidFill>
              <a:schemeClr val="tx1"/>
            </a:solidFill>
            <a:ln>
              <a:solidFill>
                <a:schemeClr val="tx1"/>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900" dirty="0">
                  <a:solidFill>
                    <a:schemeClr val="bg1"/>
                  </a:solidFill>
                  <a:latin typeface="Tahoma" panose="020B0604030504040204" pitchFamily="34" charset="0"/>
                  <a:ea typeface="Tahoma" panose="020B0604030504040204" pitchFamily="34" charset="0"/>
                  <a:cs typeface="Tahoma" panose="020B0604030504040204" pitchFamily="34" charset="0"/>
                </a:rPr>
                <a:t>VP</a:t>
              </a:r>
            </a:p>
          </p:txBody>
        </p:sp>
        <p:sp>
          <p:nvSpPr>
            <p:cNvPr id="118" name="TextBox 117">
              <a:extLst>
                <a:ext uri="{FF2B5EF4-FFF2-40B4-BE49-F238E27FC236}">
                  <a16:creationId xmlns:a16="http://schemas.microsoft.com/office/drawing/2014/main" id="{5664E299-5223-4678-82F2-2DC563BE84E8}"/>
                </a:ext>
              </a:extLst>
            </p:cNvPr>
            <p:cNvSpPr txBox="1"/>
            <p:nvPr/>
          </p:nvSpPr>
          <p:spPr>
            <a:xfrm>
              <a:off x="4845422" y="4013134"/>
              <a:ext cx="1167932" cy="230832"/>
            </a:xfrm>
            <a:prstGeom prst="rect">
              <a:avLst/>
            </a:prstGeom>
            <a:noFill/>
          </p:spPr>
          <p:txBody>
            <a:bodyPr wrap="square">
              <a:spAutoFit/>
            </a:bodyPr>
            <a:lstStyle/>
            <a:p>
              <a:pPr algn="ctr"/>
              <a:r>
                <a:rPr lang="en-US" sz="900" dirty="0">
                  <a:solidFill>
                    <a:schemeClr val="bg1"/>
                  </a:solidFill>
                  <a:latin typeface="Tahoma" panose="020B0604030504040204" pitchFamily="34" charset="0"/>
                  <a:ea typeface="Tahoma" panose="020B0604030504040204" pitchFamily="34" charset="0"/>
                  <a:cs typeface="Tahoma" panose="020B0604030504040204" pitchFamily="34" charset="0"/>
                </a:rPr>
                <a:t>President</a:t>
              </a:r>
              <a:endParaRPr lang="en-US" sz="900" dirty="0"/>
            </a:p>
          </p:txBody>
        </p:sp>
        <p:sp>
          <p:nvSpPr>
            <p:cNvPr id="119" name="Rounded Rectangle 32">
              <a:extLst>
                <a:ext uri="{FF2B5EF4-FFF2-40B4-BE49-F238E27FC236}">
                  <a16:creationId xmlns:a16="http://schemas.microsoft.com/office/drawing/2014/main" id="{41845EB4-20FD-429E-AEEC-AC6A25CF042D}"/>
                </a:ext>
              </a:extLst>
            </p:cNvPr>
            <p:cNvSpPr/>
            <p:nvPr/>
          </p:nvSpPr>
          <p:spPr bwMode="auto">
            <a:xfrm>
              <a:off x="4761253" y="4326165"/>
              <a:ext cx="536702" cy="265765"/>
            </a:xfrm>
            <a:prstGeom prst="roundRect">
              <a:avLst/>
            </a:prstGeom>
            <a:solidFill>
              <a:schemeClr val="accent4"/>
            </a:solidFill>
            <a:ln>
              <a:solidFill>
                <a:schemeClr val="accent4"/>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600" dirty="0">
                  <a:solidFill>
                    <a:schemeClr val="tx1"/>
                  </a:solidFill>
                  <a:latin typeface="Tahoma" panose="020B0604030504040204" pitchFamily="34" charset="0"/>
                  <a:ea typeface="Tahoma" panose="020B0604030504040204" pitchFamily="34" charset="0"/>
                  <a:cs typeface="Tahoma" panose="020B0604030504040204" pitchFamily="34" charset="0"/>
                </a:rPr>
                <a:t>Ops/ Insights</a:t>
              </a:r>
            </a:p>
          </p:txBody>
        </p:sp>
        <p:sp>
          <p:nvSpPr>
            <p:cNvPr id="120" name="Rounded Rectangle 32">
              <a:extLst>
                <a:ext uri="{FF2B5EF4-FFF2-40B4-BE49-F238E27FC236}">
                  <a16:creationId xmlns:a16="http://schemas.microsoft.com/office/drawing/2014/main" id="{107409E5-1857-456D-BDB0-916A797036CD}"/>
                </a:ext>
              </a:extLst>
            </p:cNvPr>
            <p:cNvSpPr/>
            <p:nvPr/>
          </p:nvSpPr>
          <p:spPr bwMode="auto">
            <a:xfrm>
              <a:off x="4751760" y="4849738"/>
              <a:ext cx="1341756" cy="177177"/>
            </a:xfrm>
            <a:prstGeom prst="roundRect">
              <a:avLst/>
            </a:prstGeom>
            <a:solidFill>
              <a:schemeClr val="accent2"/>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a:r>
                <a:rPr lang="en-US" sz="600" dirty="0">
                  <a:solidFill>
                    <a:schemeClr val="bg1"/>
                  </a:solidFill>
                  <a:latin typeface="Tahoma" panose="020B0604030504040204" pitchFamily="34" charset="0"/>
                  <a:ea typeface="Tahoma" panose="020B0604030504040204" pitchFamily="34" charset="0"/>
                  <a:cs typeface="Tahoma" panose="020B0604030504040204" pitchFamily="34" charset="0"/>
                </a:rPr>
                <a:t>Affinity Groups</a:t>
              </a:r>
            </a:p>
          </p:txBody>
        </p:sp>
        <p:sp>
          <p:nvSpPr>
            <p:cNvPr id="121" name="TextBox 120">
              <a:extLst>
                <a:ext uri="{FF2B5EF4-FFF2-40B4-BE49-F238E27FC236}">
                  <a16:creationId xmlns:a16="http://schemas.microsoft.com/office/drawing/2014/main" id="{98096D76-6B12-4182-8A5F-EE9E6B7FD7AB}"/>
                </a:ext>
              </a:extLst>
            </p:cNvPr>
            <p:cNvSpPr txBox="1"/>
            <p:nvPr/>
          </p:nvSpPr>
          <p:spPr>
            <a:xfrm rot="5400000">
              <a:off x="6492411" y="3249388"/>
              <a:ext cx="4463344" cy="492294"/>
            </a:xfrm>
            <a:prstGeom prst="rect">
              <a:avLst/>
            </a:prstGeom>
            <a:noFill/>
          </p:spPr>
          <p:txBody>
            <a:bodyPr wrap="square" rtlCol="0">
              <a:spAutoFit/>
            </a:bodyPr>
            <a:lstStyle/>
            <a:p>
              <a:pPr algn="ctr"/>
              <a:r>
                <a:rPr lang="en-US" sz="2400" b="1" dirty="0">
                  <a:solidFill>
                    <a:schemeClr val="accent1"/>
                  </a:solidFill>
                </a:rPr>
                <a:t> Regional Experience Center</a:t>
              </a:r>
            </a:p>
          </p:txBody>
        </p:sp>
      </p:grpSp>
      <p:sp>
        <p:nvSpPr>
          <p:cNvPr id="122" name="Rectangle 121">
            <a:extLst>
              <a:ext uri="{FF2B5EF4-FFF2-40B4-BE49-F238E27FC236}">
                <a16:creationId xmlns:a16="http://schemas.microsoft.com/office/drawing/2014/main" id="{636830F1-BCA2-4977-A924-B40EF891E8E5}"/>
              </a:ext>
            </a:extLst>
          </p:cNvPr>
          <p:cNvSpPr/>
          <p:nvPr/>
        </p:nvSpPr>
        <p:spPr bwMode="auto">
          <a:xfrm>
            <a:off x="971149" y="2392764"/>
            <a:ext cx="1005840" cy="457201"/>
          </a:xfrm>
          <a:prstGeom prst="rect">
            <a:avLst/>
          </a:prstGeom>
          <a:solidFill>
            <a:srgbClr val="7757A1"/>
          </a:solidFill>
          <a:ln>
            <a:no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800" dirty="0">
                <a:solidFill>
                  <a:schemeClr val="bg1"/>
                </a:solidFill>
                <a:latin typeface="Tahoma" panose="020B0604030504040204" pitchFamily="34" charset="0"/>
                <a:ea typeface="Tahoma" panose="020B0604030504040204" pitchFamily="34" charset="0"/>
                <a:cs typeface="Tahoma" panose="020B0604030504040204" pitchFamily="34" charset="0"/>
              </a:rPr>
              <a:t>Chapter President</a:t>
            </a:r>
          </a:p>
        </p:txBody>
      </p:sp>
      <p:sp>
        <p:nvSpPr>
          <p:cNvPr id="123" name="Rectangle 122">
            <a:extLst>
              <a:ext uri="{FF2B5EF4-FFF2-40B4-BE49-F238E27FC236}">
                <a16:creationId xmlns:a16="http://schemas.microsoft.com/office/drawing/2014/main" id="{C6F14DA0-C4F6-46F0-91B3-9F4808B0F8A8}"/>
              </a:ext>
            </a:extLst>
          </p:cNvPr>
          <p:cNvSpPr/>
          <p:nvPr/>
        </p:nvSpPr>
        <p:spPr bwMode="auto">
          <a:xfrm>
            <a:off x="2088006" y="2390595"/>
            <a:ext cx="1005840" cy="457201"/>
          </a:xfrm>
          <a:prstGeom prst="rect">
            <a:avLst/>
          </a:prstGeom>
          <a:solidFill>
            <a:srgbClr val="7757A1"/>
          </a:solidFill>
          <a:ln>
            <a:no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800" dirty="0">
                <a:solidFill>
                  <a:schemeClr val="bg1"/>
                </a:solidFill>
                <a:latin typeface="Tahoma" panose="020B0604030504040204" pitchFamily="34" charset="0"/>
                <a:ea typeface="Tahoma" panose="020B0604030504040204" pitchFamily="34" charset="0"/>
                <a:cs typeface="Tahoma" panose="020B0604030504040204" pitchFamily="34" charset="0"/>
              </a:rPr>
              <a:t>Chapter President</a:t>
            </a:r>
          </a:p>
        </p:txBody>
      </p:sp>
      <p:sp>
        <p:nvSpPr>
          <p:cNvPr id="124" name="Rectangle 123">
            <a:extLst>
              <a:ext uri="{FF2B5EF4-FFF2-40B4-BE49-F238E27FC236}">
                <a16:creationId xmlns:a16="http://schemas.microsoft.com/office/drawing/2014/main" id="{7B2EB697-C41B-4465-8447-E0C33E0A9836}"/>
              </a:ext>
            </a:extLst>
          </p:cNvPr>
          <p:cNvSpPr/>
          <p:nvPr/>
        </p:nvSpPr>
        <p:spPr bwMode="auto">
          <a:xfrm>
            <a:off x="3225559" y="2390595"/>
            <a:ext cx="1005840" cy="457201"/>
          </a:xfrm>
          <a:prstGeom prst="rect">
            <a:avLst/>
          </a:prstGeom>
          <a:solidFill>
            <a:srgbClr val="7757A1"/>
          </a:solidFill>
          <a:ln>
            <a:no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800" dirty="0">
                <a:solidFill>
                  <a:schemeClr val="bg1"/>
                </a:solidFill>
                <a:latin typeface="Tahoma" panose="020B0604030504040204" pitchFamily="34" charset="0"/>
                <a:ea typeface="Tahoma" panose="020B0604030504040204" pitchFamily="34" charset="0"/>
                <a:cs typeface="Tahoma" panose="020B0604030504040204" pitchFamily="34" charset="0"/>
              </a:rPr>
              <a:t>Chapter President</a:t>
            </a:r>
          </a:p>
        </p:txBody>
      </p:sp>
      <p:sp>
        <p:nvSpPr>
          <p:cNvPr id="125" name="Rectangle 124">
            <a:extLst>
              <a:ext uri="{FF2B5EF4-FFF2-40B4-BE49-F238E27FC236}">
                <a16:creationId xmlns:a16="http://schemas.microsoft.com/office/drawing/2014/main" id="{4B8C03A2-8989-4121-8B5B-5632CA3363BA}"/>
              </a:ext>
            </a:extLst>
          </p:cNvPr>
          <p:cNvSpPr/>
          <p:nvPr/>
        </p:nvSpPr>
        <p:spPr bwMode="auto">
          <a:xfrm>
            <a:off x="4291636" y="2390594"/>
            <a:ext cx="1005840" cy="457201"/>
          </a:xfrm>
          <a:prstGeom prst="rect">
            <a:avLst/>
          </a:prstGeom>
          <a:solidFill>
            <a:srgbClr val="7757A1"/>
          </a:solidFill>
          <a:ln>
            <a:no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800" dirty="0">
                <a:solidFill>
                  <a:schemeClr val="bg1"/>
                </a:solidFill>
                <a:latin typeface="Tahoma" panose="020B0604030504040204" pitchFamily="34" charset="0"/>
                <a:ea typeface="Tahoma" panose="020B0604030504040204" pitchFamily="34" charset="0"/>
                <a:cs typeface="Tahoma" panose="020B0604030504040204" pitchFamily="34" charset="0"/>
              </a:rPr>
              <a:t>Chapter President</a:t>
            </a:r>
          </a:p>
        </p:txBody>
      </p:sp>
      <p:sp>
        <p:nvSpPr>
          <p:cNvPr id="126" name="TextBox 125">
            <a:extLst>
              <a:ext uri="{FF2B5EF4-FFF2-40B4-BE49-F238E27FC236}">
                <a16:creationId xmlns:a16="http://schemas.microsoft.com/office/drawing/2014/main" id="{6815E3CE-16D5-49AE-99DE-F0076BBB0118}"/>
              </a:ext>
            </a:extLst>
          </p:cNvPr>
          <p:cNvSpPr txBox="1"/>
          <p:nvPr/>
        </p:nvSpPr>
        <p:spPr>
          <a:xfrm rot="16200000">
            <a:off x="-1616291" y="3821300"/>
            <a:ext cx="4157892" cy="461665"/>
          </a:xfrm>
          <a:prstGeom prst="rect">
            <a:avLst/>
          </a:prstGeom>
          <a:noFill/>
        </p:spPr>
        <p:txBody>
          <a:bodyPr wrap="square" rtlCol="0">
            <a:spAutoFit/>
          </a:bodyPr>
          <a:lstStyle/>
          <a:p>
            <a:pPr algn="ctr"/>
            <a:r>
              <a:rPr lang="en-US" sz="2400" b="1" dirty="0">
                <a:solidFill>
                  <a:schemeClr val="accent1"/>
                </a:solidFill>
              </a:rPr>
              <a:t>Local Chapters</a:t>
            </a:r>
          </a:p>
        </p:txBody>
      </p:sp>
      <p:sp>
        <p:nvSpPr>
          <p:cNvPr id="127" name="Rounded Rectangle 28">
            <a:extLst>
              <a:ext uri="{FF2B5EF4-FFF2-40B4-BE49-F238E27FC236}">
                <a16:creationId xmlns:a16="http://schemas.microsoft.com/office/drawing/2014/main" id="{6E071FC5-C006-43A3-A15D-FECA200E4438}"/>
              </a:ext>
            </a:extLst>
          </p:cNvPr>
          <p:cNvSpPr/>
          <p:nvPr/>
        </p:nvSpPr>
        <p:spPr bwMode="auto">
          <a:xfrm>
            <a:off x="3663159" y="1450084"/>
            <a:ext cx="1094059" cy="556887"/>
          </a:xfrm>
          <a:prstGeom prst="roundRect">
            <a:avLst/>
          </a:prstGeom>
          <a:ln>
            <a:solidFill>
              <a:schemeClr val="accent3"/>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Market Research</a:t>
            </a:r>
          </a:p>
        </p:txBody>
      </p:sp>
    </p:spTree>
    <p:extLst>
      <p:ext uri="{BB962C8B-B14F-4D97-AF65-F5344CB8AC3E}">
        <p14:creationId xmlns:p14="http://schemas.microsoft.com/office/powerpoint/2010/main" val="2183259132"/>
      </p:ext>
    </p:extLst>
  </p:cSld>
  <p:clrMapOvr>
    <a:masterClrMapping/>
  </p:clrMapOvr>
  <mc:AlternateContent xmlns:mc="http://schemas.openxmlformats.org/markup-compatibility/2006" xmlns:p14="http://schemas.microsoft.com/office/powerpoint/2010/main">
    <mc:Choice Requires="p14">
      <p:transition spd="slow" p14:dur="2000" advTm="36475"/>
    </mc:Choice>
    <mc:Fallback xmlns="">
      <p:transition spd="slow" advTm="3647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27BA2EA-9F05-4889-A770-4EA4EC5AFB50}"/>
              </a:ext>
            </a:extLst>
          </p:cNvPr>
          <p:cNvSpPr>
            <a:spLocks noGrp="1"/>
          </p:cNvSpPr>
          <p:nvPr>
            <p:ph type="sldNum" sz="quarter" idx="11"/>
          </p:nvPr>
        </p:nvSpPr>
        <p:spPr/>
        <p:txBody>
          <a:bodyPr/>
          <a:lstStyle/>
          <a:p>
            <a:fld id="{CB770E5B-A088-45B1-B0D1-069BF9352BC7}" type="slidenum">
              <a:rPr lang="en-US" smtClean="0"/>
              <a:pPr/>
              <a:t>19</a:t>
            </a:fld>
            <a:endParaRPr lang="en-US"/>
          </a:p>
        </p:txBody>
      </p:sp>
      <p:sp>
        <p:nvSpPr>
          <p:cNvPr id="4" name="Title 3">
            <a:extLst>
              <a:ext uri="{FF2B5EF4-FFF2-40B4-BE49-F238E27FC236}">
                <a16:creationId xmlns:a16="http://schemas.microsoft.com/office/drawing/2014/main" id="{9563551F-3300-4B80-8866-0611AB341055}"/>
              </a:ext>
            </a:extLst>
          </p:cNvPr>
          <p:cNvSpPr>
            <a:spLocks noGrp="1"/>
          </p:cNvSpPr>
          <p:nvPr>
            <p:ph type="title"/>
          </p:nvPr>
        </p:nvSpPr>
        <p:spPr/>
        <p:txBody>
          <a:bodyPr/>
          <a:lstStyle/>
          <a:p>
            <a:r>
              <a:rPr lang="en-US" dirty="0">
                <a:solidFill>
                  <a:srgbClr val="FB515B"/>
                </a:solidFill>
                <a:latin typeface="Palatino Linotype" panose="02040502050505030304" pitchFamily="18" charset="0"/>
              </a:rPr>
              <a:t>Corporate Relations department</a:t>
            </a:r>
          </a:p>
        </p:txBody>
      </p:sp>
      <p:sp>
        <p:nvSpPr>
          <p:cNvPr id="5" name="Rectangle 1">
            <a:extLst>
              <a:ext uri="{FF2B5EF4-FFF2-40B4-BE49-F238E27FC236}">
                <a16:creationId xmlns:a16="http://schemas.microsoft.com/office/drawing/2014/main" id="{775A385C-D141-4F94-A8A1-ED1EF89162DF}"/>
              </a:ext>
            </a:extLst>
          </p:cNvPr>
          <p:cNvSpPr>
            <a:spLocks noGrp="1" noChangeArrowheads="1"/>
          </p:cNvSpPr>
          <p:nvPr>
            <p:ph type="body" sz="quarter" idx="10"/>
          </p:nvPr>
        </p:nvSpPr>
        <p:spPr bwMode="auto">
          <a:xfrm>
            <a:off x="2888972" y="1714324"/>
            <a:ext cx="8310251" cy="3656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a:lnSpc>
                <a:spcPct val="107000"/>
              </a:lnSpc>
              <a:spcBef>
                <a:spcPts val="0"/>
              </a:spcBef>
              <a:spcAft>
                <a:spcPts val="800"/>
              </a:spcAft>
            </a:pPr>
            <a:r>
              <a:rPr lang="en-US" sz="1800" b="1" dirty="0">
                <a:effectLst/>
                <a:latin typeface="Palatino Linotype" panose="02040502050505030304" pitchFamily="18" charset="0"/>
                <a:ea typeface="Calibri" panose="020F0502020204030204" pitchFamily="34" charset="0"/>
                <a:cs typeface="Times New Roman" panose="02020603050405020304" pitchFamily="18" charset="0"/>
              </a:rPr>
              <a:t>Dedicated to</a:t>
            </a: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 companies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Palatino Linotype" panose="02040502050505030304" pitchFamily="18" charset="0"/>
                <a:ea typeface="Calibri" panose="020F0502020204030204" pitchFamily="34" charset="0"/>
                <a:cs typeface="Times New Roman" panose="02020603050405020304" pitchFamily="18" charset="0"/>
              </a:rPr>
              <a:t>Scope: </a:t>
            </a: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strategic planning around company/Corporate Partner recruitment, engagement and sponsorship sales; regional </a:t>
            </a:r>
            <a:r>
              <a:rPr lang="en-US" sz="1800" i="1" dirty="0">
                <a:effectLst/>
                <a:latin typeface="Palatino Linotype" panose="02040502050505030304" pitchFamily="18" charset="0"/>
                <a:ea typeface="Calibri" panose="020F0502020204030204" pitchFamily="34" charset="0"/>
                <a:cs typeface="Times New Roman" panose="02020603050405020304" pitchFamily="18" charset="0"/>
              </a:rPr>
              <a:t>and chapter</a:t>
            </a: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 business development, engagement and sponsorship activities/initiatives</a:t>
            </a:r>
          </a:p>
          <a:p>
            <a:pPr marL="0" marR="0">
              <a:lnSpc>
                <a:spcPct val="107000"/>
              </a:lnSpc>
              <a:spcBef>
                <a:spcPts val="0"/>
              </a:spcBef>
              <a:spcAft>
                <a:spcPts val="800"/>
              </a:spcAft>
            </a:pPr>
            <a:r>
              <a:rPr lang="en-US" sz="1800" b="1" dirty="0">
                <a:effectLst/>
                <a:latin typeface="Palatino Linotype" panose="0204050205050503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pPr>
            <a:r>
              <a:rPr lang="en-US" sz="1800" b="1" dirty="0">
                <a:effectLst/>
                <a:latin typeface="Palatino Linotype" panose="02040502050505030304" pitchFamily="18" charset="0"/>
                <a:ea typeface="Calibri" panose="020F0502020204030204" pitchFamily="34" charset="0"/>
                <a:cs typeface="Times New Roman" panose="02020603050405020304" pitchFamily="18" charset="0"/>
              </a:rPr>
              <a:t>Focus areas: </a:t>
            </a:r>
          </a:p>
          <a:p>
            <a:pPr marL="0" marR="0">
              <a:lnSpc>
                <a:spcPct val="107000"/>
              </a:lnSpc>
              <a:spcBef>
                <a:spcPts val="0"/>
              </a:spcBef>
            </a:pPr>
            <a:endParaRPr lang="en-US" sz="1200" i="1" dirty="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solidFill>
                  <a:srgbClr val="FB515B"/>
                </a:solidFill>
                <a:effectLst/>
                <a:latin typeface="Palatino Linotype" panose="02040502050505030304" pitchFamily="18" charset="0"/>
                <a:ea typeface="Times New Roman" panose="02020603050405020304" pitchFamily="18" charset="0"/>
                <a:cs typeface="Times New Roman" panose="02020603050405020304" pitchFamily="18" charset="0"/>
              </a:rPr>
              <a:t>Business development:</a:t>
            </a:r>
            <a:r>
              <a:rPr lang="en-US"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400" dirty="0">
                <a:effectLst/>
                <a:latin typeface="Palatino Linotype" panose="02040502050505030304" pitchFamily="18" charset="0"/>
                <a:ea typeface="Times New Roman" panose="02020603050405020304" pitchFamily="18" charset="0"/>
                <a:cs typeface="Times New Roman" panose="02020603050405020304" pitchFamily="18" charset="0"/>
              </a:rPr>
              <a:t>new company outreach and sales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i="1" dirty="0">
                <a:effectLst/>
                <a:latin typeface="Palatino Linotype" panose="02040502050505030304" pitchFamily="18"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solidFill>
                  <a:srgbClr val="FB515B"/>
                </a:solidFill>
                <a:effectLst/>
                <a:latin typeface="Palatino Linotype" panose="02040502050505030304" pitchFamily="18" charset="0"/>
                <a:ea typeface="Times New Roman" panose="02020603050405020304" pitchFamily="18" charset="0"/>
                <a:cs typeface="Times New Roman" panose="02020603050405020304" pitchFamily="18" charset="0"/>
              </a:rPr>
              <a:t>Corporate engagement:</a:t>
            </a:r>
            <a:r>
              <a:rPr lang="en-US"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400" dirty="0">
                <a:effectLst/>
                <a:latin typeface="Palatino Linotype" panose="02040502050505030304" pitchFamily="18" charset="0"/>
                <a:ea typeface="Times New Roman" panose="02020603050405020304" pitchFamily="18" charset="0"/>
                <a:cs typeface="Times New Roman" panose="02020603050405020304" pitchFamily="18" charset="0"/>
              </a:rPr>
              <a:t>HBA Corporate Partner site/employee engagement within the region and sponsorship sales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Palatino Linotype" panose="02040502050505030304" pitchFamily="18"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solidFill>
                  <a:srgbClr val="FB515B"/>
                </a:solidFill>
                <a:effectLst/>
                <a:latin typeface="Palatino Linotype" panose="02040502050505030304" pitchFamily="18" charset="0"/>
                <a:ea typeface="Times New Roman" panose="02020603050405020304" pitchFamily="18" charset="0"/>
                <a:cs typeface="Times New Roman" panose="02020603050405020304" pitchFamily="18" charset="0"/>
              </a:rPr>
              <a:t>Ambassador program: </a:t>
            </a:r>
            <a:r>
              <a:rPr lang="en-US" sz="1400" dirty="0">
                <a:effectLst/>
                <a:latin typeface="Palatino Linotype" panose="02040502050505030304" pitchFamily="18" charset="0"/>
                <a:ea typeface="Times New Roman" panose="02020603050405020304" pitchFamily="18" charset="0"/>
                <a:cs typeface="Times New Roman" panose="02020603050405020304" pitchFamily="18" charset="0"/>
              </a:rPr>
              <a:t>Ambassador Program coordination/employee engagement </a:t>
            </a:r>
            <a:r>
              <a:rPr lang="en-US" sz="1400" i="1" dirty="0">
                <a:effectLst/>
                <a:latin typeface="Palatino Linotype" panose="02040502050505030304" pitchFamily="18" charset="0"/>
                <a:ea typeface="Times New Roman" panose="02020603050405020304" pitchFamily="18" charset="0"/>
                <a:cs typeface="Times New Roman" panose="02020603050405020304" pitchFamily="18" charset="0"/>
              </a:rPr>
              <a:t>(where applicable)</a:t>
            </a:r>
            <a:endParaRPr lang="en-US" sz="1400" i="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FE655ACA-4B4E-4853-B251-C03948A0B9C0}"/>
              </a:ext>
            </a:extLst>
          </p:cNvPr>
          <p:cNvGrpSpPr/>
          <p:nvPr/>
        </p:nvGrpSpPr>
        <p:grpSpPr>
          <a:xfrm>
            <a:off x="433533" y="2543116"/>
            <a:ext cx="1789008" cy="1771768"/>
            <a:chOff x="433533" y="2460470"/>
            <a:chExt cx="1789008" cy="1771768"/>
          </a:xfrm>
        </p:grpSpPr>
        <p:sp>
          <p:nvSpPr>
            <p:cNvPr id="8" name="Rectangle: Rounded Corners 7">
              <a:extLst>
                <a:ext uri="{FF2B5EF4-FFF2-40B4-BE49-F238E27FC236}">
                  <a16:creationId xmlns:a16="http://schemas.microsoft.com/office/drawing/2014/main" id="{C46908DF-4F41-4070-AAD9-F97AEFC01EEE}"/>
                </a:ext>
              </a:extLst>
            </p:cNvPr>
            <p:cNvSpPr/>
            <p:nvPr/>
          </p:nvSpPr>
          <p:spPr>
            <a:xfrm>
              <a:off x="433533" y="2460470"/>
              <a:ext cx="1789008" cy="1771768"/>
            </a:xfrm>
            <a:prstGeom prst="roundRect">
              <a:avLst/>
            </a:prstGeom>
            <a:solidFill>
              <a:schemeClr val="accent3"/>
            </a:solidFill>
            <a:ln>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9" name="Rectangle: Rounded Corners 8">
              <a:extLst>
                <a:ext uri="{FF2B5EF4-FFF2-40B4-BE49-F238E27FC236}">
                  <a16:creationId xmlns:a16="http://schemas.microsoft.com/office/drawing/2014/main" id="{8D5B2C59-B773-4947-B9E3-6FE63CF55D6F}"/>
                </a:ext>
              </a:extLst>
            </p:cNvPr>
            <p:cNvSpPr/>
            <p:nvPr/>
          </p:nvSpPr>
          <p:spPr>
            <a:xfrm>
              <a:off x="675174" y="2823721"/>
              <a:ext cx="1341756" cy="338280"/>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0" name="TextBox 9">
              <a:extLst>
                <a:ext uri="{FF2B5EF4-FFF2-40B4-BE49-F238E27FC236}">
                  <a16:creationId xmlns:a16="http://schemas.microsoft.com/office/drawing/2014/main" id="{2315B911-807D-4E14-8FFA-BB0CA67D4447}"/>
                </a:ext>
              </a:extLst>
            </p:cNvPr>
            <p:cNvSpPr txBox="1"/>
            <p:nvPr/>
          </p:nvSpPr>
          <p:spPr>
            <a:xfrm>
              <a:off x="498306" y="2482285"/>
              <a:ext cx="170559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DIN Next LT Pro" panose="020B0503020203050203" pitchFamily="34" charset="0"/>
                  <a:ea typeface="Tahoma" panose="020B0604030504040204" pitchFamily="34" charset="0"/>
                  <a:cs typeface="Tahoma" panose="020B0604030504040204" pitchFamily="34" charset="0"/>
                </a:rPr>
                <a:t>Corporate Relations</a:t>
              </a:r>
              <a:r>
                <a:rPr kumimoji="0" lang="en-US" sz="1100" b="0" i="0" u="none" strike="noStrike" kern="1200" cap="none" spc="0" normalizeH="0" baseline="0" noProof="0" dirty="0">
                  <a:ln>
                    <a:noFill/>
                  </a:ln>
                  <a:solidFill>
                    <a:prstClr val="white"/>
                  </a:solidFill>
                  <a:effectLst/>
                  <a:uLnTx/>
                  <a:uFillTx/>
                  <a:latin typeface="DIN Next LT Pro" panose="020B0503020203050203" pitchFamily="34" charset="0"/>
                  <a:ea typeface="Tahoma" panose="020B0604030504040204" pitchFamily="34" charset="0"/>
                  <a:cs typeface="Tahoma" panose="020B0604030504040204" pitchFamily="34" charset="0"/>
                </a:rPr>
                <a:t> </a:t>
              </a:r>
            </a:p>
          </p:txBody>
        </p:sp>
        <p:sp>
          <p:nvSpPr>
            <p:cNvPr id="11" name="Rounded Rectangle 32">
              <a:extLst>
                <a:ext uri="{FF2B5EF4-FFF2-40B4-BE49-F238E27FC236}">
                  <a16:creationId xmlns:a16="http://schemas.microsoft.com/office/drawing/2014/main" id="{4FAC63E4-5FBE-4537-A866-ADB5610506AA}"/>
                </a:ext>
              </a:extLst>
            </p:cNvPr>
            <p:cNvSpPr/>
            <p:nvPr/>
          </p:nvSpPr>
          <p:spPr bwMode="auto">
            <a:xfrm>
              <a:off x="685832" y="3498155"/>
              <a:ext cx="1341756" cy="177177"/>
            </a:xfrm>
            <a:prstGeom prst="roundRect">
              <a:avLst/>
            </a:prstGeom>
            <a:solidFill>
              <a:schemeClr val="accent2"/>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Business Development</a:t>
              </a:r>
            </a:p>
          </p:txBody>
        </p:sp>
        <p:sp>
          <p:nvSpPr>
            <p:cNvPr id="12" name="Rounded Rectangle 32">
              <a:extLst>
                <a:ext uri="{FF2B5EF4-FFF2-40B4-BE49-F238E27FC236}">
                  <a16:creationId xmlns:a16="http://schemas.microsoft.com/office/drawing/2014/main" id="{0E26A5CD-373E-46CF-A1C5-9733D0444C8F}"/>
                </a:ext>
              </a:extLst>
            </p:cNvPr>
            <p:cNvSpPr/>
            <p:nvPr/>
          </p:nvSpPr>
          <p:spPr bwMode="auto">
            <a:xfrm>
              <a:off x="1275447" y="3192773"/>
              <a:ext cx="760328" cy="265765"/>
            </a:xfrm>
            <a:prstGeom prst="roundRect">
              <a:avLst/>
            </a:prstGeom>
            <a:solidFill>
              <a:schemeClr val="tx1"/>
            </a:solidFill>
            <a:ln>
              <a:solidFill>
                <a:schemeClr val="tx1"/>
              </a:solidFill>
              <a:prstDash val="solid"/>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VP</a:t>
              </a:r>
            </a:p>
          </p:txBody>
        </p:sp>
        <p:sp>
          <p:nvSpPr>
            <p:cNvPr id="13" name="TextBox 12">
              <a:extLst>
                <a:ext uri="{FF2B5EF4-FFF2-40B4-BE49-F238E27FC236}">
                  <a16:creationId xmlns:a16="http://schemas.microsoft.com/office/drawing/2014/main" id="{83888039-284B-49B8-B263-2B5F9EF0FA98}"/>
                </a:ext>
              </a:extLst>
            </p:cNvPr>
            <p:cNvSpPr txBox="1"/>
            <p:nvPr/>
          </p:nvSpPr>
          <p:spPr>
            <a:xfrm>
              <a:off x="768836" y="2885274"/>
              <a:ext cx="1167932"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President</a:t>
              </a:r>
              <a:endParaRPr kumimoji="0" lang="en-US" sz="900" b="0" i="0" u="none" strike="noStrike" kern="1200" cap="none" spc="0" normalizeH="0" baseline="0" noProof="0" dirty="0">
                <a:ln>
                  <a:noFill/>
                </a:ln>
                <a:solidFill>
                  <a:srgbClr val="58595B"/>
                </a:solidFill>
                <a:effectLst/>
                <a:uLnTx/>
                <a:uFillTx/>
                <a:latin typeface="Palatino Linotype"/>
                <a:ea typeface="+mn-ea"/>
                <a:cs typeface="+mn-cs"/>
              </a:endParaRPr>
            </a:p>
          </p:txBody>
        </p:sp>
        <p:sp>
          <p:nvSpPr>
            <p:cNvPr id="14" name="Rounded Rectangle 32">
              <a:extLst>
                <a:ext uri="{FF2B5EF4-FFF2-40B4-BE49-F238E27FC236}">
                  <a16:creationId xmlns:a16="http://schemas.microsoft.com/office/drawing/2014/main" id="{31160A3C-A1D4-4C48-B270-D2CF739B5853}"/>
                </a:ext>
              </a:extLst>
            </p:cNvPr>
            <p:cNvSpPr/>
            <p:nvPr/>
          </p:nvSpPr>
          <p:spPr bwMode="auto">
            <a:xfrm>
              <a:off x="684667" y="3198305"/>
              <a:ext cx="536702" cy="265765"/>
            </a:xfrm>
            <a:prstGeom prst="roundRect">
              <a:avLst/>
            </a:prstGeom>
            <a:solidFill>
              <a:schemeClr val="accent4"/>
            </a:solidFill>
            <a:ln>
              <a:solidFill>
                <a:schemeClr val="accent4"/>
              </a:solidFill>
              <a:prstDash val="solid"/>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Ops/ Insights</a:t>
              </a:r>
            </a:p>
          </p:txBody>
        </p:sp>
        <p:sp>
          <p:nvSpPr>
            <p:cNvPr id="15" name="Rounded Rectangle 32">
              <a:extLst>
                <a:ext uri="{FF2B5EF4-FFF2-40B4-BE49-F238E27FC236}">
                  <a16:creationId xmlns:a16="http://schemas.microsoft.com/office/drawing/2014/main" id="{931070FA-ED83-43D2-9F62-8B5B897D7157}"/>
                </a:ext>
              </a:extLst>
            </p:cNvPr>
            <p:cNvSpPr/>
            <p:nvPr/>
          </p:nvSpPr>
          <p:spPr bwMode="auto">
            <a:xfrm>
              <a:off x="675174" y="3721878"/>
              <a:ext cx="1341756" cy="177177"/>
            </a:xfrm>
            <a:prstGeom prst="roundRect">
              <a:avLst/>
            </a:prstGeom>
            <a:solidFill>
              <a:schemeClr val="accent2"/>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Corporate Engagement</a:t>
              </a:r>
            </a:p>
          </p:txBody>
        </p:sp>
        <p:sp>
          <p:nvSpPr>
            <p:cNvPr id="16" name="Rounded Rectangle 32">
              <a:extLst>
                <a:ext uri="{FF2B5EF4-FFF2-40B4-BE49-F238E27FC236}">
                  <a16:creationId xmlns:a16="http://schemas.microsoft.com/office/drawing/2014/main" id="{2B663020-2017-4D1A-9740-E08CDF1C7DAB}"/>
                </a:ext>
              </a:extLst>
            </p:cNvPr>
            <p:cNvSpPr/>
            <p:nvPr/>
          </p:nvSpPr>
          <p:spPr bwMode="auto">
            <a:xfrm>
              <a:off x="670028" y="3938899"/>
              <a:ext cx="1341756" cy="177177"/>
            </a:xfrm>
            <a:prstGeom prst="roundRect">
              <a:avLst/>
            </a:prstGeom>
            <a:solidFill>
              <a:schemeClr val="accent2"/>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Ambassador Program</a:t>
              </a:r>
            </a:p>
          </p:txBody>
        </p:sp>
      </p:grpSp>
      <p:sp>
        <p:nvSpPr>
          <p:cNvPr id="6" name="TextBox 5">
            <a:extLst>
              <a:ext uri="{FF2B5EF4-FFF2-40B4-BE49-F238E27FC236}">
                <a16:creationId xmlns:a16="http://schemas.microsoft.com/office/drawing/2014/main" id="{666FA133-C032-4EF4-B120-D54ED524B895}"/>
              </a:ext>
            </a:extLst>
          </p:cNvPr>
          <p:cNvSpPr txBox="1"/>
          <p:nvPr/>
        </p:nvSpPr>
        <p:spPr>
          <a:xfrm>
            <a:off x="2888972" y="5838940"/>
            <a:ext cx="8464827" cy="646331"/>
          </a:xfrm>
          <a:prstGeom prst="rect">
            <a:avLst/>
          </a:prstGeom>
          <a:noFill/>
        </p:spPr>
        <p:txBody>
          <a:bodyPr wrap="square" rtlCol="0">
            <a:spAutoFit/>
          </a:bodyPr>
          <a:lstStyle/>
          <a:p>
            <a:r>
              <a:rPr lang="en-US" dirty="0">
                <a:latin typeface="Palatino Linotype" panose="02040502050505030304" pitchFamily="18" charset="0"/>
              </a:rPr>
              <a:t>The department structure is flexible based on each region’s need to support regional and chapter activities. </a:t>
            </a:r>
          </a:p>
        </p:txBody>
      </p:sp>
    </p:spTree>
    <p:extLst>
      <p:ext uri="{BB962C8B-B14F-4D97-AF65-F5344CB8AC3E}">
        <p14:creationId xmlns:p14="http://schemas.microsoft.com/office/powerpoint/2010/main" val="1907855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3449C9-3856-4347-9B48-018B956468AD}"/>
              </a:ext>
            </a:extLst>
          </p:cNvPr>
          <p:cNvSpPr txBox="1"/>
          <p:nvPr/>
        </p:nvSpPr>
        <p:spPr>
          <a:xfrm>
            <a:off x="319762" y="3122814"/>
            <a:ext cx="9416360" cy="830997"/>
          </a:xfrm>
          <a:prstGeom prst="rect">
            <a:avLst/>
          </a:prstGeom>
          <a:noFill/>
        </p:spPr>
        <p:txBody>
          <a:bodyPr wrap="none" rtlCol="0">
            <a:spAutoFit/>
          </a:bodyPr>
          <a:lstStyle/>
          <a:p>
            <a:r>
              <a:rPr lang="en-US" sz="4800" b="1" dirty="0">
                <a:solidFill>
                  <a:schemeClr val="bg1"/>
                </a:solidFill>
                <a:latin typeface="Palatino Linotype" panose="02040502050505030304" pitchFamily="18" charset="0"/>
              </a:rPr>
              <a:t>Corporate Relations Onboarding</a:t>
            </a:r>
          </a:p>
        </p:txBody>
      </p:sp>
    </p:spTree>
    <p:extLst>
      <p:ext uri="{BB962C8B-B14F-4D97-AF65-F5344CB8AC3E}">
        <p14:creationId xmlns:p14="http://schemas.microsoft.com/office/powerpoint/2010/main" val="2729508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5861E58-E24D-43B2-876A-9AC98FA3091F}"/>
              </a:ext>
            </a:extLst>
          </p:cNvPr>
          <p:cNvSpPr/>
          <p:nvPr/>
        </p:nvSpPr>
        <p:spPr>
          <a:xfrm>
            <a:off x="8431961" y="2068843"/>
            <a:ext cx="2129181" cy="3404212"/>
          </a:xfrm>
          <a:prstGeom prst="rect">
            <a:avLst/>
          </a:prstGeom>
          <a:solidFill>
            <a:srgbClr val="BE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DB87B52-279E-4DDC-B286-F6C2425B7B2B}"/>
              </a:ext>
            </a:extLst>
          </p:cNvPr>
          <p:cNvSpPr/>
          <p:nvPr/>
        </p:nvSpPr>
        <p:spPr>
          <a:xfrm>
            <a:off x="1415141" y="2071171"/>
            <a:ext cx="7016820" cy="3404212"/>
          </a:xfrm>
          <a:prstGeom prst="rect">
            <a:avLst/>
          </a:prstGeom>
          <a:solidFill>
            <a:srgbClr val="B3A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9133047" y="6289631"/>
            <a:ext cx="2743200" cy="365125"/>
          </a:xfrm>
        </p:spPr>
        <p:txBody>
          <a:bodyPr/>
          <a:lstStyle/>
          <a:p>
            <a:pPr>
              <a:defRPr/>
            </a:pPr>
            <a:fld id="{AE7A4E91-00FD-4BF2-9A05-FFE6BAD37C32}" type="slidenum">
              <a:rPr lang="en-US" smtClean="0"/>
              <a:pPr>
                <a:defRPr/>
              </a:pPr>
              <a:t>20</a:t>
            </a:fld>
            <a:endParaRPr lang="en-US" dirty="0"/>
          </a:p>
        </p:txBody>
      </p:sp>
      <p:sp>
        <p:nvSpPr>
          <p:cNvPr id="2" name="Title 1"/>
          <p:cNvSpPr>
            <a:spLocks noGrp="1"/>
          </p:cNvSpPr>
          <p:nvPr>
            <p:ph type="title" idx="4294967295"/>
          </p:nvPr>
        </p:nvSpPr>
        <p:spPr>
          <a:xfrm>
            <a:off x="174399" y="244126"/>
            <a:ext cx="10896371" cy="1033731"/>
          </a:xfrm>
        </p:spPr>
        <p:txBody>
          <a:bodyPr>
            <a:noAutofit/>
          </a:bodyPr>
          <a:lstStyle/>
          <a:p>
            <a:r>
              <a:rPr lang="en-US" dirty="0">
                <a:solidFill>
                  <a:schemeClr val="bg1"/>
                </a:solidFill>
                <a:latin typeface="Palatino Linotype" panose="02040502050505030304" pitchFamily="18" charset="0"/>
              </a:rPr>
              <a:t>CR focus areas</a:t>
            </a:r>
          </a:p>
        </p:txBody>
      </p:sp>
      <p:sp>
        <p:nvSpPr>
          <p:cNvPr id="23" name="TextBox 22">
            <a:extLst>
              <a:ext uri="{FF2B5EF4-FFF2-40B4-BE49-F238E27FC236}">
                <a16:creationId xmlns:a16="http://schemas.microsoft.com/office/drawing/2014/main" id="{A2148444-D5A4-458D-B0B8-E18A4A079999}"/>
              </a:ext>
            </a:extLst>
          </p:cNvPr>
          <p:cNvSpPr txBox="1"/>
          <p:nvPr/>
        </p:nvSpPr>
        <p:spPr>
          <a:xfrm>
            <a:off x="8459108" y="3518083"/>
            <a:ext cx="2072685" cy="646331"/>
          </a:xfrm>
          <a:prstGeom prst="rect">
            <a:avLst/>
          </a:prstGeom>
          <a:noFill/>
        </p:spPr>
        <p:txBody>
          <a:bodyPr wrap="square" rtlCol="0">
            <a:spAutoFit/>
          </a:bodyPr>
          <a:lstStyle/>
          <a:p>
            <a:pPr algn="ctr">
              <a:defRPr/>
            </a:pPr>
            <a:r>
              <a:rPr lang="en-US" sz="1200" b="1" kern="0" dirty="0">
                <a:solidFill>
                  <a:srgbClr val="7757A1"/>
                </a:solidFill>
                <a:latin typeface="DIN Next LT Pro" panose="020B0503020203050203" pitchFamily="34" charset="0"/>
              </a:rPr>
              <a:t>Focus: </a:t>
            </a:r>
          </a:p>
          <a:p>
            <a:pPr algn="ctr">
              <a:defRPr/>
            </a:pPr>
            <a:r>
              <a:rPr lang="en-US" sz="1200" kern="0" dirty="0">
                <a:solidFill>
                  <a:srgbClr val="7757A1"/>
                </a:solidFill>
                <a:latin typeface="DIN Next LT Pro" panose="020B0503020203050203" pitchFamily="34" charset="0"/>
              </a:rPr>
              <a:t>Operations and CR insights/analytics</a:t>
            </a:r>
          </a:p>
        </p:txBody>
      </p:sp>
      <p:sp>
        <p:nvSpPr>
          <p:cNvPr id="25" name="Rectangle 24">
            <a:extLst>
              <a:ext uri="{FF2B5EF4-FFF2-40B4-BE49-F238E27FC236}">
                <a16:creationId xmlns:a16="http://schemas.microsoft.com/office/drawing/2014/main" id="{C86E2701-F251-4A97-BB39-31D8356B318F}"/>
              </a:ext>
            </a:extLst>
          </p:cNvPr>
          <p:cNvSpPr/>
          <p:nvPr/>
        </p:nvSpPr>
        <p:spPr>
          <a:xfrm>
            <a:off x="2099712" y="2525809"/>
            <a:ext cx="1223998" cy="853903"/>
          </a:xfrm>
          <a:prstGeom prst="rect">
            <a:avLst/>
          </a:prstGeom>
          <a:solidFill>
            <a:schemeClr val="accent3"/>
          </a:solidFill>
          <a:ln w="28575">
            <a:solidFill>
              <a:schemeClr val="tx1"/>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US" sz="1200" b="1" dirty="0">
                <a:solidFill>
                  <a:schemeClr val="bg1"/>
                </a:solidFill>
              </a:rPr>
              <a:t>Business Development </a:t>
            </a:r>
          </a:p>
        </p:txBody>
      </p:sp>
      <p:sp>
        <p:nvSpPr>
          <p:cNvPr id="26" name="Rectangle 25">
            <a:extLst>
              <a:ext uri="{FF2B5EF4-FFF2-40B4-BE49-F238E27FC236}">
                <a16:creationId xmlns:a16="http://schemas.microsoft.com/office/drawing/2014/main" id="{E62EA7A7-BC6D-4C64-9D13-3C0C93B944C3}"/>
              </a:ext>
            </a:extLst>
          </p:cNvPr>
          <p:cNvSpPr/>
          <p:nvPr/>
        </p:nvSpPr>
        <p:spPr>
          <a:xfrm>
            <a:off x="4356599" y="2523322"/>
            <a:ext cx="1223998" cy="853903"/>
          </a:xfrm>
          <a:prstGeom prst="rect">
            <a:avLst/>
          </a:prstGeom>
          <a:solidFill>
            <a:schemeClr val="accent3"/>
          </a:solidFill>
          <a:ln w="28575">
            <a:solidFill>
              <a:schemeClr val="tx1"/>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US" sz="1200" b="1" dirty="0">
                <a:solidFill>
                  <a:schemeClr val="bg1"/>
                </a:solidFill>
              </a:rPr>
              <a:t>Corporate Engagement </a:t>
            </a:r>
          </a:p>
        </p:txBody>
      </p:sp>
      <p:sp>
        <p:nvSpPr>
          <p:cNvPr id="27" name="Rectangle 26">
            <a:extLst>
              <a:ext uri="{FF2B5EF4-FFF2-40B4-BE49-F238E27FC236}">
                <a16:creationId xmlns:a16="http://schemas.microsoft.com/office/drawing/2014/main" id="{2AEB43F9-AA3B-40B8-AFEE-5D1F95E97AC8}"/>
              </a:ext>
            </a:extLst>
          </p:cNvPr>
          <p:cNvSpPr/>
          <p:nvPr/>
        </p:nvSpPr>
        <p:spPr>
          <a:xfrm>
            <a:off x="6611405" y="2511977"/>
            <a:ext cx="1223998" cy="853903"/>
          </a:xfrm>
          <a:prstGeom prst="rect">
            <a:avLst/>
          </a:prstGeom>
          <a:solidFill>
            <a:srgbClr val="86D5C8"/>
          </a:solidFill>
          <a:ln w="28575">
            <a:solidFill>
              <a:schemeClr val="tx1"/>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US" sz="1200" b="1" dirty="0">
                <a:solidFill>
                  <a:schemeClr val="bg1"/>
                </a:solidFill>
              </a:rPr>
              <a:t>Ambassador Program</a:t>
            </a:r>
          </a:p>
        </p:txBody>
      </p:sp>
      <p:sp>
        <p:nvSpPr>
          <p:cNvPr id="29" name="TextBox 28">
            <a:extLst>
              <a:ext uri="{FF2B5EF4-FFF2-40B4-BE49-F238E27FC236}">
                <a16:creationId xmlns:a16="http://schemas.microsoft.com/office/drawing/2014/main" id="{67322DD9-B160-475D-B8BD-C9FAC4C4B73D}"/>
              </a:ext>
            </a:extLst>
          </p:cNvPr>
          <p:cNvSpPr txBox="1"/>
          <p:nvPr/>
        </p:nvSpPr>
        <p:spPr>
          <a:xfrm>
            <a:off x="1392461" y="3506015"/>
            <a:ext cx="2493205" cy="830997"/>
          </a:xfrm>
          <a:prstGeom prst="rect">
            <a:avLst/>
          </a:prstGeom>
          <a:noFill/>
        </p:spPr>
        <p:txBody>
          <a:bodyPr wrap="square" rtlCol="0">
            <a:spAutoFit/>
          </a:bodyPr>
          <a:lstStyle/>
          <a:p>
            <a:pPr algn="ctr">
              <a:defRPr/>
            </a:pPr>
            <a:r>
              <a:rPr lang="en-US" sz="1200" b="1" kern="0" dirty="0">
                <a:solidFill>
                  <a:srgbClr val="7757A1"/>
                </a:solidFill>
                <a:latin typeface="DIN Next LT Pro" panose="020B0503020203050203" pitchFamily="34" charset="0"/>
              </a:rPr>
              <a:t>Customer focus: </a:t>
            </a:r>
          </a:p>
          <a:p>
            <a:pPr algn="ctr">
              <a:defRPr/>
            </a:pPr>
            <a:r>
              <a:rPr lang="en-US" sz="1200" kern="0" dirty="0">
                <a:solidFill>
                  <a:srgbClr val="7757A1"/>
                </a:solidFill>
                <a:latin typeface="DIN Next LT Pro" panose="020B0503020203050203" pitchFamily="34" charset="0"/>
              </a:rPr>
              <a:t>Non-Corporate Partner companies</a:t>
            </a:r>
          </a:p>
          <a:p>
            <a:pPr algn="ctr">
              <a:defRPr/>
            </a:pPr>
            <a:r>
              <a:rPr lang="en-US" sz="1200" i="1" kern="0" dirty="0">
                <a:solidFill>
                  <a:srgbClr val="7757A1"/>
                </a:solidFill>
                <a:latin typeface="DIN Next LT Pro" panose="020B0503020203050203" pitchFamily="34" charset="0"/>
              </a:rPr>
              <a:t>(i.e. leads, prospects, non-CP sponsors)</a:t>
            </a:r>
          </a:p>
        </p:txBody>
      </p:sp>
      <p:sp>
        <p:nvSpPr>
          <p:cNvPr id="30" name="TextBox 29">
            <a:extLst>
              <a:ext uri="{FF2B5EF4-FFF2-40B4-BE49-F238E27FC236}">
                <a16:creationId xmlns:a16="http://schemas.microsoft.com/office/drawing/2014/main" id="{C5740B22-4580-40C3-A179-6C5706F6F215}"/>
              </a:ext>
            </a:extLst>
          </p:cNvPr>
          <p:cNvSpPr txBox="1"/>
          <p:nvPr/>
        </p:nvSpPr>
        <p:spPr>
          <a:xfrm>
            <a:off x="3518598" y="3518083"/>
            <a:ext cx="2899999" cy="461665"/>
          </a:xfrm>
          <a:prstGeom prst="rect">
            <a:avLst/>
          </a:prstGeom>
          <a:noFill/>
        </p:spPr>
        <p:txBody>
          <a:bodyPr wrap="square" rtlCol="0">
            <a:spAutoFit/>
          </a:bodyPr>
          <a:lstStyle/>
          <a:p>
            <a:pPr algn="ctr">
              <a:defRPr/>
            </a:pPr>
            <a:r>
              <a:rPr lang="en-US" sz="1200" b="1" kern="0" dirty="0">
                <a:solidFill>
                  <a:srgbClr val="7757A1"/>
                </a:solidFill>
                <a:latin typeface="DIN Next LT Pro" panose="020B0503020203050203" pitchFamily="34" charset="0"/>
              </a:rPr>
              <a:t>Customer focus: </a:t>
            </a:r>
          </a:p>
          <a:p>
            <a:pPr algn="ctr">
              <a:defRPr/>
            </a:pPr>
            <a:r>
              <a:rPr lang="en-US" sz="1200" kern="0" dirty="0">
                <a:solidFill>
                  <a:srgbClr val="7757A1"/>
                </a:solidFill>
                <a:latin typeface="DIN Next LT Pro" panose="020B0503020203050203" pitchFamily="34" charset="0"/>
              </a:rPr>
              <a:t>Corporate Partner Companies</a:t>
            </a:r>
          </a:p>
        </p:txBody>
      </p:sp>
      <p:sp>
        <p:nvSpPr>
          <p:cNvPr id="13" name="Rectangle 12">
            <a:extLst>
              <a:ext uri="{FF2B5EF4-FFF2-40B4-BE49-F238E27FC236}">
                <a16:creationId xmlns:a16="http://schemas.microsoft.com/office/drawing/2014/main" id="{6E7E9D5B-C454-4B66-ACAF-796F3FE6B5B2}"/>
              </a:ext>
            </a:extLst>
          </p:cNvPr>
          <p:cNvSpPr/>
          <p:nvPr/>
        </p:nvSpPr>
        <p:spPr>
          <a:xfrm>
            <a:off x="8868290" y="2501608"/>
            <a:ext cx="1223998" cy="853903"/>
          </a:xfrm>
          <a:prstGeom prst="rect">
            <a:avLst/>
          </a:prstGeom>
          <a:solidFill>
            <a:srgbClr val="86D5C8"/>
          </a:solidFill>
          <a:ln w="28575">
            <a:solidFill>
              <a:schemeClr val="tx1"/>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US" sz="1200" b="1" dirty="0">
                <a:solidFill>
                  <a:schemeClr val="bg1"/>
                </a:solidFill>
              </a:rPr>
              <a:t>Operations and Insights</a:t>
            </a:r>
          </a:p>
        </p:txBody>
      </p:sp>
      <p:sp>
        <p:nvSpPr>
          <p:cNvPr id="14" name="TextBox 13">
            <a:extLst>
              <a:ext uri="{FF2B5EF4-FFF2-40B4-BE49-F238E27FC236}">
                <a16:creationId xmlns:a16="http://schemas.microsoft.com/office/drawing/2014/main" id="{C1B9F413-A3FC-4B46-8848-29242D6D184F}"/>
              </a:ext>
            </a:extLst>
          </p:cNvPr>
          <p:cNvSpPr txBox="1"/>
          <p:nvPr/>
        </p:nvSpPr>
        <p:spPr>
          <a:xfrm>
            <a:off x="5851843" y="3518083"/>
            <a:ext cx="2743122" cy="461665"/>
          </a:xfrm>
          <a:prstGeom prst="rect">
            <a:avLst/>
          </a:prstGeom>
          <a:noFill/>
        </p:spPr>
        <p:txBody>
          <a:bodyPr wrap="square" rtlCol="0">
            <a:spAutoFit/>
          </a:bodyPr>
          <a:lstStyle/>
          <a:p>
            <a:pPr algn="ctr">
              <a:defRPr/>
            </a:pPr>
            <a:r>
              <a:rPr lang="en-US" sz="1200" b="1" kern="0" dirty="0">
                <a:solidFill>
                  <a:srgbClr val="7757A1"/>
                </a:solidFill>
                <a:latin typeface="DIN Next LT Pro" panose="020B0503020203050203" pitchFamily="34" charset="0"/>
              </a:rPr>
              <a:t>Customer focus: </a:t>
            </a:r>
          </a:p>
          <a:p>
            <a:pPr algn="ctr">
              <a:defRPr/>
            </a:pPr>
            <a:r>
              <a:rPr lang="en-US" sz="1200" kern="0" dirty="0">
                <a:solidFill>
                  <a:srgbClr val="7757A1"/>
                </a:solidFill>
                <a:latin typeface="DIN Next LT Pro" panose="020B0503020203050203" pitchFamily="34" charset="0"/>
              </a:rPr>
              <a:t>Ambassador program sites</a:t>
            </a:r>
          </a:p>
        </p:txBody>
      </p:sp>
      <p:sp>
        <p:nvSpPr>
          <p:cNvPr id="5" name="Rectangle 4">
            <a:extLst>
              <a:ext uri="{FF2B5EF4-FFF2-40B4-BE49-F238E27FC236}">
                <a16:creationId xmlns:a16="http://schemas.microsoft.com/office/drawing/2014/main" id="{BF011DF7-B13F-438A-BF8D-1EA2CEB588A4}"/>
              </a:ext>
            </a:extLst>
          </p:cNvPr>
          <p:cNvSpPr/>
          <p:nvPr/>
        </p:nvSpPr>
        <p:spPr>
          <a:xfrm>
            <a:off x="1415141" y="4337012"/>
            <a:ext cx="2340429" cy="830997"/>
          </a:xfrm>
          <a:prstGeom prst="rect">
            <a:avLst/>
          </a:prstGeom>
        </p:spPr>
        <p:txBody>
          <a:bodyPr wrap="square">
            <a:spAutoFit/>
          </a:bodyPr>
          <a:lstStyle/>
          <a:p>
            <a:pPr algn="ctr">
              <a:defRPr/>
            </a:pPr>
            <a:r>
              <a:rPr lang="en-US" sz="1200" b="1" kern="0" dirty="0">
                <a:solidFill>
                  <a:schemeClr val="accent2"/>
                </a:solidFill>
              </a:rPr>
              <a:t>The goal: </a:t>
            </a:r>
          </a:p>
          <a:p>
            <a:pPr algn="ctr">
              <a:defRPr/>
            </a:pPr>
            <a:r>
              <a:rPr lang="en-US" sz="1200" kern="0" dirty="0">
                <a:solidFill>
                  <a:schemeClr val="accent2"/>
                </a:solidFill>
              </a:rPr>
              <a:t>To bring new companies into HBA through sponsorship and Corporate Partnership </a:t>
            </a:r>
          </a:p>
        </p:txBody>
      </p:sp>
      <p:sp>
        <p:nvSpPr>
          <p:cNvPr id="18" name="Rectangle 17">
            <a:extLst>
              <a:ext uri="{FF2B5EF4-FFF2-40B4-BE49-F238E27FC236}">
                <a16:creationId xmlns:a16="http://schemas.microsoft.com/office/drawing/2014/main" id="{B27AEE98-AA04-454B-B043-0645EF5BD24C}"/>
              </a:ext>
            </a:extLst>
          </p:cNvPr>
          <p:cNvSpPr/>
          <p:nvPr/>
        </p:nvSpPr>
        <p:spPr>
          <a:xfrm>
            <a:off x="3755570" y="4163470"/>
            <a:ext cx="2340429" cy="1015663"/>
          </a:xfrm>
          <a:prstGeom prst="rect">
            <a:avLst/>
          </a:prstGeom>
        </p:spPr>
        <p:txBody>
          <a:bodyPr wrap="square">
            <a:spAutoFit/>
          </a:bodyPr>
          <a:lstStyle/>
          <a:p>
            <a:pPr algn="ctr">
              <a:defRPr/>
            </a:pPr>
            <a:r>
              <a:rPr lang="en-US" sz="1200" b="1" kern="0" dirty="0">
                <a:solidFill>
                  <a:schemeClr val="accent2"/>
                </a:solidFill>
              </a:rPr>
              <a:t>The goal:</a:t>
            </a:r>
          </a:p>
          <a:p>
            <a:pPr algn="ctr">
              <a:defRPr/>
            </a:pPr>
            <a:r>
              <a:rPr lang="en-US" sz="1200" kern="0" dirty="0">
                <a:solidFill>
                  <a:schemeClr val="accent2"/>
                </a:solidFill>
              </a:rPr>
              <a:t>To build HBA’s presence within CP locations through sponsorship, employee and company engagement strategies</a:t>
            </a:r>
          </a:p>
        </p:txBody>
      </p:sp>
      <p:sp>
        <p:nvSpPr>
          <p:cNvPr id="19" name="Rectangle 18">
            <a:extLst>
              <a:ext uri="{FF2B5EF4-FFF2-40B4-BE49-F238E27FC236}">
                <a16:creationId xmlns:a16="http://schemas.microsoft.com/office/drawing/2014/main" id="{46173748-E3D6-4145-B0C4-8A5FA56E5D43}"/>
              </a:ext>
            </a:extLst>
          </p:cNvPr>
          <p:cNvSpPr/>
          <p:nvPr/>
        </p:nvSpPr>
        <p:spPr>
          <a:xfrm>
            <a:off x="6107793" y="4170977"/>
            <a:ext cx="2340429" cy="830997"/>
          </a:xfrm>
          <a:prstGeom prst="rect">
            <a:avLst/>
          </a:prstGeom>
        </p:spPr>
        <p:txBody>
          <a:bodyPr wrap="square">
            <a:spAutoFit/>
          </a:bodyPr>
          <a:lstStyle/>
          <a:p>
            <a:pPr algn="ctr">
              <a:defRPr/>
            </a:pPr>
            <a:r>
              <a:rPr lang="en-US" sz="1200" b="1" kern="0" dirty="0">
                <a:solidFill>
                  <a:schemeClr val="accent2"/>
                </a:solidFill>
              </a:rPr>
              <a:t>The goal:</a:t>
            </a:r>
          </a:p>
          <a:p>
            <a:pPr algn="ctr">
              <a:defRPr/>
            </a:pPr>
            <a:r>
              <a:rPr lang="en-US" sz="1200" kern="0" dirty="0">
                <a:solidFill>
                  <a:schemeClr val="accent2"/>
                </a:solidFill>
              </a:rPr>
              <a:t>To engage and connect Ambassador companies and build growth initiatives</a:t>
            </a:r>
          </a:p>
        </p:txBody>
      </p:sp>
      <p:sp>
        <p:nvSpPr>
          <p:cNvPr id="20" name="Rectangle 19">
            <a:extLst>
              <a:ext uri="{FF2B5EF4-FFF2-40B4-BE49-F238E27FC236}">
                <a16:creationId xmlns:a16="http://schemas.microsoft.com/office/drawing/2014/main" id="{4F706EE4-E95E-4D6C-B75E-75E670D338F4}"/>
              </a:ext>
            </a:extLst>
          </p:cNvPr>
          <p:cNvSpPr/>
          <p:nvPr/>
        </p:nvSpPr>
        <p:spPr>
          <a:xfrm>
            <a:off x="8431961" y="4190381"/>
            <a:ext cx="2072686" cy="1015663"/>
          </a:xfrm>
          <a:prstGeom prst="rect">
            <a:avLst/>
          </a:prstGeom>
        </p:spPr>
        <p:txBody>
          <a:bodyPr wrap="square">
            <a:spAutoFit/>
          </a:bodyPr>
          <a:lstStyle/>
          <a:p>
            <a:pPr algn="ctr">
              <a:defRPr/>
            </a:pPr>
            <a:r>
              <a:rPr lang="en-US" sz="1200" b="1" kern="0" dirty="0">
                <a:solidFill>
                  <a:schemeClr val="accent2"/>
                </a:solidFill>
              </a:rPr>
              <a:t>The goal:</a:t>
            </a:r>
          </a:p>
          <a:p>
            <a:pPr algn="ctr">
              <a:defRPr/>
            </a:pPr>
            <a:r>
              <a:rPr lang="en-US" sz="1200" kern="0" dirty="0">
                <a:solidFill>
                  <a:schemeClr val="accent2"/>
                </a:solidFill>
              </a:rPr>
              <a:t>To ensure the department is operating at full effectiveness and using insights to guide priorities</a:t>
            </a:r>
          </a:p>
        </p:txBody>
      </p:sp>
      <p:sp>
        <p:nvSpPr>
          <p:cNvPr id="6" name="TextBox 5">
            <a:extLst>
              <a:ext uri="{FF2B5EF4-FFF2-40B4-BE49-F238E27FC236}">
                <a16:creationId xmlns:a16="http://schemas.microsoft.com/office/drawing/2014/main" id="{7B354079-2AE2-4D4E-8788-63882B2FFEB7}"/>
              </a:ext>
            </a:extLst>
          </p:cNvPr>
          <p:cNvSpPr txBox="1"/>
          <p:nvPr/>
        </p:nvSpPr>
        <p:spPr>
          <a:xfrm>
            <a:off x="2438256" y="5500038"/>
            <a:ext cx="5060682" cy="369332"/>
          </a:xfrm>
          <a:prstGeom prst="rect">
            <a:avLst/>
          </a:prstGeom>
          <a:noFill/>
        </p:spPr>
        <p:txBody>
          <a:bodyPr wrap="square" rtlCol="0">
            <a:spAutoFit/>
          </a:bodyPr>
          <a:lstStyle/>
          <a:p>
            <a:pPr algn="ctr"/>
            <a:r>
              <a:rPr lang="en-US" dirty="0">
                <a:latin typeface="Palatino Linotype" panose="02040502050505030304" pitchFamily="18" charset="0"/>
              </a:rPr>
              <a:t>Customer-facing focus areas</a:t>
            </a:r>
          </a:p>
        </p:txBody>
      </p:sp>
      <p:sp>
        <p:nvSpPr>
          <p:cNvPr id="22" name="TextBox 21">
            <a:extLst>
              <a:ext uri="{FF2B5EF4-FFF2-40B4-BE49-F238E27FC236}">
                <a16:creationId xmlns:a16="http://schemas.microsoft.com/office/drawing/2014/main" id="{C9D48C1E-C998-48B4-A8EF-C6969D997310}"/>
              </a:ext>
            </a:extLst>
          </p:cNvPr>
          <p:cNvSpPr txBox="1"/>
          <p:nvPr/>
        </p:nvSpPr>
        <p:spPr>
          <a:xfrm>
            <a:off x="8197786" y="5458628"/>
            <a:ext cx="2597532" cy="646331"/>
          </a:xfrm>
          <a:prstGeom prst="rect">
            <a:avLst/>
          </a:prstGeom>
          <a:noFill/>
        </p:spPr>
        <p:txBody>
          <a:bodyPr wrap="square" rtlCol="0">
            <a:spAutoFit/>
          </a:bodyPr>
          <a:lstStyle/>
          <a:p>
            <a:pPr algn="ctr"/>
            <a:r>
              <a:rPr lang="en-US" dirty="0">
                <a:latin typeface="Palatino Linotype" panose="02040502050505030304" pitchFamily="18" charset="0"/>
              </a:rPr>
              <a:t>Internal department focus</a:t>
            </a:r>
          </a:p>
        </p:txBody>
      </p:sp>
    </p:spTree>
    <p:extLst>
      <p:ext uri="{BB962C8B-B14F-4D97-AF65-F5344CB8AC3E}">
        <p14:creationId xmlns:p14="http://schemas.microsoft.com/office/powerpoint/2010/main" val="328476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26" grpId="0" animBg="1"/>
      <p:bldP spid="27" grpId="0" animBg="1"/>
      <p:bldP spid="29" grpId="0"/>
      <p:bldP spid="30" grpId="0"/>
      <p:bldP spid="13" grpId="0" animBg="1"/>
      <p:bldP spid="14" grpId="0"/>
      <p:bldP spid="5" grpId="0"/>
      <p:bldP spid="18"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836ACF-CDB0-47B2-AD71-4DF4A437AF58}"/>
              </a:ext>
            </a:extLst>
          </p:cNvPr>
          <p:cNvSpPr txBox="1"/>
          <p:nvPr/>
        </p:nvSpPr>
        <p:spPr>
          <a:xfrm>
            <a:off x="2786968" y="274320"/>
            <a:ext cx="5682966" cy="769441"/>
          </a:xfrm>
          <a:prstGeom prst="rect">
            <a:avLst/>
          </a:prstGeom>
          <a:noFill/>
        </p:spPr>
        <p:txBody>
          <a:bodyPr wrap="none" rtlCol="0">
            <a:spAutoFit/>
          </a:bodyPr>
          <a:lstStyle/>
          <a:p>
            <a:r>
              <a:rPr lang="en-US" sz="4400" dirty="0">
                <a:solidFill>
                  <a:srgbClr val="FB515B"/>
                </a:solidFill>
                <a:latin typeface="Palatino Linotype" panose="02040502050505030304" pitchFamily="18" charset="0"/>
              </a:rPr>
              <a:t>Ambassador Program</a:t>
            </a:r>
          </a:p>
        </p:txBody>
      </p:sp>
      <p:sp>
        <p:nvSpPr>
          <p:cNvPr id="4" name="Slide Number Placeholder 3">
            <a:extLst>
              <a:ext uri="{FF2B5EF4-FFF2-40B4-BE49-F238E27FC236}">
                <a16:creationId xmlns:a16="http://schemas.microsoft.com/office/drawing/2014/main" id="{43C8A53E-C5D2-4CA6-B164-42E5ACAA44AB}"/>
              </a:ext>
            </a:extLst>
          </p:cNvPr>
          <p:cNvSpPr>
            <a:spLocks noGrp="1"/>
          </p:cNvSpPr>
          <p:nvPr>
            <p:ph type="sldNum" sz="quarter" idx="12"/>
          </p:nvPr>
        </p:nvSpPr>
        <p:spPr/>
        <p:txBody>
          <a:bodyPr/>
          <a:lstStyle/>
          <a:p>
            <a:fld id="{0AB816CF-AA9B-43E8-B03A-27A77900809F}" type="slidenum">
              <a:rPr lang="en-US" smtClean="0"/>
              <a:pPr/>
              <a:t>21</a:t>
            </a:fld>
            <a:endParaRPr lang="en-US" dirty="0"/>
          </a:p>
        </p:txBody>
      </p:sp>
      <p:sp>
        <p:nvSpPr>
          <p:cNvPr id="5" name="TextBox 4">
            <a:extLst>
              <a:ext uri="{FF2B5EF4-FFF2-40B4-BE49-F238E27FC236}">
                <a16:creationId xmlns:a16="http://schemas.microsoft.com/office/drawing/2014/main" id="{3422D7EF-A282-4299-88BA-BDA6E5FC00D4}"/>
              </a:ext>
            </a:extLst>
          </p:cNvPr>
          <p:cNvSpPr txBox="1"/>
          <p:nvPr/>
        </p:nvSpPr>
        <p:spPr>
          <a:xfrm>
            <a:off x="2786968" y="1196161"/>
            <a:ext cx="9067575" cy="6986528"/>
          </a:xfrm>
          <a:prstGeom prst="rect">
            <a:avLst/>
          </a:prstGeom>
          <a:noFill/>
        </p:spPr>
        <p:txBody>
          <a:bodyPr wrap="square" rtlCol="0">
            <a:spAutoFit/>
          </a:bodyPr>
          <a:lstStyle/>
          <a:p>
            <a:pPr marL="342900" indent="-342900">
              <a:buClr>
                <a:schemeClr val="accent2"/>
              </a:buClr>
              <a:buFont typeface="Arial" panose="020B0604020202020204" pitchFamily="34" charset="0"/>
              <a:buChar char="•"/>
            </a:pPr>
            <a:r>
              <a:rPr lang="en-US" sz="2400" dirty="0">
                <a:latin typeface="Palatino Linotype" panose="02040502050505030304" pitchFamily="18" charset="0"/>
              </a:rPr>
              <a:t>HBA solution to meeting diversity goals for leadership in our corporate partner organizations: a 1 year HBA leadership development </a:t>
            </a:r>
          </a:p>
          <a:p>
            <a:pPr marL="342900" indent="-342900">
              <a:buClr>
                <a:schemeClr val="accent2"/>
              </a:buClr>
              <a:buFont typeface="Arial" panose="020B0604020202020204" pitchFamily="34" charset="0"/>
              <a:buChar char="•"/>
            </a:pPr>
            <a:r>
              <a:rPr lang="en-US" sz="2400" dirty="0">
                <a:latin typeface="Palatino Linotype" panose="02040502050505030304" pitchFamily="18" charset="0"/>
              </a:rPr>
              <a:t>Currently available to Purple, Gold and Silver level CPs</a:t>
            </a:r>
          </a:p>
          <a:p>
            <a:pPr marL="342900" indent="-342900">
              <a:buClr>
                <a:schemeClr val="accent2"/>
              </a:buClr>
              <a:buFont typeface="Arial" panose="020B0604020202020204" pitchFamily="34" charset="0"/>
              <a:buChar char="•"/>
            </a:pPr>
            <a:r>
              <a:rPr lang="en-US" sz="2400" dirty="0">
                <a:latin typeface="Palatino Linotype" panose="02040502050505030304" pitchFamily="18" charset="0"/>
              </a:rPr>
              <a:t>HBA trained advisor assists companies to build “HBA Inside”</a:t>
            </a:r>
          </a:p>
          <a:p>
            <a:pPr marL="800100" lvl="1" indent="-342900">
              <a:buClr>
                <a:schemeClr val="accent2"/>
              </a:buClr>
              <a:buFont typeface="Arial" panose="020B0604020202020204" pitchFamily="34" charset="0"/>
              <a:buChar char="•"/>
            </a:pPr>
            <a:r>
              <a:rPr lang="en-US" sz="2400" dirty="0">
                <a:latin typeface="Palatino Linotype" panose="02040502050505030304" pitchFamily="18" charset="0"/>
              </a:rPr>
              <a:t>Customized to corporate goals, self-directed</a:t>
            </a:r>
          </a:p>
          <a:p>
            <a:pPr marL="800100" lvl="1" indent="-342900">
              <a:buClr>
                <a:schemeClr val="accent2"/>
              </a:buClr>
              <a:buFont typeface="Arial" panose="020B0604020202020204" pitchFamily="34" charset="0"/>
              <a:buChar char="•"/>
            </a:pPr>
            <a:r>
              <a:rPr lang="en-US" sz="2400" dirty="0">
                <a:latin typeface="Palatino Linotype" panose="02040502050505030304" pitchFamily="18" charset="0"/>
              </a:rPr>
              <a:t>Develop motivated and engaged HBA community inside company</a:t>
            </a:r>
          </a:p>
          <a:p>
            <a:pPr marL="342900" indent="-342900">
              <a:buClr>
                <a:schemeClr val="accent2"/>
              </a:buClr>
              <a:buFont typeface="Arial" panose="020B0604020202020204" pitchFamily="34" charset="0"/>
              <a:buChar char="•"/>
            </a:pPr>
            <a:r>
              <a:rPr lang="en-US" sz="2400" dirty="0">
                <a:latin typeface="Palatino Linotype" panose="02040502050505030304" pitchFamily="18" charset="0"/>
              </a:rPr>
              <a:t>Accelerates the development and visibility of talent within your company and fuels the career advancement of participants</a:t>
            </a:r>
          </a:p>
          <a:p>
            <a:pPr marL="342900" indent="-342900">
              <a:buClr>
                <a:schemeClr val="accent2"/>
              </a:buClr>
              <a:buFont typeface="Arial" panose="020B0604020202020204" pitchFamily="34" charset="0"/>
              <a:buChar char="•"/>
            </a:pPr>
            <a:endParaRPr lang="en-US" sz="2400" dirty="0">
              <a:latin typeface="Palatino Linotype" panose="02040502050505030304" pitchFamily="18" charset="0"/>
            </a:endParaRPr>
          </a:p>
          <a:p>
            <a:pPr marL="342900" indent="-342900">
              <a:buClr>
                <a:schemeClr val="accent2"/>
              </a:buClr>
              <a:buFont typeface="Arial" panose="020B0604020202020204" pitchFamily="34" charset="0"/>
              <a:buChar char="•"/>
            </a:pPr>
            <a:r>
              <a:rPr lang="en-US" sz="2000" dirty="0">
                <a:latin typeface="Palatino Linotype" panose="02040502050505030304" pitchFamily="18" charset="0"/>
              </a:rPr>
              <a:t>There is a separate full training on the Ambassador program available: </a:t>
            </a:r>
            <a:r>
              <a:rPr lang="en-US" sz="2000" dirty="0">
                <a:hlinkClick r:id="rId3"/>
              </a:rPr>
              <a:t>https://hbavolunteer.knowledgeowl.com/help/ambassador-program-training</a:t>
            </a:r>
            <a:endParaRPr lang="en-US" sz="2000" dirty="0">
              <a:latin typeface="Palatino Linotype" panose="02040502050505030304" pitchFamily="18" charset="0"/>
            </a:endParaRPr>
          </a:p>
          <a:p>
            <a:pPr marL="342900" indent="-342900">
              <a:buClr>
                <a:schemeClr val="accent2"/>
              </a:buClr>
              <a:buFont typeface="Arial" panose="020B0604020202020204" pitchFamily="34" charset="0"/>
              <a:buChar char="•"/>
            </a:pPr>
            <a:endParaRPr lang="en-US" sz="2400" dirty="0">
              <a:latin typeface="Palatino Linotype" panose="02040502050505030304" pitchFamily="18" charset="0"/>
            </a:endParaRPr>
          </a:p>
          <a:p>
            <a:pPr marL="342900" indent="-342900">
              <a:buClr>
                <a:schemeClr val="accent2"/>
              </a:buClr>
              <a:buFont typeface="Arial" panose="020B0604020202020204" pitchFamily="34" charset="0"/>
              <a:buChar char="•"/>
            </a:pPr>
            <a:endParaRPr lang="en-US" sz="2400" dirty="0">
              <a:latin typeface="Palatino Linotype" panose="02040502050505030304" pitchFamily="18" charset="0"/>
            </a:endParaRPr>
          </a:p>
          <a:p>
            <a:pPr marL="342900" indent="-342900">
              <a:buClr>
                <a:schemeClr val="accent2"/>
              </a:buClr>
              <a:buFont typeface="Arial" panose="020B0604020202020204" pitchFamily="34" charset="0"/>
              <a:buChar char="•"/>
            </a:pPr>
            <a:endParaRPr lang="en-US" sz="2400" dirty="0">
              <a:latin typeface="Palatino Linotype" panose="02040502050505030304" pitchFamily="18" charset="0"/>
            </a:endParaRPr>
          </a:p>
          <a:p>
            <a:pPr marL="342900" indent="-342900">
              <a:buClr>
                <a:schemeClr val="accent2"/>
              </a:buClr>
              <a:buFont typeface="Arial" panose="020B0604020202020204" pitchFamily="34" charset="0"/>
              <a:buChar char="•"/>
            </a:pPr>
            <a:endParaRPr lang="en-US" sz="2400" dirty="0">
              <a:latin typeface="Palatino Linotype" panose="02040502050505030304" pitchFamily="18" charset="0"/>
            </a:endParaRPr>
          </a:p>
          <a:p>
            <a:pPr marL="342900" indent="-342900">
              <a:buClr>
                <a:schemeClr val="accent2"/>
              </a:buClr>
              <a:buFont typeface="Arial" panose="020B0604020202020204" pitchFamily="34" charset="0"/>
              <a:buChar char="•"/>
            </a:pPr>
            <a:endParaRPr lang="en-US" sz="2400" dirty="0">
              <a:latin typeface="Palatino Linotype" panose="02040502050505030304" pitchFamily="18" charset="0"/>
            </a:endParaRPr>
          </a:p>
        </p:txBody>
      </p:sp>
    </p:spTree>
    <p:extLst>
      <p:ext uri="{BB962C8B-B14F-4D97-AF65-F5344CB8AC3E}">
        <p14:creationId xmlns:p14="http://schemas.microsoft.com/office/powerpoint/2010/main" val="460318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5861E58-E24D-43B2-876A-9AC98FA3091F}"/>
              </a:ext>
            </a:extLst>
          </p:cNvPr>
          <p:cNvSpPr/>
          <p:nvPr/>
        </p:nvSpPr>
        <p:spPr>
          <a:xfrm>
            <a:off x="8431961" y="2068843"/>
            <a:ext cx="2129181" cy="3404212"/>
          </a:xfrm>
          <a:prstGeom prst="rect">
            <a:avLst/>
          </a:prstGeom>
          <a:solidFill>
            <a:srgbClr val="BE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DB87B52-279E-4DDC-B286-F6C2425B7B2B}"/>
              </a:ext>
            </a:extLst>
          </p:cNvPr>
          <p:cNvSpPr/>
          <p:nvPr/>
        </p:nvSpPr>
        <p:spPr>
          <a:xfrm>
            <a:off x="1415141" y="2071171"/>
            <a:ext cx="7016820" cy="3404212"/>
          </a:xfrm>
          <a:prstGeom prst="rect">
            <a:avLst/>
          </a:prstGeom>
          <a:solidFill>
            <a:srgbClr val="B3A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9133047" y="6289631"/>
            <a:ext cx="2743200" cy="365125"/>
          </a:xfrm>
        </p:spPr>
        <p:txBody>
          <a:bodyPr/>
          <a:lstStyle/>
          <a:p>
            <a:pPr>
              <a:defRPr/>
            </a:pPr>
            <a:fld id="{AE7A4E91-00FD-4BF2-9A05-FFE6BAD37C32}" type="slidenum">
              <a:rPr lang="en-US" smtClean="0"/>
              <a:pPr>
                <a:defRPr/>
              </a:pPr>
              <a:t>22</a:t>
            </a:fld>
            <a:endParaRPr lang="en-US" dirty="0"/>
          </a:p>
        </p:txBody>
      </p:sp>
      <p:sp>
        <p:nvSpPr>
          <p:cNvPr id="2" name="Title 1"/>
          <p:cNvSpPr>
            <a:spLocks noGrp="1"/>
          </p:cNvSpPr>
          <p:nvPr>
            <p:ph type="title" idx="4294967295"/>
          </p:nvPr>
        </p:nvSpPr>
        <p:spPr>
          <a:xfrm>
            <a:off x="174399" y="244126"/>
            <a:ext cx="10896371" cy="1033731"/>
          </a:xfrm>
        </p:spPr>
        <p:txBody>
          <a:bodyPr>
            <a:noAutofit/>
          </a:bodyPr>
          <a:lstStyle/>
          <a:p>
            <a:r>
              <a:rPr lang="en-US" dirty="0">
                <a:solidFill>
                  <a:schemeClr val="bg1"/>
                </a:solidFill>
                <a:latin typeface="Palatino Linotype" panose="02040502050505030304" pitchFamily="18" charset="0"/>
              </a:rPr>
              <a:t>CR focus areas</a:t>
            </a:r>
          </a:p>
        </p:txBody>
      </p:sp>
      <p:sp>
        <p:nvSpPr>
          <p:cNvPr id="23" name="TextBox 22">
            <a:extLst>
              <a:ext uri="{FF2B5EF4-FFF2-40B4-BE49-F238E27FC236}">
                <a16:creationId xmlns:a16="http://schemas.microsoft.com/office/drawing/2014/main" id="{A2148444-D5A4-458D-B0B8-E18A4A079999}"/>
              </a:ext>
            </a:extLst>
          </p:cNvPr>
          <p:cNvSpPr txBox="1"/>
          <p:nvPr/>
        </p:nvSpPr>
        <p:spPr>
          <a:xfrm>
            <a:off x="8459108" y="3518083"/>
            <a:ext cx="2072685" cy="646331"/>
          </a:xfrm>
          <a:prstGeom prst="rect">
            <a:avLst/>
          </a:prstGeom>
          <a:noFill/>
        </p:spPr>
        <p:txBody>
          <a:bodyPr wrap="square" rtlCol="0">
            <a:spAutoFit/>
          </a:bodyPr>
          <a:lstStyle/>
          <a:p>
            <a:pPr algn="ctr">
              <a:defRPr/>
            </a:pPr>
            <a:r>
              <a:rPr lang="en-US" sz="1200" b="1" kern="0" dirty="0">
                <a:solidFill>
                  <a:srgbClr val="7757A1"/>
                </a:solidFill>
                <a:latin typeface="DIN Next LT Pro" panose="020B0503020203050203" pitchFamily="34" charset="0"/>
              </a:rPr>
              <a:t>Focus: </a:t>
            </a:r>
          </a:p>
          <a:p>
            <a:pPr algn="ctr">
              <a:defRPr/>
            </a:pPr>
            <a:r>
              <a:rPr lang="en-US" sz="1200" kern="0" dirty="0">
                <a:solidFill>
                  <a:srgbClr val="7757A1"/>
                </a:solidFill>
                <a:latin typeface="DIN Next LT Pro" panose="020B0503020203050203" pitchFamily="34" charset="0"/>
              </a:rPr>
              <a:t>Operations and CR insights/analytics</a:t>
            </a:r>
          </a:p>
        </p:txBody>
      </p:sp>
      <p:sp>
        <p:nvSpPr>
          <p:cNvPr id="25" name="Rectangle 24">
            <a:extLst>
              <a:ext uri="{FF2B5EF4-FFF2-40B4-BE49-F238E27FC236}">
                <a16:creationId xmlns:a16="http://schemas.microsoft.com/office/drawing/2014/main" id="{C86E2701-F251-4A97-BB39-31D8356B318F}"/>
              </a:ext>
            </a:extLst>
          </p:cNvPr>
          <p:cNvSpPr/>
          <p:nvPr/>
        </p:nvSpPr>
        <p:spPr>
          <a:xfrm>
            <a:off x="2099712" y="2525809"/>
            <a:ext cx="1223998" cy="853903"/>
          </a:xfrm>
          <a:prstGeom prst="rect">
            <a:avLst/>
          </a:prstGeom>
          <a:solidFill>
            <a:schemeClr val="accent3"/>
          </a:solidFill>
          <a:ln w="28575">
            <a:solidFill>
              <a:schemeClr val="tx1"/>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US" sz="1200" b="1" dirty="0">
                <a:solidFill>
                  <a:schemeClr val="bg1"/>
                </a:solidFill>
              </a:rPr>
              <a:t>Business Development </a:t>
            </a:r>
          </a:p>
        </p:txBody>
      </p:sp>
      <p:sp>
        <p:nvSpPr>
          <p:cNvPr id="26" name="Rectangle 25">
            <a:extLst>
              <a:ext uri="{FF2B5EF4-FFF2-40B4-BE49-F238E27FC236}">
                <a16:creationId xmlns:a16="http://schemas.microsoft.com/office/drawing/2014/main" id="{E62EA7A7-BC6D-4C64-9D13-3C0C93B944C3}"/>
              </a:ext>
            </a:extLst>
          </p:cNvPr>
          <p:cNvSpPr/>
          <p:nvPr/>
        </p:nvSpPr>
        <p:spPr>
          <a:xfrm>
            <a:off x="4356599" y="2523322"/>
            <a:ext cx="1223998" cy="853903"/>
          </a:xfrm>
          <a:prstGeom prst="rect">
            <a:avLst/>
          </a:prstGeom>
          <a:solidFill>
            <a:schemeClr val="accent3"/>
          </a:solidFill>
          <a:ln w="28575">
            <a:solidFill>
              <a:schemeClr val="tx1"/>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US" sz="1200" b="1" dirty="0">
                <a:solidFill>
                  <a:schemeClr val="bg1"/>
                </a:solidFill>
              </a:rPr>
              <a:t>Corporate Engagement </a:t>
            </a:r>
          </a:p>
        </p:txBody>
      </p:sp>
      <p:sp>
        <p:nvSpPr>
          <p:cNvPr id="27" name="Rectangle 26">
            <a:extLst>
              <a:ext uri="{FF2B5EF4-FFF2-40B4-BE49-F238E27FC236}">
                <a16:creationId xmlns:a16="http://schemas.microsoft.com/office/drawing/2014/main" id="{2AEB43F9-AA3B-40B8-AFEE-5D1F95E97AC8}"/>
              </a:ext>
            </a:extLst>
          </p:cNvPr>
          <p:cNvSpPr/>
          <p:nvPr/>
        </p:nvSpPr>
        <p:spPr>
          <a:xfrm>
            <a:off x="6611405" y="2511977"/>
            <a:ext cx="1223998" cy="853903"/>
          </a:xfrm>
          <a:prstGeom prst="rect">
            <a:avLst/>
          </a:prstGeom>
          <a:solidFill>
            <a:srgbClr val="86D5C8"/>
          </a:solidFill>
          <a:ln w="28575">
            <a:solidFill>
              <a:schemeClr val="tx1"/>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US" sz="1200" b="1" dirty="0">
                <a:solidFill>
                  <a:schemeClr val="bg1"/>
                </a:solidFill>
              </a:rPr>
              <a:t>Ambassador Program</a:t>
            </a:r>
          </a:p>
        </p:txBody>
      </p:sp>
      <p:sp>
        <p:nvSpPr>
          <p:cNvPr id="29" name="TextBox 28">
            <a:extLst>
              <a:ext uri="{FF2B5EF4-FFF2-40B4-BE49-F238E27FC236}">
                <a16:creationId xmlns:a16="http://schemas.microsoft.com/office/drawing/2014/main" id="{67322DD9-B160-475D-B8BD-C9FAC4C4B73D}"/>
              </a:ext>
            </a:extLst>
          </p:cNvPr>
          <p:cNvSpPr txBox="1"/>
          <p:nvPr/>
        </p:nvSpPr>
        <p:spPr>
          <a:xfrm>
            <a:off x="1392461" y="3506015"/>
            <a:ext cx="2493205" cy="830997"/>
          </a:xfrm>
          <a:prstGeom prst="rect">
            <a:avLst/>
          </a:prstGeom>
          <a:noFill/>
        </p:spPr>
        <p:txBody>
          <a:bodyPr wrap="square" rtlCol="0">
            <a:spAutoFit/>
          </a:bodyPr>
          <a:lstStyle/>
          <a:p>
            <a:pPr algn="ctr">
              <a:defRPr/>
            </a:pPr>
            <a:r>
              <a:rPr lang="en-US" sz="1200" b="1" kern="0" dirty="0">
                <a:solidFill>
                  <a:srgbClr val="7757A1"/>
                </a:solidFill>
                <a:latin typeface="DIN Next LT Pro" panose="020B0503020203050203" pitchFamily="34" charset="0"/>
              </a:rPr>
              <a:t>Customer focus: </a:t>
            </a:r>
          </a:p>
          <a:p>
            <a:pPr algn="ctr">
              <a:defRPr/>
            </a:pPr>
            <a:r>
              <a:rPr lang="en-US" sz="1200" kern="0" dirty="0">
                <a:solidFill>
                  <a:srgbClr val="7757A1"/>
                </a:solidFill>
                <a:latin typeface="DIN Next LT Pro" panose="020B0503020203050203" pitchFamily="34" charset="0"/>
              </a:rPr>
              <a:t>Non-Corporate Partner companies</a:t>
            </a:r>
          </a:p>
          <a:p>
            <a:pPr algn="ctr">
              <a:defRPr/>
            </a:pPr>
            <a:r>
              <a:rPr lang="en-US" sz="1200" i="1" kern="0" dirty="0">
                <a:solidFill>
                  <a:srgbClr val="7757A1"/>
                </a:solidFill>
                <a:latin typeface="DIN Next LT Pro" panose="020B0503020203050203" pitchFamily="34" charset="0"/>
              </a:rPr>
              <a:t>(i.e. leads, prospects, non-CP sponsors)</a:t>
            </a:r>
          </a:p>
        </p:txBody>
      </p:sp>
      <p:sp>
        <p:nvSpPr>
          <p:cNvPr id="30" name="TextBox 29">
            <a:extLst>
              <a:ext uri="{FF2B5EF4-FFF2-40B4-BE49-F238E27FC236}">
                <a16:creationId xmlns:a16="http://schemas.microsoft.com/office/drawing/2014/main" id="{C5740B22-4580-40C3-A179-6C5706F6F215}"/>
              </a:ext>
            </a:extLst>
          </p:cNvPr>
          <p:cNvSpPr txBox="1"/>
          <p:nvPr/>
        </p:nvSpPr>
        <p:spPr>
          <a:xfrm>
            <a:off x="3518598" y="3518083"/>
            <a:ext cx="2899999" cy="461665"/>
          </a:xfrm>
          <a:prstGeom prst="rect">
            <a:avLst/>
          </a:prstGeom>
          <a:noFill/>
        </p:spPr>
        <p:txBody>
          <a:bodyPr wrap="square" rtlCol="0">
            <a:spAutoFit/>
          </a:bodyPr>
          <a:lstStyle/>
          <a:p>
            <a:pPr algn="ctr">
              <a:defRPr/>
            </a:pPr>
            <a:r>
              <a:rPr lang="en-US" sz="1200" b="1" kern="0" dirty="0">
                <a:solidFill>
                  <a:srgbClr val="7757A1"/>
                </a:solidFill>
                <a:latin typeface="DIN Next LT Pro" panose="020B0503020203050203" pitchFamily="34" charset="0"/>
              </a:rPr>
              <a:t>Customer focus: </a:t>
            </a:r>
          </a:p>
          <a:p>
            <a:pPr algn="ctr">
              <a:defRPr/>
            </a:pPr>
            <a:r>
              <a:rPr lang="en-US" sz="1200" kern="0" dirty="0">
                <a:solidFill>
                  <a:srgbClr val="7757A1"/>
                </a:solidFill>
                <a:latin typeface="DIN Next LT Pro" panose="020B0503020203050203" pitchFamily="34" charset="0"/>
              </a:rPr>
              <a:t>Corporate Partner Companies</a:t>
            </a:r>
          </a:p>
        </p:txBody>
      </p:sp>
      <p:sp>
        <p:nvSpPr>
          <p:cNvPr id="13" name="Rectangle 12">
            <a:extLst>
              <a:ext uri="{FF2B5EF4-FFF2-40B4-BE49-F238E27FC236}">
                <a16:creationId xmlns:a16="http://schemas.microsoft.com/office/drawing/2014/main" id="{6E7E9D5B-C454-4B66-ACAF-796F3FE6B5B2}"/>
              </a:ext>
            </a:extLst>
          </p:cNvPr>
          <p:cNvSpPr/>
          <p:nvPr/>
        </p:nvSpPr>
        <p:spPr>
          <a:xfrm>
            <a:off x="8868290" y="2501608"/>
            <a:ext cx="1223998" cy="853903"/>
          </a:xfrm>
          <a:prstGeom prst="rect">
            <a:avLst/>
          </a:prstGeom>
          <a:solidFill>
            <a:srgbClr val="86D5C8"/>
          </a:solidFill>
          <a:ln w="28575">
            <a:solidFill>
              <a:schemeClr val="tx1"/>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US" sz="1200" b="1" dirty="0">
                <a:solidFill>
                  <a:schemeClr val="bg1"/>
                </a:solidFill>
              </a:rPr>
              <a:t>Operations and Insights</a:t>
            </a:r>
          </a:p>
        </p:txBody>
      </p:sp>
      <p:sp>
        <p:nvSpPr>
          <p:cNvPr id="14" name="TextBox 13">
            <a:extLst>
              <a:ext uri="{FF2B5EF4-FFF2-40B4-BE49-F238E27FC236}">
                <a16:creationId xmlns:a16="http://schemas.microsoft.com/office/drawing/2014/main" id="{C1B9F413-A3FC-4B46-8848-29242D6D184F}"/>
              </a:ext>
            </a:extLst>
          </p:cNvPr>
          <p:cNvSpPr txBox="1"/>
          <p:nvPr/>
        </p:nvSpPr>
        <p:spPr>
          <a:xfrm>
            <a:off x="5851843" y="3518083"/>
            <a:ext cx="2743122" cy="461665"/>
          </a:xfrm>
          <a:prstGeom prst="rect">
            <a:avLst/>
          </a:prstGeom>
          <a:noFill/>
        </p:spPr>
        <p:txBody>
          <a:bodyPr wrap="square" rtlCol="0">
            <a:spAutoFit/>
          </a:bodyPr>
          <a:lstStyle/>
          <a:p>
            <a:pPr algn="ctr">
              <a:defRPr/>
            </a:pPr>
            <a:r>
              <a:rPr lang="en-US" sz="1200" b="1" kern="0" dirty="0">
                <a:solidFill>
                  <a:srgbClr val="7757A1"/>
                </a:solidFill>
                <a:latin typeface="DIN Next LT Pro" panose="020B0503020203050203" pitchFamily="34" charset="0"/>
              </a:rPr>
              <a:t>Customer focus: </a:t>
            </a:r>
          </a:p>
          <a:p>
            <a:pPr algn="ctr">
              <a:defRPr/>
            </a:pPr>
            <a:r>
              <a:rPr lang="en-US" sz="1200" kern="0" dirty="0">
                <a:solidFill>
                  <a:srgbClr val="7757A1"/>
                </a:solidFill>
                <a:latin typeface="DIN Next LT Pro" panose="020B0503020203050203" pitchFamily="34" charset="0"/>
              </a:rPr>
              <a:t>Ambassador program sites</a:t>
            </a:r>
          </a:p>
        </p:txBody>
      </p:sp>
      <p:sp>
        <p:nvSpPr>
          <p:cNvPr id="5" name="Rectangle 4">
            <a:extLst>
              <a:ext uri="{FF2B5EF4-FFF2-40B4-BE49-F238E27FC236}">
                <a16:creationId xmlns:a16="http://schemas.microsoft.com/office/drawing/2014/main" id="{BF011DF7-B13F-438A-BF8D-1EA2CEB588A4}"/>
              </a:ext>
            </a:extLst>
          </p:cNvPr>
          <p:cNvSpPr/>
          <p:nvPr/>
        </p:nvSpPr>
        <p:spPr>
          <a:xfrm>
            <a:off x="1415141" y="4337012"/>
            <a:ext cx="2340429" cy="1200329"/>
          </a:xfrm>
          <a:prstGeom prst="rect">
            <a:avLst/>
          </a:prstGeom>
        </p:spPr>
        <p:txBody>
          <a:bodyPr wrap="square">
            <a:spAutoFit/>
          </a:bodyPr>
          <a:lstStyle/>
          <a:p>
            <a:pPr algn="ctr">
              <a:defRPr/>
            </a:pPr>
            <a:r>
              <a:rPr lang="en-US" sz="1200" b="1" kern="0" dirty="0">
                <a:solidFill>
                  <a:schemeClr val="accent2"/>
                </a:solidFill>
              </a:rPr>
              <a:t>Tasks</a:t>
            </a:r>
          </a:p>
          <a:p>
            <a:pPr marL="171450" indent="-171450" algn="ctr">
              <a:buFont typeface="Arial" panose="020B0604020202020204" pitchFamily="34" charset="0"/>
              <a:buChar char="•"/>
              <a:defRPr/>
            </a:pPr>
            <a:r>
              <a:rPr lang="en-US" sz="1200" kern="0" dirty="0">
                <a:solidFill>
                  <a:schemeClr val="accent2"/>
                </a:solidFill>
              </a:rPr>
              <a:t>Identify potential prospects</a:t>
            </a:r>
          </a:p>
          <a:p>
            <a:pPr marL="171450" indent="-171450" algn="ctr">
              <a:buFont typeface="Arial" panose="020B0604020202020204" pitchFamily="34" charset="0"/>
              <a:buChar char="•"/>
              <a:defRPr/>
            </a:pPr>
            <a:r>
              <a:rPr lang="en-US" sz="1200" kern="0" dirty="0">
                <a:solidFill>
                  <a:schemeClr val="accent2"/>
                </a:solidFill>
              </a:rPr>
              <a:t>Conduct outreach to share about HBA, sell value prop of corporate partnership and/or sponsorship to engage</a:t>
            </a:r>
          </a:p>
        </p:txBody>
      </p:sp>
      <p:sp>
        <p:nvSpPr>
          <p:cNvPr id="18" name="Rectangle 17">
            <a:extLst>
              <a:ext uri="{FF2B5EF4-FFF2-40B4-BE49-F238E27FC236}">
                <a16:creationId xmlns:a16="http://schemas.microsoft.com/office/drawing/2014/main" id="{B27AEE98-AA04-454B-B043-0645EF5BD24C}"/>
              </a:ext>
            </a:extLst>
          </p:cNvPr>
          <p:cNvSpPr/>
          <p:nvPr/>
        </p:nvSpPr>
        <p:spPr>
          <a:xfrm>
            <a:off x="3755570" y="4163470"/>
            <a:ext cx="2340429" cy="1569660"/>
          </a:xfrm>
          <a:prstGeom prst="rect">
            <a:avLst/>
          </a:prstGeom>
        </p:spPr>
        <p:txBody>
          <a:bodyPr wrap="square">
            <a:spAutoFit/>
          </a:bodyPr>
          <a:lstStyle/>
          <a:p>
            <a:pPr algn="ctr">
              <a:defRPr/>
            </a:pPr>
            <a:r>
              <a:rPr lang="en-US" sz="1200" b="1" kern="0" dirty="0">
                <a:solidFill>
                  <a:schemeClr val="accent2"/>
                </a:solidFill>
              </a:rPr>
              <a:t>Tasks</a:t>
            </a:r>
          </a:p>
          <a:p>
            <a:pPr marL="171450" indent="-171450" algn="ctr">
              <a:buFont typeface="Arial" panose="020B0604020202020204" pitchFamily="34" charset="0"/>
              <a:buChar char="•"/>
              <a:defRPr/>
            </a:pPr>
            <a:r>
              <a:rPr lang="en-US" sz="1200" kern="0" dirty="0">
                <a:solidFill>
                  <a:schemeClr val="accent2"/>
                </a:solidFill>
              </a:rPr>
              <a:t>Maintain regional list of CP locations</a:t>
            </a:r>
          </a:p>
          <a:p>
            <a:pPr marL="171450" indent="-171450" algn="ctr">
              <a:buFont typeface="Arial" panose="020B0604020202020204" pitchFamily="34" charset="0"/>
              <a:buChar char="•"/>
              <a:defRPr/>
            </a:pPr>
            <a:r>
              <a:rPr lang="en-US" sz="1200" kern="0" dirty="0">
                <a:solidFill>
                  <a:schemeClr val="accent2"/>
                </a:solidFill>
              </a:rPr>
              <a:t>Coordinate request/communications/ opportunities across geography</a:t>
            </a:r>
          </a:p>
          <a:p>
            <a:pPr marL="171450" indent="-171450" algn="ctr">
              <a:buFont typeface="Arial" panose="020B0604020202020204" pitchFamily="34" charset="0"/>
              <a:buChar char="•"/>
              <a:defRPr/>
            </a:pPr>
            <a:r>
              <a:rPr lang="en-US" sz="1200" kern="0">
                <a:solidFill>
                  <a:schemeClr val="accent2"/>
                </a:solidFill>
              </a:rPr>
              <a:t>Liaise with AM as needed</a:t>
            </a:r>
            <a:endParaRPr lang="en-US" sz="1200" kern="0" dirty="0">
              <a:solidFill>
                <a:schemeClr val="accent2"/>
              </a:solidFill>
            </a:endParaRPr>
          </a:p>
          <a:p>
            <a:pPr algn="ctr">
              <a:defRPr/>
            </a:pPr>
            <a:endParaRPr lang="en-US" sz="1200" b="1" kern="0" dirty="0">
              <a:solidFill>
                <a:schemeClr val="accent2"/>
              </a:solidFill>
            </a:endParaRPr>
          </a:p>
        </p:txBody>
      </p:sp>
      <p:sp>
        <p:nvSpPr>
          <p:cNvPr id="19" name="Rectangle 18">
            <a:extLst>
              <a:ext uri="{FF2B5EF4-FFF2-40B4-BE49-F238E27FC236}">
                <a16:creationId xmlns:a16="http://schemas.microsoft.com/office/drawing/2014/main" id="{46173748-E3D6-4145-B0C4-8A5FA56E5D43}"/>
              </a:ext>
            </a:extLst>
          </p:cNvPr>
          <p:cNvSpPr/>
          <p:nvPr/>
        </p:nvSpPr>
        <p:spPr>
          <a:xfrm>
            <a:off x="6107793" y="4170977"/>
            <a:ext cx="2340429" cy="830997"/>
          </a:xfrm>
          <a:prstGeom prst="rect">
            <a:avLst/>
          </a:prstGeom>
        </p:spPr>
        <p:txBody>
          <a:bodyPr wrap="square">
            <a:spAutoFit/>
          </a:bodyPr>
          <a:lstStyle/>
          <a:p>
            <a:pPr algn="ctr">
              <a:defRPr/>
            </a:pPr>
            <a:r>
              <a:rPr lang="en-US" sz="1200" b="1" kern="0" dirty="0">
                <a:solidFill>
                  <a:schemeClr val="accent2"/>
                </a:solidFill>
              </a:rPr>
              <a:t>Tasks</a:t>
            </a:r>
          </a:p>
          <a:p>
            <a:pPr algn="ctr">
              <a:defRPr/>
            </a:pPr>
            <a:r>
              <a:rPr lang="en-US" sz="1200" kern="0" dirty="0">
                <a:solidFill>
                  <a:schemeClr val="accent2"/>
                </a:solidFill>
              </a:rPr>
              <a:t>To engage and connect Ambassador companies and build growth initiatives</a:t>
            </a:r>
          </a:p>
        </p:txBody>
      </p:sp>
      <p:sp>
        <p:nvSpPr>
          <p:cNvPr id="20" name="Rectangle 19">
            <a:extLst>
              <a:ext uri="{FF2B5EF4-FFF2-40B4-BE49-F238E27FC236}">
                <a16:creationId xmlns:a16="http://schemas.microsoft.com/office/drawing/2014/main" id="{4F706EE4-E95E-4D6C-B75E-75E670D338F4}"/>
              </a:ext>
            </a:extLst>
          </p:cNvPr>
          <p:cNvSpPr/>
          <p:nvPr/>
        </p:nvSpPr>
        <p:spPr>
          <a:xfrm>
            <a:off x="8431961" y="4190381"/>
            <a:ext cx="2072686" cy="276999"/>
          </a:xfrm>
          <a:prstGeom prst="rect">
            <a:avLst/>
          </a:prstGeom>
        </p:spPr>
        <p:txBody>
          <a:bodyPr wrap="square">
            <a:spAutoFit/>
          </a:bodyPr>
          <a:lstStyle/>
          <a:p>
            <a:pPr algn="ctr">
              <a:defRPr/>
            </a:pPr>
            <a:r>
              <a:rPr lang="en-US" sz="1200" b="1" kern="0" dirty="0">
                <a:solidFill>
                  <a:schemeClr val="accent2"/>
                </a:solidFill>
              </a:rPr>
              <a:t>Tasks</a:t>
            </a:r>
            <a:endParaRPr lang="en-US" sz="1200" kern="0" dirty="0">
              <a:solidFill>
                <a:schemeClr val="accent2"/>
              </a:solidFill>
            </a:endParaRPr>
          </a:p>
        </p:txBody>
      </p:sp>
      <p:sp>
        <p:nvSpPr>
          <p:cNvPr id="6" name="TextBox 5">
            <a:extLst>
              <a:ext uri="{FF2B5EF4-FFF2-40B4-BE49-F238E27FC236}">
                <a16:creationId xmlns:a16="http://schemas.microsoft.com/office/drawing/2014/main" id="{7B354079-2AE2-4D4E-8788-63882B2FFEB7}"/>
              </a:ext>
            </a:extLst>
          </p:cNvPr>
          <p:cNvSpPr txBox="1"/>
          <p:nvPr/>
        </p:nvSpPr>
        <p:spPr>
          <a:xfrm>
            <a:off x="2438256" y="5500038"/>
            <a:ext cx="5060682" cy="369332"/>
          </a:xfrm>
          <a:prstGeom prst="rect">
            <a:avLst/>
          </a:prstGeom>
          <a:noFill/>
        </p:spPr>
        <p:txBody>
          <a:bodyPr wrap="square" rtlCol="0">
            <a:spAutoFit/>
          </a:bodyPr>
          <a:lstStyle/>
          <a:p>
            <a:pPr algn="ctr"/>
            <a:r>
              <a:rPr lang="en-US" dirty="0">
                <a:latin typeface="Palatino Linotype" panose="02040502050505030304" pitchFamily="18" charset="0"/>
              </a:rPr>
              <a:t>Customer-facing focus areas</a:t>
            </a:r>
          </a:p>
        </p:txBody>
      </p:sp>
      <p:sp>
        <p:nvSpPr>
          <p:cNvPr id="22" name="TextBox 21">
            <a:extLst>
              <a:ext uri="{FF2B5EF4-FFF2-40B4-BE49-F238E27FC236}">
                <a16:creationId xmlns:a16="http://schemas.microsoft.com/office/drawing/2014/main" id="{C9D48C1E-C998-48B4-A8EF-C6969D997310}"/>
              </a:ext>
            </a:extLst>
          </p:cNvPr>
          <p:cNvSpPr txBox="1"/>
          <p:nvPr/>
        </p:nvSpPr>
        <p:spPr>
          <a:xfrm>
            <a:off x="8197786" y="5458628"/>
            <a:ext cx="2597532" cy="646331"/>
          </a:xfrm>
          <a:prstGeom prst="rect">
            <a:avLst/>
          </a:prstGeom>
          <a:noFill/>
        </p:spPr>
        <p:txBody>
          <a:bodyPr wrap="square" rtlCol="0">
            <a:spAutoFit/>
          </a:bodyPr>
          <a:lstStyle/>
          <a:p>
            <a:pPr algn="ctr"/>
            <a:r>
              <a:rPr lang="en-US" dirty="0">
                <a:latin typeface="Palatino Linotype" panose="02040502050505030304" pitchFamily="18" charset="0"/>
              </a:rPr>
              <a:t>Internal department focus</a:t>
            </a:r>
          </a:p>
        </p:txBody>
      </p:sp>
    </p:spTree>
    <p:extLst>
      <p:ext uri="{BB962C8B-B14F-4D97-AF65-F5344CB8AC3E}">
        <p14:creationId xmlns:p14="http://schemas.microsoft.com/office/powerpoint/2010/main" val="81315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26" grpId="0" animBg="1"/>
      <p:bldP spid="27" grpId="0" animBg="1"/>
      <p:bldP spid="29" grpId="0"/>
      <p:bldP spid="30" grpId="0"/>
      <p:bldP spid="13" grpId="0" animBg="1"/>
      <p:bldP spid="14" grpId="0"/>
      <p:bldP spid="5" grpId="0"/>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CBD8020-6F2E-4416-93F4-2B98BC7F0958}"/>
              </a:ext>
            </a:extLst>
          </p:cNvPr>
          <p:cNvSpPr/>
          <p:nvPr/>
        </p:nvSpPr>
        <p:spPr>
          <a:xfrm>
            <a:off x="10093546" y="139403"/>
            <a:ext cx="1789008" cy="1771768"/>
          </a:xfrm>
          <a:prstGeom prst="roundRect">
            <a:avLst/>
          </a:prstGeom>
          <a:solidFill>
            <a:schemeClr val="accent3"/>
          </a:solidFill>
          <a:ln>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2" name="Text Placeholder 1">
            <a:extLst>
              <a:ext uri="{FF2B5EF4-FFF2-40B4-BE49-F238E27FC236}">
                <a16:creationId xmlns:a16="http://schemas.microsoft.com/office/drawing/2014/main" id="{19812F7A-16D5-4AF1-B4AD-78AAB269C488}"/>
              </a:ext>
            </a:extLst>
          </p:cNvPr>
          <p:cNvSpPr>
            <a:spLocks noGrp="1"/>
          </p:cNvSpPr>
          <p:nvPr>
            <p:ph type="body" sz="quarter" idx="10"/>
          </p:nvPr>
        </p:nvSpPr>
        <p:spPr>
          <a:xfrm>
            <a:off x="872067" y="1377616"/>
            <a:ext cx="10534650" cy="4666728"/>
          </a:xfrm>
        </p:spPr>
        <p:txBody>
          <a:bodyPr vert="horz" lIns="91440" tIns="45720" rIns="91440" bIns="45720" rtlCol="0" anchor="t">
            <a:normAutofit fontScale="47500" lnSpcReduction="20000"/>
          </a:bodyPr>
          <a:lstStyle/>
          <a:p>
            <a:pPr>
              <a:lnSpc>
                <a:spcPct val="120000"/>
              </a:lnSpc>
            </a:pPr>
            <a:r>
              <a:rPr lang="en-US" dirty="0">
                <a:latin typeface="Palatino Linotype"/>
                <a:ea typeface="Tahoma"/>
                <a:cs typeface="Tahoma"/>
              </a:rPr>
              <a:t>There are a number of opportunities for volunteers within each department, specifically leadership and committee </a:t>
            </a:r>
          </a:p>
          <a:p>
            <a:pPr>
              <a:lnSpc>
                <a:spcPct val="120000"/>
              </a:lnSpc>
            </a:pPr>
            <a:r>
              <a:rPr lang="en-US" dirty="0">
                <a:latin typeface="Palatino Linotype"/>
                <a:ea typeface="Tahoma"/>
                <a:cs typeface="Tahoma"/>
              </a:rPr>
              <a:t>positions:</a:t>
            </a:r>
          </a:p>
          <a:p>
            <a:pPr>
              <a:lnSpc>
                <a:spcPct val="120000"/>
              </a:lnSpc>
            </a:pPr>
            <a:r>
              <a:rPr lang="en-US" sz="3300" b="1" dirty="0">
                <a:solidFill>
                  <a:schemeClr val="accent2"/>
                </a:solidFill>
              </a:rPr>
              <a:t>Department leaders:</a:t>
            </a:r>
            <a:r>
              <a:rPr lang="en-US" sz="3300" dirty="0">
                <a:solidFill>
                  <a:schemeClr val="accent2"/>
                </a:solidFill>
              </a:rPr>
              <a:t> </a:t>
            </a:r>
            <a:r>
              <a:rPr lang="en-US" dirty="0"/>
              <a:t>responsible for high-level strategy, decision making and ensuring priority tasks are handled within the department. Leader titles include:</a:t>
            </a:r>
          </a:p>
          <a:p>
            <a:pPr marL="457200" indent="-457200">
              <a:lnSpc>
                <a:spcPct val="120000"/>
              </a:lnSpc>
              <a:buFont typeface="Arial" panose="020B0604020202020204" pitchFamily="34" charset="0"/>
              <a:buChar char="•"/>
            </a:pPr>
            <a:r>
              <a:rPr lang="en-US" sz="2600" dirty="0"/>
              <a:t>President: the strategic leader of the function and member of the regional council</a:t>
            </a:r>
          </a:p>
          <a:p>
            <a:pPr marL="457200" indent="-457200">
              <a:lnSpc>
                <a:spcPct val="120000"/>
              </a:lnSpc>
              <a:buFont typeface="Arial" panose="020B0604020202020204" pitchFamily="34" charset="0"/>
              <a:buChar char="•"/>
            </a:pPr>
            <a:r>
              <a:rPr lang="en-US" sz="2600" dirty="0"/>
              <a:t>Vice president: a strategic leader of the function, ensuring department strategy is implemented and the department is operating optimally</a:t>
            </a:r>
          </a:p>
          <a:p>
            <a:pPr marL="457200" indent="-457200">
              <a:lnSpc>
                <a:spcPct val="120000"/>
              </a:lnSpc>
              <a:buFont typeface="Arial" panose="020B0604020202020204" pitchFamily="34" charset="0"/>
              <a:buChar char="•"/>
            </a:pPr>
            <a:r>
              <a:rPr lang="en-US" sz="2600" dirty="0"/>
              <a:t>Regional director </a:t>
            </a:r>
            <a:r>
              <a:rPr lang="en-US" sz="2600" i="1" dirty="0"/>
              <a:t>(optional, based on need)</a:t>
            </a:r>
            <a:r>
              <a:rPr lang="en-US" sz="2600" dirty="0"/>
              <a:t>:</a:t>
            </a:r>
            <a:r>
              <a:rPr lang="en-US" sz="2600" i="1" dirty="0"/>
              <a:t> </a:t>
            </a:r>
            <a:r>
              <a:rPr lang="en-US" sz="2600" dirty="0"/>
              <a:t>responsible for leading a specific focus area within the department</a:t>
            </a:r>
          </a:p>
          <a:p>
            <a:pPr marL="457200" indent="-457200">
              <a:lnSpc>
                <a:spcPct val="120000"/>
              </a:lnSpc>
              <a:buFont typeface="Arial" panose="020B0604020202020204" pitchFamily="34" charset="0"/>
              <a:buChar char="•"/>
            </a:pPr>
            <a:endParaRPr lang="en-US" sz="2200" dirty="0"/>
          </a:p>
          <a:p>
            <a:pPr>
              <a:lnSpc>
                <a:spcPct val="120000"/>
              </a:lnSpc>
            </a:pPr>
            <a:r>
              <a:rPr lang="en-US" sz="3300" b="1" dirty="0">
                <a:solidFill>
                  <a:schemeClr val="accent2"/>
                </a:solidFill>
              </a:rPr>
              <a:t>Department committees: </a:t>
            </a:r>
            <a:r>
              <a:rPr lang="en-US" dirty="0"/>
              <a:t>execute on the tasks and activities of the department as defined by the department leadership and as dictated by their sub-focus area tasks. Standard committees within each department include:</a:t>
            </a:r>
          </a:p>
          <a:p>
            <a:pPr marL="285750" indent="-285750">
              <a:lnSpc>
                <a:spcPct val="120000"/>
              </a:lnSpc>
              <a:buFont typeface="Arial" panose="020B0604020202020204" pitchFamily="34" charset="0"/>
              <a:buChar char="•"/>
            </a:pPr>
            <a:r>
              <a:rPr lang="en-US" sz="2500" b="1" dirty="0"/>
              <a:t>Focus areas as dictated by the function </a:t>
            </a:r>
          </a:p>
          <a:p>
            <a:pPr marL="285750" indent="-285750">
              <a:lnSpc>
                <a:spcPct val="120000"/>
              </a:lnSpc>
              <a:buFont typeface="Arial" panose="020B0604020202020204" pitchFamily="34" charset="0"/>
              <a:buChar char="•"/>
            </a:pPr>
            <a:r>
              <a:rPr lang="en-US" sz="2500" b="1" dirty="0"/>
              <a:t>Operations and Insights: </a:t>
            </a:r>
            <a:r>
              <a:rPr lang="en-US" sz="2500" dirty="0"/>
              <a:t>responsible for department administration and liaison to Market Research for data/insights relating to their function</a:t>
            </a:r>
          </a:p>
          <a:p>
            <a:pPr>
              <a:lnSpc>
                <a:spcPct val="120000"/>
              </a:lnSpc>
            </a:pPr>
            <a:r>
              <a:rPr lang="en-US" dirty="0"/>
              <a:t>Committees are led either by a regional director, who is a member of the department leadership, </a:t>
            </a:r>
            <a:r>
              <a:rPr lang="en-US" i="1" dirty="0"/>
              <a:t>or</a:t>
            </a:r>
            <a:r>
              <a:rPr lang="en-US" dirty="0"/>
              <a:t> a committee chair, who is not a member of the department leadership team but still focused on keeping the committee on task.</a:t>
            </a:r>
          </a:p>
        </p:txBody>
      </p:sp>
      <p:sp>
        <p:nvSpPr>
          <p:cNvPr id="3" name="Slide Number Placeholder 2">
            <a:extLst>
              <a:ext uri="{FF2B5EF4-FFF2-40B4-BE49-F238E27FC236}">
                <a16:creationId xmlns:a16="http://schemas.microsoft.com/office/drawing/2014/main" id="{EEC4510E-AAA8-44BF-AA1E-EA7876076F6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770E5B-A088-45B1-B0D1-069BF9352BC7}" type="slidenum">
              <a:rPr kumimoji="0" lang="en-US" sz="1000" b="0" i="0" u="none" strike="noStrike" kern="1200" cap="none" spc="0" normalizeH="0" baseline="0" noProof="0" smtClean="0">
                <a:ln>
                  <a:noFill/>
                </a:ln>
                <a:solidFill>
                  <a:srgbClr val="FB515B"/>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srgbClr val="FB515B"/>
              </a:solidFill>
              <a:effectLst/>
              <a:uLnTx/>
              <a:uFillTx/>
              <a:latin typeface="Palatino Linotype" panose="02040502050505030304" pitchFamily="18" charset="0"/>
              <a:ea typeface="+mn-ea"/>
              <a:cs typeface="+mn-cs"/>
            </a:endParaRPr>
          </a:p>
        </p:txBody>
      </p:sp>
      <p:sp>
        <p:nvSpPr>
          <p:cNvPr id="4" name="Title 3">
            <a:extLst>
              <a:ext uri="{FF2B5EF4-FFF2-40B4-BE49-F238E27FC236}">
                <a16:creationId xmlns:a16="http://schemas.microsoft.com/office/drawing/2014/main" id="{D7B5BC3B-04C6-4E82-B44E-E33B439C1181}"/>
              </a:ext>
            </a:extLst>
          </p:cNvPr>
          <p:cNvSpPr>
            <a:spLocks noGrp="1"/>
          </p:cNvSpPr>
          <p:nvPr>
            <p:ph type="title"/>
          </p:nvPr>
        </p:nvSpPr>
        <p:spPr/>
        <p:txBody>
          <a:bodyPr/>
          <a:lstStyle/>
          <a:p>
            <a:r>
              <a:rPr lang="en-US" dirty="0"/>
              <a:t>Department leaders vs committees</a:t>
            </a:r>
          </a:p>
        </p:txBody>
      </p:sp>
      <p:sp>
        <p:nvSpPr>
          <p:cNvPr id="9" name="Rectangle: Rounded Corners 8">
            <a:extLst>
              <a:ext uri="{FF2B5EF4-FFF2-40B4-BE49-F238E27FC236}">
                <a16:creationId xmlns:a16="http://schemas.microsoft.com/office/drawing/2014/main" id="{CCD0E4B6-3861-49EB-9D5D-A5E4299877A7}"/>
              </a:ext>
            </a:extLst>
          </p:cNvPr>
          <p:cNvSpPr/>
          <p:nvPr/>
        </p:nvSpPr>
        <p:spPr>
          <a:xfrm>
            <a:off x="10335187" y="502654"/>
            <a:ext cx="1341756" cy="338280"/>
          </a:xfrm>
          <a:prstGeom prst="roundRect">
            <a:avLst/>
          </a:prstGeom>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1" name="TextBox 10">
            <a:extLst>
              <a:ext uri="{FF2B5EF4-FFF2-40B4-BE49-F238E27FC236}">
                <a16:creationId xmlns:a16="http://schemas.microsoft.com/office/drawing/2014/main" id="{0E5B7823-6FFE-47F1-BC3E-A827671E430F}"/>
              </a:ext>
            </a:extLst>
          </p:cNvPr>
          <p:cNvSpPr txBox="1"/>
          <p:nvPr/>
        </p:nvSpPr>
        <p:spPr>
          <a:xfrm>
            <a:off x="10135250" y="136525"/>
            <a:ext cx="170559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DIN Next LT Pro" panose="020B0503020203050203" pitchFamily="34" charset="0"/>
                <a:ea typeface="Tahoma" panose="020B0604030504040204" pitchFamily="34" charset="0"/>
                <a:cs typeface="Tahoma" panose="020B0604030504040204" pitchFamily="34" charset="0"/>
              </a:rPr>
              <a:t>Department</a:t>
            </a:r>
            <a:endParaRPr kumimoji="0" lang="en-US" sz="1100" b="0" i="0" u="none" strike="noStrike" kern="1200" cap="none" spc="0" normalizeH="0" baseline="0" noProof="0" dirty="0">
              <a:ln>
                <a:noFill/>
              </a:ln>
              <a:solidFill>
                <a:prstClr val="white"/>
              </a:solidFill>
              <a:effectLst/>
              <a:uLnTx/>
              <a:uFillTx/>
              <a:latin typeface="DIN Next LT Pro" panose="020B0503020203050203" pitchFamily="34" charset="0"/>
              <a:ea typeface="Tahoma" panose="020B0604030504040204" pitchFamily="34" charset="0"/>
              <a:cs typeface="Tahoma" panose="020B0604030504040204" pitchFamily="34" charset="0"/>
            </a:endParaRPr>
          </a:p>
        </p:txBody>
      </p:sp>
      <p:sp>
        <p:nvSpPr>
          <p:cNvPr id="13" name="Rounded Rectangle 32">
            <a:extLst>
              <a:ext uri="{FF2B5EF4-FFF2-40B4-BE49-F238E27FC236}">
                <a16:creationId xmlns:a16="http://schemas.microsoft.com/office/drawing/2014/main" id="{FAA14EEC-8F04-42D2-9E27-011CA36C64B9}"/>
              </a:ext>
            </a:extLst>
          </p:cNvPr>
          <p:cNvSpPr/>
          <p:nvPr/>
        </p:nvSpPr>
        <p:spPr bwMode="auto">
          <a:xfrm>
            <a:off x="10130123" y="1168432"/>
            <a:ext cx="548640" cy="274320"/>
          </a:xfrm>
          <a:prstGeom prst="roundRect">
            <a:avLst/>
          </a:prstGeom>
          <a:solidFill>
            <a:schemeClr val="accent2"/>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Regional Director</a:t>
            </a:r>
          </a:p>
        </p:txBody>
      </p:sp>
      <p:sp>
        <p:nvSpPr>
          <p:cNvPr id="15" name="Rounded Rectangle 32">
            <a:extLst>
              <a:ext uri="{FF2B5EF4-FFF2-40B4-BE49-F238E27FC236}">
                <a16:creationId xmlns:a16="http://schemas.microsoft.com/office/drawing/2014/main" id="{374E9F6E-97D8-46CC-A21C-EAFD88DDF34B}"/>
              </a:ext>
            </a:extLst>
          </p:cNvPr>
          <p:cNvSpPr/>
          <p:nvPr/>
        </p:nvSpPr>
        <p:spPr bwMode="auto">
          <a:xfrm>
            <a:off x="10935460" y="871706"/>
            <a:ext cx="760328" cy="265765"/>
          </a:xfrm>
          <a:prstGeom prst="roundRect">
            <a:avLst/>
          </a:prstGeom>
          <a:solidFill>
            <a:schemeClr val="tx1"/>
          </a:solidFill>
          <a:ln>
            <a:solidFill>
              <a:schemeClr val="tx1"/>
            </a:solidFill>
            <a:prstDash val="solid"/>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VP</a:t>
            </a:r>
          </a:p>
        </p:txBody>
      </p:sp>
      <p:sp>
        <p:nvSpPr>
          <p:cNvPr id="17" name="TextBox 16">
            <a:extLst>
              <a:ext uri="{FF2B5EF4-FFF2-40B4-BE49-F238E27FC236}">
                <a16:creationId xmlns:a16="http://schemas.microsoft.com/office/drawing/2014/main" id="{AC1BC8B4-AC57-4315-85C8-53959543A465}"/>
              </a:ext>
            </a:extLst>
          </p:cNvPr>
          <p:cNvSpPr txBox="1"/>
          <p:nvPr/>
        </p:nvSpPr>
        <p:spPr>
          <a:xfrm>
            <a:off x="10428849" y="564207"/>
            <a:ext cx="1167932"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President</a:t>
            </a:r>
            <a:endParaRPr kumimoji="0" lang="en-US" sz="900" b="0" i="0" u="none" strike="noStrike" kern="1200" cap="none" spc="0" normalizeH="0" baseline="0" noProof="0" dirty="0">
              <a:ln>
                <a:noFill/>
              </a:ln>
              <a:solidFill>
                <a:srgbClr val="58595B"/>
              </a:solidFill>
              <a:effectLst/>
              <a:uLnTx/>
              <a:uFillTx/>
              <a:latin typeface="Palatino Linotype"/>
              <a:ea typeface="+mn-ea"/>
              <a:cs typeface="+mn-cs"/>
            </a:endParaRPr>
          </a:p>
        </p:txBody>
      </p:sp>
      <p:sp>
        <p:nvSpPr>
          <p:cNvPr id="19" name="Rounded Rectangle 32">
            <a:extLst>
              <a:ext uri="{FF2B5EF4-FFF2-40B4-BE49-F238E27FC236}">
                <a16:creationId xmlns:a16="http://schemas.microsoft.com/office/drawing/2014/main" id="{97A25A26-463B-4A99-906F-935778403D7A}"/>
              </a:ext>
            </a:extLst>
          </p:cNvPr>
          <p:cNvSpPr/>
          <p:nvPr/>
        </p:nvSpPr>
        <p:spPr bwMode="auto">
          <a:xfrm>
            <a:off x="10344680" y="877238"/>
            <a:ext cx="536702" cy="265765"/>
          </a:xfrm>
          <a:prstGeom prst="roundRect">
            <a:avLst/>
          </a:prstGeom>
          <a:solidFill>
            <a:schemeClr val="accent4"/>
          </a:solidFill>
          <a:ln>
            <a:solidFill>
              <a:schemeClr val="accent4"/>
            </a:solidFill>
            <a:prstDash val="solid"/>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Ops/ Insights</a:t>
            </a:r>
          </a:p>
        </p:txBody>
      </p:sp>
      <p:sp>
        <p:nvSpPr>
          <p:cNvPr id="21" name="Rounded Rectangle 32">
            <a:extLst>
              <a:ext uri="{FF2B5EF4-FFF2-40B4-BE49-F238E27FC236}">
                <a16:creationId xmlns:a16="http://schemas.microsoft.com/office/drawing/2014/main" id="{488083E9-982E-4623-8F90-674AA2B486F1}"/>
              </a:ext>
            </a:extLst>
          </p:cNvPr>
          <p:cNvSpPr/>
          <p:nvPr/>
        </p:nvSpPr>
        <p:spPr bwMode="auto">
          <a:xfrm>
            <a:off x="10713629" y="1169304"/>
            <a:ext cx="548640" cy="274320"/>
          </a:xfrm>
          <a:prstGeom prst="roundRect">
            <a:avLst/>
          </a:prstGeom>
          <a:solidFill>
            <a:schemeClr val="accent2"/>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Regional Director</a:t>
            </a:r>
          </a:p>
        </p:txBody>
      </p:sp>
      <p:sp>
        <p:nvSpPr>
          <p:cNvPr id="23" name="Rounded Rectangle 32">
            <a:extLst>
              <a:ext uri="{FF2B5EF4-FFF2-40B4-BE49-F238E27FC236}">
                <a16:creationId xmlns:a16="http://schemas.microsoft.com/office/drawing/2014/main" id="{3A514805-94B4-4DF6-9B1F-936F04EDE792}"/>
              </a:ext>
            </a:extLst>
          </p:cNvPr>
          <p:cNvSpPr/>
          <p:nvPr/>
        </p:nvSpPr>
        <p:spPr bwMode="auto">
          <a:xfrm>
            <a:off x="11302667" y="1165327"/>
            <a:ext cx="548640" cy="274320"/>
          </a:xfrm>
          <a:prstGeom prst="roundRect">
            <a:avLst/>
          </a:prstGeom>
          <a:solidFill>
            <a:schemeClr val="accent2"/>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Regional Director</a:t>
            </a:r>
          </a:p>
        </p:txBody>
      </p:sp>
      <p:sp>
        <p:nvSpPr>
          <p:cNvPr id="25" name="Rounded Rectangle 32">
            <a:extLst>
              <a:ext uri="{FF2B5EF4-FFF2-40B4-BE49-F238E27FC236}">
                <a16:creationId xmlns:a16="http://schemas.microsoft.com/office/drawing/2014/main" id="{BDDCDCE2-75B2-4BAC-BF15-C3A1C4B61698}"/>
              </a:ext>
            </a:extLst>
          </p:cNvPr>
          <p:cNvSpPr/>
          <p:nvPr/>
        </p:nvSpPr>
        <p:spPr bwMode="auto">
          <a:xfrm>
            <a:off x="10130123" y="1465197"/>
            <a:ext cx="548640" cy="305054"/>
          </a:xfrm>
          <a:prstGeom prst="roundRect">
            <a:avLst/>
          </a:prstGeom>
          <a:solidFill>
            <a:schemeClr val="accent2">
              <a:lumMod val="60000"/>
              <a:lumOff val="40000"/>
            </a:schemeClr>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Regional Committee: Sub-focus Area 1</a:t>
            </a:r>
          </a:p>
        </p:txBody>
      </p:sp>
      <p:sp>
        <p:nvSpPr>
          <p:cNvPr id="27" name="Rounded Rectangle 32">
            <a:extLst>
              <a:ext uri="{FF2B5EF4-FFF2-40B4-BE49-F238E27FC236}">
                <a16:creationId xmlns:a16="http://schemas.microsoft.com/office/drawing/2014/main" id="{75FE8828-62B1-433A-AAF8-48F5240DEDD5}"/>
              </a:ext>
            </a:extLst>
          </p:cNvPr>
          <p:cNvSpPr/>
          <p:nvPr/>
        </p:nvSpPr>
        <p:spPr bwMode="auto">
          <a:xfrm>
            <a:off x="10713629" y="1465197"/>
            <a:ext cx="548640" cy="305054"/>
          </a:xfrm>
          <a:prstGeom prst="roundRect">
            <a:avLst/>
          </a:prstGeom>
          <a:solidFill>
            <a:schemeClr val="accent2">
              <a:lumMod val="60000"/>
              <a:lumOff val="40000"/>
            </a:schemeClr>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Regional Committee: Sub-focus Area 2</a:t>
            </a:r>
          </a:p>
        </p:txBody>
      </p:sp>
      <p:sp>
        <p:nvSpPr>
          <p:cNvPr id="29" name="Rounded Rectangle 32">
            <a:extLst>
              <a:ext uri="{FF2B5EF4-FFF2-40B4-BE49-F238E27FC236}">
                <a16:creationId xmlns:a16="http://schemas.microsoft.com/office/drawing/2014/main" id="{9DF55954-278F-4B2A-842B-72AAD3341EE3}"/>
              </a:ext>
            </a:extLst>
          </p:cNvPr>
          <p:cNvSpPr/>
          <p:nvPr/>
        </p:nvSpPr>
        <p:spPr bwMode="auto">
          <a:xfrm>
            <a:off x="11297317" y="1461862"/>
            <a:ext cx="548640" cy="305054"/>
          </a:xfrm>
          <a:prstGeom prst="roundRect">
            <a:avLst/>
          </a:prstGeom>
          <a:solidFill>
            <a:schemeClr val="accent2">
              <a:lumMod val="60000"/>
              <a:lumOff val="40000"/>
            </a:schemeClr>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Regional Committee: Sub-focus Area 3</a:t>
            </a:r>
          </a:p>
        </p:txBody>
      </p:sp>
    </p:spTree>
    <p:extLst>
      <p:ext uri="{BB962C8B-B14F-4D97-AF65-F5344CB8AC3E}">
        <p14:creationId xmlns:p14="http://schemas.microsoft.com/office/powerpoint/2010/main" val="653797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E7A4E91-00FD-4BF2-9A05-FFE6BAD37C32}" type="slidenum">
              <a:rPr lang="en-US" smtClean="0"/>
              <a:pPr>
                <a:defRPr/>
              </a:pPr>
              <a:t>24</a:t>
            </a:fld>
            <a:endParaRPr lang="en-US" dirty="0"/>
          </a:p>
        </p:txBody>
      </p:sp>
      <p:sp>
        <p:nvSpPr>
          <p:cNvPr id="2" name="Title 1"/>
          <p:cNvSpPr>
            <a:spLocks noGrp="1"/>
          </p:cNvSpPr>
          <p:nvPr>
            <p:ph type="title" idx="4294967295"/>
          </p:nvPr>
        </p:nvSpPr>
        <p:spPr>
          <a:xfrm>
            <a:off x="195946" y="200688"/>
            <a:ext cx="10515600" cy="1325563"/>
          </a:xfrm>
        </p:spPr>
        <p:txBody>
          <a:bodyPr/>
          <a:lstStyle/>
          <a:p>
            <a:r>
              <a:rPr lang="en-US" dirty="0">
                <a:solidFill>
                  <a:schemeClr val="bg1"/>
                </a:solidFill>
                <a:latin typeface="Palatino Linotype" panose="02040502050505030304" pitchFamily="18" charset="0"/>
              </a:rPr>
              <a:t>Chapter/local role in corporate relations</a:t>
            </a:r>
            <a:endParaRPr lang="en-US" sz="3200" dirty="0">
              <a:solidFill>
                <a:schemeClr val="accent2"/>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p:cNvSpPr>
            <a:spLocks noGrp="1"/>
          </p:cNvSpPr>
          <p:nvPr>
            <p:ph type="body" sz="quarter" idx="4294967295"/>
          </p:nvPr>
        </p:nvSpPr>
        <p:spPr>
          <a:xfrm>
            <a:off x="744446" y="1905772"/>
            <a:ext cx="10609354" cy="3184021"/>
          </a:xfrm>
          <a:solidFill>
            <a:schemeClr val="accent1">
              <a:lumMod val="20000"/>
              <a:lumOff val="80000"/>
            </a:schemeClr>
          </a:solidFill>
        </p:spPr>
        <p:txBody>
          <a:bodyPr>
            <a:normAutofit lnSpcReduction="10000"/>
          </a:bodyPr>
          <a:lstStyle/>
          <a:p>
            <a:pPr marL="0" indent="0">
              <a:spcBef>
                <a:spcPts val="0"/>
              </a:spcBef>
              <a:buNone/>
            </a:pPr>
            <a:r>
              <a:rPr lang="en-US" sz="1800" b="1" dirty="0">
                <a:latin typeface="Palatino Linotype" panose="02040502050505030304" pitchFamily="18" charset="0"/>
                <a:ea typeface="Tahoma" panose="020B0604030504040204" pitchFamily="34" charset="0"/>
                <a:cs typeface="Tahoma" panose="020B0604030504040204" pitchFamily="34" charset="0"/>
              </a:rPr>
              <a:t>While the regional Corporate Relations department focuses on creating the HBA experience for the companies, HBA chapters:</a:t>
            </a:r>
            <a:br>
              <a:rPr lang="en-US" sz="1800" b="1" i="1" dirty="0">
                <a:latin typeface="Palatino Linotype" panose="02040502050505030304" pitchFamily="18" charset="0"/>
                <a:ea typeface="Tahoma" panose="020B0604030504040204" pitchFamily="34" charset="0"/>
                <a:cs typeface="Tahoma" panose="020B0604030504040204" pitchFamily="34" charset="0"/>
              </a:rPr>
            </a:br>
            <a:endParaRPr lang="en-US" sz="1800" b="1" i="1" dirty="0">
              <a:latin typeface="Palatino Linotype" panose="02040502050505030304" pitchFamily="18" charset="0"/>
              <a:ea typeface="Tahoma" panose="020B0604030504040204" pitchFamily="34" charset="0"/>
              <a:cs typeface="Tahoma" panose="020B0604030504040204" pitchFamily="34" charset="0"/>
            </a:endParaRPr>
          </a:p>
          <a:p>
            <a:pPr fontAlgn="base">
              <a:spcBef>
                <a:spcPts val="0"/>
              </a:spcBef>
              <a:spcAft>
                <a:spcPts val="600"/>
              </a:spcAft>
              <a:buClr>
                <a:schemeClr val="accent2"/>
              </a:buClr>
            </a:pPr>
            <a:r>
              <a:rPr lang="en-US" sz="1600" dirty="0">
                <a:latin typeface="Palatino Linotype" panose="02040502050505030304" pitchFamily="18" charset="0"/>
                <a:ea typeface="Tahoma" panose="020B0604030504040204" pitchFamily="34" charset="0"/>
                <a:cs typeface="Tahoma" panose="020B0604030504040204" pitchFamily="34" charset="0"/>
              </a:rPr>
              <a:t>Create HBA ‘experience’ in the local geography </a:t>
            </a:r>
          </a:p>
          <a:p>
            <a:pPr fontAlgn="base">
              <a:spcBef>
                <a:spcPts val="0"/>
              </a:spcBef>
              <a:spcAft>
                <a:spcPts val="600"/>
              </a:spcAft>
              <a:buClr>
                <a:schemeClr val="accent2"/>
              </a:buClr>
            </a:pPr>
            <a:r>
              <a:rPr lang="en-US" sz="1600" dirty="0">
                <a:latin typeface="Palatino Linotype" panose="02040502050505030304" pitchFamily="18" charset="0"/>
                <a:ea typeface="Tahoma" panose="020B0604030504040204" pitchFamily="34" charset="0"/>
                <a:cs typeface="Tahoma" panose="020B0604030504040204" pitchFamily="34" charset="0"/>
              </a:rPr>
              <a:t>Focus on </a:t>
            </a:r>
            <a:r>
              <a:rPr lang="en-US" sz="1600" i="1" dirty="0">
                <a:latin typeface="Palatino Linotype" panose="02040502050505030304" pitchFamily="18" charset="0"/>
                <a:ea typeface="Tahoma" panose="020B0604030504040204" pitchFamily="34" charset="0"/>
                <a:cs typeface="Tahoma" panose="020B0604030504040204" pitchFamily="34" charset="0"/>
              </a:rPr>
              <a:t>individual members </a:t>
            </a:r>
            <a:r>
              <a:rPr lang="en-US" sz="1600" dirty="0">
                <a:latin typeface="Palatino Linotype" panose="02040502050505030304" pitchFamily="18" charset="0"/>
                <a:ea typeface="Tahoma" panose="020B0604030504040204" pitchFamily="34" charset="0"/>
                <a:cs typeface="Tahoma" panose="020B0604030504040204" pitchFamily="34" charset="0"/>
              </a:rPr>
              <a:t>as the customer</a:t>
            </a:r>
          </a:p>
          <a:p>
            <a:pPr fontAlgn="base">
              <a:spcBef>
                <a:spcPts val="0"/>
              </a:spcBef>
              <a:spcAft>
                <a:spcPts val="600"/>
              </a:spcAft>
              <a:buClr>
                <a:schemeClr val="accent2"/>
              </a:buClr>
            </a:pPr>
            <a:r>
              <a:rPr lang="en-US" sz="1600" dirty="0">
                <a:latin typeface="Palatino Linotype" panose="02040502050505030304" pitchFamily="18" charset="0"/>
                <a:ea typeface="Tahoma" panose="020B0604030504040204" pitchFamily="34" charset="0"/>
                <a:cs typeface="Tahoma" panose="020B0604030504040204" pitchFamily="34" charset="0"/>
              </a:rPr>
              <a:t>Plan and execute events to satisfy members in the areas</a:t>
            </a:r>
          </a:p>
          <a:p>
            <a:pPr fontAlgn="base">
              <a:spcBef>
                <a:spcPts val="0"/>
              </a:spcBef>
              <a:spcAft>
                <a:spcPts val="600"/>
              </a:spcAft>
              <a:buClr>
                <a:schemeClr val="accent2"/>
              </a:buClr>
            </a:pPr>
            <a:r>
              <a:rPr lang="en-US" sz="1600" dirty="0">
                <a:latin typeface="Palatino Linotype" panose="02040502050505030304" pitchFamily="18" charset="0"/>
                <a:ea typeface="Tahoma" panose="020B0604030504040204" pitchFamily="34" charset="0"/>
                <a:cs typeface="Tahoma" panose="020B0604030504040204" pitchFamily="34" charset="0"/>
              </a:rPr>
              <a:t>Offer/provide leadership development opportunities… to operate local chapter and to interact with broader HBA organization </a:t>
            </a:r>
            <a:br>
              <a:rPr lang="en-US" sz="1600" dirty="0">
                <a:latin typeface="Palatino Linotype" panose="02040502050505030304" pitchFamily="18" charset="0"/>
                <a:ea typeface="Tahoma" panose="020B0604030504040204" pitchFamily="34" charset="0"/>
                <a:cs typeface="Tahoma" panose="020B0604030504040204" pitchFamily="34" charset="0"/>
              </a:rPr>
            </a:br>
            <a:endParaRPr lang="en-US" sz="1600" dirty="0">
              <a:latin typeface="Palatino Linotype" panose="02040502050505030304" pitchFamily="18" charset="0"/>
              <a:ea typeface="Tahoma" panose="020B0604030504040204" pitchFamily="34" charset="0"/>
              <a:cs typeface="Tahoma" panose="020B0604030504040204" pitchFamily="34" charset="0"/>
            </a:endParaRPr>
          </a:p>
          <a:p>
            <a:pPr marL="0" indent="0">
              <a:spcBef>
                <a:spcPts val="0"/>
              </a:spcBef>
              <a:buClr>
                <a:schemeClr val="accent2"/>
              </a:buClr>
              <a:buNone/>
            </a:pPr>
            <a:r>
              <a:rPr lang="en-US" sz="1600" b="1" dirty="0">
                <a:latin typeface="Palatino Linotype" panose="02040502050505030304" pitchFamily="18" charset="0"/>
                <a:ea typeface="Tahoma" panose="020B0604030504040204" pitchFamily="34" charset="0"/>
                <a:cs typeface="Tahoma" panose="020B0604030504040204" pitchFamily="34" charset="0"/>
              </a:rPr>
              <a:t>Goals:</a:t>
            </a:r>
            <a:br>
              <a:rPr lang="en-US" sz="1600" b="1" dirty="0">
                <a:latin typeface="Palatino Linotype" panose="02040502050505030304" pitchFamily="18" charset="0"/>
                <a:ea typeface="Tahoma" panose="020B0604030504040204" pitchFamily="34" charset="0"/>
                <a:cs typeface="Tahoma" panose="020B0604030504040204" pitchFamily="34" charset="0"/>
              </a:rPr>
            </a:br>
            <a:endParaRPr lang="en-US" sz="1600" b="1" dirty="0">
              <a:latin typeface="Palatino Linotype" panose="02040502050505030304" pitchFamily="18" charset="0"/>
              <a:ea typeface="Tahoma" panose="020B0604030504040204" pitchFamily="34" charset="0"/>
              <a:cs typeface="Tahoma" panose="020B0604030504040204" pitchFamily="34" charset="0"/>
            </a:endParaRPr>
          </a:p>
          <a:p>
            <a:pPr marL="617220" lvl="1" indent="-342900">
              <a:spcBef>
                <a:spcPts val="0"/>
              </a:spcBef>
              <a:buClr>
                <a:schemeClr val="accent2"/>
              </a:buClr>
              <a:buFont typeface="+mj-lt"/>
              <a:buAutoNum type="arabicPeriod"/>
            </a:pPr>
            <a:r>
              <a:rPr lang="en-US" sz="1600" dirty="0">
                <a:latin typeface="Palatino Linotype" panose="02040502050505030304" pitchFamily="18" charset="0"/>
                <a:ea typeface="Tahoma" panose="020B0604030504040204" pitchFamily="34" charset="0"/>
                <a:cs typeface="Tahoma" panose="020B0604030504040204" pitchFamily="34" charset="0"/>
              </a:rPr>
              <a:t>Increase member engagement </a:t>
            </a:r>
          </a:p>
          <a:p>
            <a:pPr marL="617220" lvl="1" indent="-342900">
              <a:spcBef>
                <a:spcPts val="0"/>
              </a:spcBef>
              <a:buClr>
                <a:schemeClr val="accent2"/>
              </a:buClr>
              <a:buFont typeface="+mj-lt"/>
              <a:buAutoNum type="arabicPeriod"/>
            </a:pPr>
            <a:r>
              <a:rPr lang="en-US" sz="1600" dirty="0">
                <a:latin typeface="Palatino Linotype" panose="02040502050505030304" pitchFamily="18" charset="0"/>
                <a:ea typeface="Tahoma" panose="020B0604030504040204" pitchFamily="34" charset="0"/>
                <a:cs typeface="Tahoma" panose="020B0604030504040204" pitchFamily="34" charset="0"/>
              </a:rPr>
              <a:t>Increase members</a:t>
            </a:r>
          </a:p>
        </p:txBody>
      </p:sp>
      <p:sp>
        <p:nvSpPr>
          <p:cNvPr id="7" name="TextBox 6">
            <a:extLst>
              <a:ext uri="{FF2B5EF4-FFF2-40B4-BE49-F238E27FC236}">
                <a16:creationId xmlns:a16="http://schemas.microsoft.com/office/drawing/2014/main" id="{1B2ECDA2-CCCF-4E0B-8544-EE1D273484CC}"/>
              </a:ext>
            </a:extLst>
          </p:cNvPr>
          <p:cNvSpPr txBox="1"/>
          <p:nvPr/>
        </p:nvSpPr>
        <p:spPr>
          <a:xfrm>
            <a:off x="744446" y="5221995"/>
            <a:ext cx="10609354" cy="738664"/>
          </a:xfrm>
          <a:prstGeom prst="rect">
            <a:avLst/>
          </a:prstGeom>
          <a:noFill/>
        </p:spPr>
        <p:txBody>
          <a:bodyPr wrap="square" rtlCol="0">
            <a:spAutoFit/>
          </a:bodyPr>
          <a:lstStyle/>
          <a:p>
            <a:r>
              <a:rPr lang="en-US" sz="1400" dirty="0">
                <a:latin typeface="Palatino Linotype" panose="02040502050505030304" pitchFamily="18" charset="0"/>
              </a:rPr>
              <a:t>While there may be no corporate relations leader on the local chapter boards, building out regional corporate relations volunteer teams at the local level to interact, coordinate and collaborate with the local chapter leadership and companies is critical to your department’s success. More information to follow on how this works in practice in future modules. </a:t>
            </a:r>
          </a:p>
        </p:txBody>
      </p:sp>
    </p:spTree>
    <p:extLst>
      <p:ext uri="{BB962C8B-B14F-4D97-AF65-F5344CB8AC3E}">
        <p14:creationId xmlns:p14="http://schemas.microsoft.com/office/powerpoint/2010/main" val="2139940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048745-587C-485E-91A3-9090DF3E69F7}"/>
              </a:ext>
            </a:extLst>
          </p:cNvPr>
          <p:cNvSpPr>
            <a:spLocks noGrp="1"/>
          </p:cNvSpPr>
          <p:nvPr>
            <p:ph type="sldNum" sz="quarter" idx="12"/>
          </p:nvPr>
        </p:nvSpPr>
        <p:spPr/>
        <p:txBody>
          <a:bodyPr/>
          <a:lstStyle/>
          <a:p>
            <a:fld id="{0AB816CF-AA9B-43E8-B03A-27A77900809F}" type="slidenum">
              <a:rPr lang="en-US" smtClean="0"/>
              <a:pPr/>
              <a:t>25</a:t>
            </a:fld>
            <a:endParaRPr lang="en-US" dirty="0"/>
          </a:p>
        </p:txBody>
      </p:sp>
      <p:graphicFrame>
        <p:nvGraphicFramePr>
          <p:cNvPr id="4" name="Table 4">
            <a:extLst>
              <a:ext uri="{FF2B5EF4-FFF2-40B4-BE49-F238E27FC236}">
                <a16:creationId xmlns:a16="http://schemas.microsoft.com/office/drawing/2014/main" id="{1DAF7505-5B03-4D60-9629-1597D65677CD}"/>
              </a:ext>
            </a:extLst>
          </p:cNvPr>
          <p:cNvGraphicFramePr>
            <a:graphicFrameLocks noGrp="1"/>
          </p:cNvGraphicFramePr>
          <p:nvPr>
            <p:extLst>
              <p:ext uri="{D42A27DB-BD31-4B8C-83A1-F6EECF244321}">
                <p14:modId xmlns:p14="http://schemas.microsoft.com/office/powerpoint/2010/main" val="3273702532"/>
              </p:ext>
            </p:extLst>
          </p:nvPr>
        </p:nvGraphicFramePr>
        <p:xfrm>
          <a:off x="942402" y="1500038"/>
          <a:ext cx="10307196" cy="3479800"/>
        </p:xfrm>
        <a:graphic>
          <a:graphicData uri="http://schemas.openxmlformats.org/drawingml/2006/table">
            <a:tbl>
              <a:tblPr firstRow="1" bandRow="1">
                <a:tableStyleId>{5C22544A-7EE6-4342-B048-85BDC9FD1C3A}</a:tableStyleId>
              </a:tblPr>
              <a:tblGrid>
                <a:gridCol w="1674564">
                  <a:extLst>
                    <a:ext uri="{9D8B030D-6E8A-4147-A177-3AD203B41FA5}">
                      <a16:colId xmlns:a16="http://schemas.microsoft.com/office/drawing/2014/main" val="2844313662"/>
                    </a:ext>
                  </a:extLst>
                </a:gridCol>
                <a:gridCol w="3479034">
                  <a:extLst>
                    <a:ext uri="{9D8B030D-6E8A-4147-A177-3AD203B41FA5}">
                      <a16:colId xmlns:a16="http://schemas.microsoft.com/office/drawing/2014/main" val="1355615413"/>
                    </a:ext>
                  </a:extLst>
                </a:gridCol>
                <a:gridCol w="2576799">
                  <a:extLst>
                    <a:ext uri="{9D8B030D-6E8A-4147-A177-3AD203B41FA5}">
                      <a16:colId xmlns:a16="http://schemas.microsoft.com/office/drawing/2014/main" val="2789328257"/>
                    </a:ext>
                  </a:extLst>
                </a:gridCol>
                <a:gridCol w="2576799">
                  <a:extLst>
                    <a:ext uri="{9D8B030D-6E8A-4147-A177-3AD203B41FA5}">
                      <a16:colId xmlns:a16="http://schemas.microsoft.com/office/drawing/2014/main" val="1810030834"/>
                    </a:ext>
                  </a:extLst>
                </a:gridCol>
              </a:tblGrid>
              <a:tr h="0">
                <a:tc>
                  <a:txBody>
                    <a:bodyPr/>
                    <a:lstStyle/>
                    <a:p>
                      <a:endParaRPr lang="en-US" b="1" dirty="0">
                        <a:solidFill>
                          <a:schemeClr val="bg1"/>
                        </a:solidFill>
                        <a:latin typeface="Palatino Linotype" panose="02040502050505030304" pitchFamily="18" charset="0"/>
                      </a:endParaRPr>
                    </a:p>
                  </a:txBody>
                  <a:tcPr>
                    <a:solidFill>
                      <a:srgbClr val="7757A1"/>
                    </a:solidFill>
                  </a:tcPr>
                </a:tc>
                <a:tc>
                  <a:txBody>
                    <a:bodyPr/>
                    <a:lstStyle/>
                    <a:p>
                      <a:r>
                        <a:rPr lang="en-US" dirty="0">
                          <a:latin typeface="Palatino Linotype" panose="02040502050505030304" pitchFamily="18" charset="0"/>
                        </a:rPr>
                        <a:t>Global</a:t>
                      </a:r>
                    </a:p>
                  </a:txBody>
                  <a:tcPr/>
                </a:tc>
                <a:tc>
                  <a:txBody>
                    <a:bodyPr/>
                    <a:lstStyle/>
                    <a:p>
                      <a:r>
                        <a:rPr lang="en-US" dirty="0">
                          <a:latin typeface="Palatino Linotype" panose="02040502050505030304" pitchFamily="18" charset="0"/>
                        </a:rPr>
                        <a:t>Regional</a:t>
                      </a:r>
                    </a:p>
                  </a:txBody>
                  <a:tcPr/>
                </a:tc>
                <a:tc>
                  <a:txBody>
                    <a:bodyPr/>
                    <a:lstStyle/>
                    <a:p>
                      <a:r>
                        <a:rPr lang="en-US" dirty="0">
                          <a:latin typeface="Palatino Linotype" panose="02040502050505030304" pitchFamily="18" charset="0"/>
                        </a:rPr>
                        <a:t>Local</a:t>
                      </a:r>
                    </a:p>
                  </a:txBody>
                  <a:tcPr/>
                </a:tc>
                <a:extLst>
                  <a:ext uri="{0D108BD9-81ED-4DB2-BD59-A6C34878D82A}">
                    <a16:rowId xmlns:a16="http://schemas.microsoft.com/office/drawing/2014/main" val="3141138866"/>
                  </a:ext>
                </a:extLst>
              </a:tr>
              <a:tr h="370840">
                <a:tc>
                  <a:txBody>
                    <a:bodyPr/>
                    <a:lstStyle/>
                    <a:p>
                      <a:r>
                        <a:rPr lang="en-US" b="1" dirty="0">
                          <a:solidFill>
                            <a:schemeClr val="bg1"/>
                          </a:solidFill>
                          <a:latin typeface="Palatino Linotype" panose="02040502050505030304" pitchFamily="18" charset="0"/>
                        </a:rPr>
                        <a:t>Who</a:t>
                      </a:r>
                    </a:p>
                  </a:txBody>
                  <a:tcPr>
                    <a:solidFill>
                      <a:srgbClr val="7757A1"/>
                    </a:solidFill>
                  </a:tcPr>
                </a:tc>
                <a:tc>
                  <a:txBody>
                    <a:bodyPr/>
                    <a:lstStyle/>
                    <a:p>
                      <a:r>
                        <a:rPr lang="en-US" dirty="0">
                          <a:latin typeface="Palatino Linotype" panose="02040502050505030304" pitchFamily="18" charset="0"/>
                        </a:rPr>
                        <a:t>HBA Central Staff</a:t>
                      </a:r>
                    </a:p>
                  </a:txBody>
                  <a:tcPr/>
                </a:tc>
                <a:tc>
                  <a:txBody>
                    <a:bodyPr/>
                    <a:lstStyle/>
                    <a:p>
                      <a:r>
                        <a:rPr lang="en-US" dirty="0">
                          <a:latin typeface="Palatino Linotype" panose="02040502050505030304" pitchFamily="18" charset="0"/>
                        </a:rPr>
                        <a:t>CR department leaders</a:t>
                      </a:r>
                    </a:p>
                  </a:txBody>
                  <a:tcPr/>
                </a:tc>
                <a:tc>
                  <a:txBody>
                    <a:bodyPr/>
                    <a:lstStyle/>
                    <a:p>
                      <a:r>
                        <a:rPr lang="en-US" dirty="0">
                          <a:latin typeface="Palatino Linotype" panose="02040502050505030304" pitchFamily="18" charset="0"/>
                        </a:rPr>
                        <a:t>CR volunteer teams</a:t>
                      </a:r>
                    </a:p>
                  </a:txBody>
                  <a:tcPr/>
                </a:tc>
                <a:extLst>
                  <a:ext uri="{0D108BD9-81ED-4DB2-BD59-A6C34878D82A}">
                    <a16:rowId xmlns:a16="http://schemas.microsoft.com/office/drawing/2014/main" val="569044860"/>
                  </a:ext>
                </a:extLst>
              </a:tr>
              <a:tr h="370840">
                <a:tc>
                  <a:txBody>
                    <a:bodyPr/>
                    <a:lstStyle/>
                    <a:p>
                      <a:r>
                        <a:rPr lang="en-US" b="1" dirty="0">
                          <a:solidFill>
                            <a:schemeClr val="bg1"/>
                          </a:solidFill>
                          <a:latin typeface="Palatino Linotype" panose="02040502050505030304" pitchFamily="18" charset="0"/>
                        </a:rPr>
                        <a:t>Reports to</a:t>
                      </a:r>
                    </a:p>
                  </a:txBody>
                  <a:tcPr>
                    <a:solidFill>
                      <a:srgbClr val="7757A1"/>
                    </a:solidFill>
                  </a:tcPr>
                </a:tc>
                <a:tc>
                  <a:txBody>
                    <a:bodyPr/>
                    <a:lstStyle/>
                    <a:p>
                      <a:r>
                        <a:rPr lang="en-US" dirty="0">
                          <a:latin typeface="Palatino Linotype" panose="02040502050505030304" pitchFamily="18" charset="0"/>
                        </a:rPr>
                        <a:t>HBA Board</a:t>
                      </a:r>
                    </a:p>
                  </a:txBody>
                  <a:tcPr/>
                </a:tc>
                <a:tc>
                  <a:txBody>
                    <a:bodyPr/>
                    <a:lstStyle/>
                    <a:p>
                      <a:r>
                        <a:rPr lang="en-US" dirty="0">
                          <a:latin typeface="Palatino Linotype" panose="02040502050505030304" pitchFamily="18" charset="0"/>
                        </a:rPr>
                        <a:t>HBA CR GCC</a:t>
                      </a:r>
                    </a:p>
                  </a:txBody>
                  <a:tcPr/>
                </a:tc>
                <a:tc>
                  <a:txBody>
                    <a:bodyPr/>
                    <a:lstStyle/>
                    <a:p>
                      <a:r>
                        <a:rPr lang="en-US" dirty="0">
                          <a:latin typeface="Palatino Linotype" panose="02040502050505030304" pitchFamily="18" charset="0"/>
                        </a:rPr>
                        <a:t>Regional CR department</a:t>
                      </a:r>
                    </a:p>
                  </a:txBody>
                  <a:tcPr/>
                </a:tc>
                <a:extLst>
                  <a:ext uri="{0D108BD9-81ED-4DB2-BD59-A6C34878D82A}">
                    <a16:rowId xmlns:a16="http://schemas.microsoft.com/office/drawing/2014/main" val="3927936555"/>
                  </a:ext>
                </a:extLst>
              </a:tr>
              <a:tr h="370840">
                <a:tc>
                  <a:txBody>
                    <a:bodyPr/>
                    <a:lstStyle/>
                    <a:p>
                      <a:r>
                        <a:rPr lang="en-US" b="1" dirty="0">
                          <a:solidFill>
                            <a:schemeClr val="bg1"/>
                          </a:solidFill>
                          <a:latin typeface="Palatino Linotype" panose="02040502050505030304" pitchFamily="18" charset="0"/>
                        </a:rPr>
                        <a:t>Interacts with</a:t>
                      </a:r>
                    </a:p>
                  </a:txBody>
                  <a:tcPr>
                    <a:solidFill>
                      <a:srgbClr val="7757A1"/>
                    </a:solidFill>
                  </a:tcPr>
                </a:tc>
                <a:tc>
                  <a:txBody>
                    <a:bodyPr/>
                    <a:lstStyle/>
                    <a:p>
                      <a:r>
                        <a:rPr lang="en-US" dirty="0">
                          <a:latin typeface="Palatino Linotype" panose="02040502050505030304" pitchFamily="18" charset="0"/>
                        </a:rPr>
                        <a:t>CP key contacts and prospects</a:t>
                      </a:r>
                    </a:p>
                  </a:txBody>
                  <a:tcPr/>
                </a:tc>
                <a:tc>
                  <a:txBody>
                    <a:bodyPr/>
                    <a:lstStyle/>
                    <a:p>
                      <a:r>
                        <a:rPr lang="en-US" dirty="0">
                          <a:latin typeface="Palatino Linotype" panose="02040502050505030304" pitchFamily="18" charset="0"/>
                        </a:rPr>
                        <a:t>Regional CP contacts and prospects</a:t>
                      </a:r>
                    </a:p>
                  </a:txBody>
                  <a:tcPr/>
                </a:tc>
                <a:tc>
                  <a:txBody>
                    <a:bodyPr/>
                    <a:lstStyle/>
                    <a:p>
                      <a:r>
                        <a:rPr lang="en-US" dirty="0">
                          <a:latin typeface="Palatino Linotype" panose="02040502050505030304" pitchFamily="18" charset="0"/>
                        </a:rPr>
                        <a:t>Local CP contacts and members</a:t>
                      </a:r>
                    </a:p>
                  </a:txBody>
                  <a:tcPr/>
                </a:tc>
                <a:extLst>
                  <a:ext uri="{0D108BD9-81ED-4DB2-BD59-A6C34878D82A}">
                    <a16:rowId xmlns:a16="http://schemas.microsoft.com/office/drawing/2014/main" val="2602776070"/>
                  </a:ext>
                </a:extLst>
              </a:tr>
              <a:tr h="370840">
                <a:tc>
                  <a:txBody>
                    <a:bodyPr/>
                    <a:lstStyle/>
                    <a:p>
                      <a:pPr marL="0" indent="0">
                        <a:buFont typeface="Arial" panose="020B0604020202020204" pitchFamily="34" charset="0"/>
                        <a:buNone/>
                      </a:pPr>
                      <a:r>
                        <a:rPr lang="en-US" b="1" dirty="0">
                          <a:solidFill>
                            <a:schemeClr val="bg1"/>
                          </a:solidFill>
                          <a:latin typeface="Palatino Linotype" panose="02040502050505030304" pitchFamily="18" charset="0"/>
                        </a:rPr>
                        <a:t>Purpose</a:t>
                      </a:r>
                    </a:p>
                  </a:txBody>
                  <a:tcPr>
                    <a:solidFill>
                      <a:srgbClr val="7757A1"/>
                    </a:solidFill>
                  </a:tcPr>
                </a:tc>
                <a:tc>
                  <a:txBody>
                    <a:bodyPr/>
                    <a:lstStyle/>
                    <a:p>
                      <a:pPr marL="285750" indent="-285750">
                        <a:buFont typeface="Arial" panose="020B0604020202020204" pitchFamily="34" charset="0"/>
                        <a:buChar char="•"/>
                      </a:pPr>
                      <a:r>
                        <a:rPr lang="en-US" dirty="0">
                          <a:latin typeface="Palatino Linotype" panose="02040502050505030304" pitchFamily="18" charset="0"/>
                        </a:rPr>
                        <a:t>CP relationship management and benefits fulfilment</a:t>
                      </a:r>
                    </a:p>
                    <a:p>
                      <a:pPr marL="285750" indent="-285750">
                        <a:buFont typeface="Arial" panose="020B0604020202020204" pitchFamily="34" charset="0"/>
                        <a:buChar char="•"/>
                      </a:pPr>
                      <a:r>
                        <a:rPr lang="en-US" dirty="0">
                          <a:latin typeface="Palatino Linotype" panose="02040502050505030304" pitchFamily="18" charset="0"/>
                        </a:rPr>
                        <a:t>Signature event sponsorship</a:t>
                      </a:r>
                    </a:p>
                    <a:p>
                      <a:pPr marL="285750" indent="-285750">
                        <a:buFont typeface="Arial" panose="020B0604020202020204" pitchFamily="34" charset="0"/>
                        <a:buChar char="•"/>
                      </a:pPr>
                      <a:r>
                        <a:rPr lang="en-US" dirty="0">
                          <a:latin typeface="Palatino Linotype" panose="02040502050505030304" pitchFamily="18" charset="0"/>
                        </a:rPr>
                        <a:t>New business</a:t>
                      </a:r>
                    </a:p>
                  </a:txBody>
                  <a:tcPr/>
                </a:tc>
                <a:tc>
                  <a:txBody>
                    <a:bodyPr/>
                    <a:lstStyle/>
                    <a:p>
                      <a:pPr marL="285750" indent="-285750">
                        <a:buFont typeface="Arial" panose="020B0604020202020204" pitchFamily="34" charset="0"/>
                        <a:buChar char="•"/>
                      </a:pPr>
                      <a:r>
                        <a:rPr lang="en-US" dirty="0">
                          <a:latin typeface="Palatino Linotype" panose="02040502050505030304" pitchFamily="18" charset="0"/>
                        </a:rPr>
                        <a:t>Regional company engagement</a:t>
                      </a:r>
                    </a:p>
                    <a:p>
                      <a:pPr marL="285750" indent="-285750">
                        <a:buFont typeface="Arial" panose="020B0604020202020204" pitchFamily="34" charset="0"/>
                        <a:buChar char="•"/>
                      </a:pPr>
                      <a:r>
                        <a:rPr lang="en-US" dirty="0">
                          <a:latin typeface="Palatino Linotype" panose="02040502050505030304" pitchFamily="18" charset="0"/>
                        </a:rPr>
                        <a:t>Regional/chapter sponsorship</a:t>
                      </a:r>
                    </a:p>
                    <a:p>
                      <a:pPr marL="285750" indent="-285750">
                        <a:buFont typeface="Arial" panose="020B0604020202020204" pitchFamily="34" charset="0"/>
                        <a:buChar char="•"/>
                      </a:pPr>
                      <a:r>
                        <a:rPr lang="en-US" dirty="0">
                          <a:latin typeface="Palatino Linotype" panose="02040502050505030304" pitchFamily="18" charset="0"/>
                        </a:rPr>
                        <a:t>New business</a:t>
                      </a:r>
                    </a:p>
                  </a:txBody>
                  <a:tcPr/>
                </a:tc>
                <a:tc>
                  <a:txBody>
                    <a:bodyPr/>
                    <a:lstStyle/>
                    <a:p>
                      <a:pPr marL="285750" indent="-285750">
                        <a:buFont typeface="Arial" panose="020B0604020202020204" pitchFamily="34" charset="0"/>
                        <a:buChar char="•"/>
                      </a:pPr>
                      <a:r>
                        <a:rPr lang="en-US" dirty="0">
                          <a:latin typeface="Palatino Linotype" panose="02040502050505030304" pitchFamily="18" charset="0"/>
                        </a:rPr>
                        <a:t>Local CP member engagement</a:t>
                      </a:r>
                    </a:p>
                    <a:p>
                      <a:pPr marL="285750" indent="-285750">
                        <a:buFont typeface="Arial" panose="020B0604020202020204" pitchFamily="34" charset="0"/>
                        <a:buChar char="•"/>
                      </a:pPr>
                      <a:r>
                        <a:rPr lang="en-US" dirty="0">
                          <a:latin typeface="Palatino Linotype" panose="02040502050505030304" pitchFamily="18" charset="0"/>
                        </a:rPr>
                        <a:t>Assistance with chapter sponsorship needs</a:t>
                      </a:r>
                    </a:p>
                  </a:txBody>
                  <a:tcPr/>
                </a:tc>
                <a:extLst>
                  <a:ext uri="{0D108BD9-81ED-4DB2-BD59-A6C34878D82A}">
                    <a16:rowId xmlns:a16="http://schemas.microsoft.com/office/drawing/2014/main" val="2394703841"/>
                  </a:ext>
                </a:extLst>
              </a:tr>
            </a:tbl>
          </a:graphicData>
        </a:graphic>
      </p:graphicFrame>
    </p:spTree>
    <p:extLst>
      <p:ext uri="{BB962C8B-B14F-4D97-AF65-F5344CB8AC3E}">
        <p14:creationId xmlns:p14="http://schemas.microsoft.com/office/powerpoint/2010/main" val="3806593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C7641E5-24BF-47AD-9777-E04E12151CC1}"/>
              </a:ext>
            </a:extLst>
          </p:cNvPr>
          <p:cNvSpPr/>
          <p:nvPr/>
        </p:nvSpPr>
        <p:spPr>
          <a:xfrm>
            <a:off x="-10236" y="5426938"/>
            <a:ext cx="12192000" cy="640080"/>
          </a:xfrm>
          <a:prstGeom prst="rect">
            <a:avLst/>
          </a:prstGeom>
          <a:gradFill flip="none" rotWithShape="1">
            <a:gsLst>
              <a:gs pos="0">
                <a:schemeClr val="accent2"/>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3FDC213-01B9-42C8-86D7-25D68387FB2E}"/>
              </a:ext>
            </a:extLst>
          </p:cNvPr>
          <p:cNvSpPr/>
          <p:nvPr/>
        </p:nvSpPr>
        <p:spPr>
          <a:xfrm>
            <a:off x="-10236" y="4737597"/>
            <a:ext cx="12192000" cy="640080"/>
          </a:xfrm>
          <a:prstGeom prst="rect">
            <a:avLst/>
          </a:prstGeom>
          <a:gradFill flip="none" rotWithShape="1">
            <a:gsLst>
              <a:gs pos="0">
                <a:schemeClr val="accent2"/>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0892BB-415C-453F-BEB0-7BB2EEA8A82D}"/>
              </a:ext>
            </a:extLst>
          </p:cNvPr>
          <p:cNvSpPr/>
          <p:nvPr/>
        </p:nvSpPr>
        <p:spPr>
          <a:xfrm>
            <a:off x="0" y="2689654"/>
            <a:ext cx="12385964" cy="640080"/>
          </a:xfrm>
          <a:prstGeom prst="rect">
            <a:avLst/>
          </a:prstGeom>
          <a:gradFill flip="none" rotWithShape="1">
            <a:gsLst>
              <a:gs pos="0">
                <a:schemeClr val="tx1"/>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0AF44F7-9F8C-4D71-B922-91DB72E5E0F6}"/>
              </a:ext>
            </a:extLst>
          </p:cNvPr>
          <p:cNvSpPr/>
          <p:nvPr/>
        </p:nvSpPr>
        <p:spPr>
          <a:xfrm>
            <a:off x="0" y="3378886"/>
            <a:ext cx="12302836" cy="640080"/>
          </a:xfrm>
          <a:prstGeom prst="rect">
            <a:avLst/>
          </a:prstGeom>
          <a:gradFill flip="none" rotWithShape="1">
            <a:gsLst>
              <a:gs pos="0">
                <a:schemeClr val="accent2"/>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F1CDBC-85E2-41E8-B401-37FFC71E4A5A}"/>
              </a:ext>
            </a:extLst>
          </p:cNvPr>
          <p:cNvSpPr/>
          <p:nvPr/>
        </p:nvSpPr>
        <p:spPr>
          <a:xfrm>
            <a:off x="0" y="4061736"/>
            <a:ext cx="12192000" cy="640080"/>
          </a:xfrm>
          <a:prstGeom prst="rect">
            <a:avLst/>
          </a:prstGeom>
          <a:gradFill flip="none" rotWithShape="1">
            <a:gsLst>
              <a:gs pos="0">
                <a:schemeClr val="accent2"/>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241EC23B-BE87-48C3-974C-F98A6C850F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B816CF-AA9B-43E8-B03A-27A77900809F}" type="slidenum">
              <a:rPr kumimoji="0" lang="en-US" sz="1200" b="0" i="0" u="none" strike="noStrike" kern="1200" cap="none" spc="0" normalizeH="0" baseline="0" noProof="0" smtClean="0">
                <a:ln>
                  <a:noFill/>
                </a:ln>
                <a:solidFill>
                  <a:srgbClr val="FB515B"/>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FB515B"/>
              </a:solidFill>
              <a:effectLst/>
              <a:uLnTx/>
              <a:uFillTx/>
              <a:latin typeface="Palatino Linotype" panose="02040502050505030304" pitchFamily="18" charset="0"/>
              <a:ea typeface="+mn-ea"/>
              <a:cs typeface="+mn-cs"/>
            </a:endParaRPr>
          </a:p>
        </p:txBody>
      </p:sp>
      <p:sp>
        <p:nvSpPr>
          <p:cNvPr id="4" name="TextBox 3">
            <a:extLst>
              <a:ext uri="{FF2B5EF4-FFF2-40B4-BE49-F238E27FC236}">
                <a16:creationId xmlns:a16="http://schemas.microsoft.com/office/drawing/2014/main" id="{E827276D-3F06-4989-8841-0BC82B97E636}"/>
              </a:ext>
            </a:extLst>
          </p:cNvPr>
          <p:cNvSpPr txBox="1"/>
          <p:nvPr/>
        </p:nvSpPr>
        <p:spPr>
          <a:xfrm>
            <a:off x="155267" y="3482120"/>
            <a:ext cx="1171575" cy="461665"/>
          </a:xfrm>
          <a:prstGeom prst="rect">
            <a:avLst/>
          </a:prstGeom>
          <a:noFill/>
        </p:spPr>
        <p:txBody>
          <a:bodyPr wrap="square" rtlCol="0">
            <a:spAutoFit/>
          </a:bodyPr>
          <a:lstStyle/>
          <a:p>
            <a:pPr algn="ctr"/>
            <a:r>
              <a:rPr lang="en-US" sz="1200" b="1" dirty="0">
                <a:solidFill>
                  <a:srgbClr val="BEE8E1"/>
                </a:solidFill>
                <a:latin typeface="DIN Next LT Pro" panose="020B0503020203050203" pitchFamily="34" charset="0"/>
              </a:rPr>
              <a:t>Business Development </a:t>
            </a:r>
          </a:p>
        </p:txBody>
      </p:sp>
      <p:sp>
        <p:nvSpPr>
          <p:cNvPr id="5" name="TextBox 4">
            <a:extLst>
              <a:ext uri="{FF2B5EF4-FFF2-40B4-BE49-F238E27FC236}">
                <a16:creationId xmlns:a16="http://schemas.microsoft.com/office/drawing/2014/main" id="{63911509-A51D-48F3-A4B4-B2F22616EAB8}"/>
              </a:ext>
            </a:extLst>
          </p:cNvPr>
          <p:cNvSpPr txBox="1"/>
          <p:nvPr/>
        </p:nvSpPr>
        <p:spPr>
          <a:xfrm>
            <a:off x="181186" y="4156708"/>
            <a:ext cx="1119735" cy="461665"/>
          </a:xfrm>
          <a:prstGeom prst="rect">
            <a:avLst/>
          </a:prstGeom>
          <a:noFill/>
        </p:spPr>
        <p:txBody>
          <a:bodyPr wrap="square" rtlCol="0">
            <a:spAutoFit/>
          </a:bodyPr>
          <a:lstStyle/>
          <a:p>
            <a:pPr algn="ctr"/>
            <a:r>
              <a:rPr lang="en-US" sz="1200" b="1" dirty="0">
                <a:solidFill>
                  <a:srgbClr val="BEE8E1"/>
                </a:solidFill>
                <a:latin typeface="DIN Next LT Pro" panose="020B0503020203050203" pitchFamily="34" charset="0"/>
              </a:rPr>
              <a:t>Corporate Engagement </a:t>
            </a:r>
          </a:p>
        </p:txBody>
      </p:sp>
      <p:sp>
        <p:nvSpPr>
          <p:cNvPr id="6" name="TextBox 5">
            <a:extLst>
              <a:ext uri="{FF2B5EF4-FFF2-40B4-BE49-F238E27FC236}">
                <a16:creationId xmlns:a16="http://schemas.microsoft.com/office/drawing/2014/main" id="{E6B91E9D-7275-47D3-AFA6-4DA95D3E441E}"/>
              </a:ext>
            </a:extLst>
          </p:cNvPr>
          <p:cNvSpPr txBox="1"/>
          <p:nvPr/>
        </p:nvSpPr>
        <p:spPr>
          <a:xfrm>
            <a:off x="181185" y="4855039"/>
            <a:ext cx="1119735" cy="461665"/>
          </a:xfrm>
          <a:prstGeom prst="rect">
            <a:avLst/>
          </a:prstGeom>
          <a:noFill/>
        </p:spPr>
        <p:txBody>
          <a:bodyPr wrap="square" rtlCol="0">
            <a:spAutoFit/>
          </a:bodyPr>
          <a:lstStyle/>
          <a:p>
            <a:pPr algn="ctr"/>
            <a:r>
              <a:rPr lang="en-US" sz="1200" b="1" dirty="0">
                <a:solidFill>
                  <a:srgbClr val="BEE8E1"/>
                </a:solidFill>
                <a:latin typeface="DIN Next LT Pro" panose="020B0503020203050203" pitchFamily="34" charset="0"/>
              </a:rPr>
              <a:t>Ambassador Program</a:t>
            </a:r>
          </a:p>
        </p:txBody>
      </p:sp>
      <p:sp>
        <p:nvSpPr>
          <p:cNvPr id="7" name="TextBox 6">
            <a:extLst>
              <a:ext uri="{FF2B5EF4-FFF2-40B4-BE49-F238E27FC236}">
                <a16:creationId xmlns:a16="http://schemas.microsoft.com/office/drawing/2014/main" id="{CE3F79B8-B2A6-4B1E-ACE3-4D90F443E49D}"/>
              </a:ext>
            </a:extLst>
          </p:cNvPr>
          <p:cNvSpPr txBox="1"/>
          <p:nvPr/>
        </p:nvSpPr>
        <p:spPr>
          <a:xfrm>
            <a:off x="282575" y="2203245"/>
            <a:ext cx="1028700" cy="276999"/>
          </a:xfrm>
          <a:prstGeom prst="rect">
            <a:avLst/>
          </a:prstGeom>
          <a:noFill/>
        </p:spPr>
        <p:txBody>
          <a:bodyPr wrap="square" rtlCol="0">
            <a:spAutoFit/>
          </a:bodyPr>
          <a:lstStyle/>
          <a:p>
            <a:pPr algn="ctr"/>
            <a:r>
              <a:rPr lang="en-US" sz="1200" b="1" dirty="0">
                <a:solidFill>
                  <a:schemeClr val="bg1"/>
                </a:solidFill>
                <a:latin typeface="DIN Next LT Pro" panose="020B0503020203050203" pitchFamily="34" charset="0"/>
              </a:rPr>
              <a:t>Presidents</a:t>
            </a:r>
          </a:p>
        </p:txBody>
      </p:sp>
      <p:sp>
        <p:nvSpPr>
          <p:cNvPr id="16" name="TextBox 15">
            <a:extLst>
              <a:ext uri="{FF2B5EF4-FFF2-40B4-BE49-F238E27FC236}">
                <a16:creationId xmlns:a16="http://schemas.microsoft.com/office/drawing/2014/main" id="{FDD2EF1A-5442-4169-BEF4-95B4A850EA32}"/>
              </a:ext>
            </a:extLst>
          </p:cNvPr>
          <p:cNvSpPr txBox="1"/>
          <p:nvPr/>
        </p:nvSpPr>
        <p:spPr>
          <a:xfrm>
            <a:off x="606134" y="120188"/>
            <a:ext cx="4790619" cy="1354217"/>
          </a:xfrm>
          <a:prstGeom prst="rect">
            <a:avLst/>
          </a:prstGeom>
          <a:noFill/>
        </p:spPr>
        <p:txBody>
          <a:bodyPr wrap="square" rtlCol="0">
            <a:spAutoFit/>
          </a:bodyPr>
          <a:lstStyle/>
          <a:p>
            <a:r>
              <a:rPr lang="en-US" sz="3200" dirty="0">
                <a:solidFill>
                  <a:schemeClr val="accent2"/>
                </a:solidFill>
                <a:latin typeface="Tisa Pro" panose="02010504030101020104" pitchFamily="50" charset="0"/>
              </a:rPr>
              <a:t>Corporate Relations Leadership</a:t>
            </a:r>
          </a:p>
          <a:p>
            <a:r>
              <a:rPr lang="en-US" dirty="0">
                <a:solidFill>
                  <a:schemeClr val="accent2"/>
                </a:solidFill>
                <a:latin typeface="Tisa Pro" panose="02010504030101020104" pitchFamily="50" charset="0"/>
              </a:rPr>
              <a:t>Organizational Chart</a:t>
            </a:r>
          </a:p>
        </p:txBody>
      </p:sp>
      <p:sp>
        <p:nvSpPr>
          <p:cNvPr id="17" name="TextBox 16">
            <a:extLst>
              <a:ext uri="{FF2B5EF4-FFF2-40B4-BE49-F238E27FC236}">
                <a16:creationId xmlns:a16="http://schemas.microsoft.com/office/drawing/2014/main" id="{E3181A5B-0E52-457F-9BDD-EE3461AED64B}"/>
              </a:ext>
            </a:extLst>
          </p:cNvPr>
          <p:cNvSpPr txBox="1"/>
          <p:nvPr/>
        </p:nvSpPr>
        <p:spPr>
          <a:xfrm>
            <a:off x="9163463" y="6415801"/>
            <a:ext cx="2657061" cy="246221"/>
          </a:xfrm>
          <a:prstGeom prst="rect">
            <a:avLst/>
          </a:prstGeom>
          <a:noFill/>
        </p:spPr>
        <p:txBody>
          <a:bodyPr wrap="square" rtlCol="0">
            <a:spAutoFit/>
          </a:bodyPr>
          <a:lstStyle/>
          <a:p>
            <a:r>
              <a:rPr lang="en-US" sz="1000" dirty="0">
                <a:latin typeface="DIN Next LT Pro" panose="020B0503020203050203" pitchFamily="34" charset="0"/>
              </a:rPr>
              <a:t>Last updated 1 January 2020</a:t>
            </a:r>
          </a:p>
        </p:txBody>
      </p:sp>
      <p:graphicFrame>
        <p:nvGraphicFramePr>
          <p:cNvPr id="3" name="Diagram 2">
            <a:extLst>
              <a:ext uri="{FF2B5EF4-FFF2-40B4-BE49-F238E27FC236}">
                <a16:creationId xmlns:a16="http://schemas.microsoft.com/office/drawing/2014/main" id="{72523892-C919-4F1C-A3C5-2E5A17758C20}"/>
              </a:ext>
            </a:extLst>
          </p:cNvPr>
          <p:cNvGraphicFramePr/>
          <p:nvPr/>
        </p:nvGraphicFramePr>
        <p:xfrm>
          <a:off x="1393184" y="755566"/>
          <a:ext cx="9960616" cy="5228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C26A19EE-6E93-49F3-8B3E-C59529CC6B67}"/>
              </a:ext>
            </a:extLst>
          </p:cNvPr>
          <p:cNvSpPr txBox="1"/>
          <p:nvPr/>
        </p:nvSpPr>
        <p:spPr>
          <a:xfrm>
            <a:off x="127803" y="5519187"/>
            <a:ext cx="1226498" cy="461665"/>
          </a:xfrm>
          <a:prstGeom prst="rect">
            <a:avLst/>
          </a:prstGeom>
          <a:noFill/>
        </p:spPr>
        <p:txBody>
          <a:bodyPr wrap="square" rtlCol="0">
            <a:spAutoFit/>
          </a:bodyPr>
          <a:lstStyle/>
          <a:p>
            <a:pPr algn="ctr"/>
            <a:r>
              <a:rPr lang="en-US" sz="1200" b="1" dirty="0">
                <a:solidFill>
                  <a:srgbClr val="BEE8E1"/>
                </a:solidFill>
                <a:latin typeface="DIN Next LT Pro" panose="020B0503020203050203" pitchFamily="34" charset="0"/>
              </a:rPr>
              <a:t>CR Operations and Insights</a:t>
            </a:r>
          </a:p>
        </p:txBody>
      </p:sp>
      <p:sp>
        <p:nvSpPr>
          <p:cNvPr id="21" name="TextBox 20">
            <a:extLst>
              <a:ext uri="{FF2B5EF4-FFF2-40B4-BE49-F238E27FC236}">
                <a16:creationId xmlns:a16="http://schemas.microsoft.com/office/drawing/2014/main" id="{66145F54-8418-4391-9F64-89B05943478B}"/>
              </a:ext>
            </a:extLst>
          </p:cNvPr>
          <p:cNvSpPr txBox="1"/>
          <p:nvPr/>
        </p:nvSpPr>
        <p:spPr>
          <a:xfrm>
            <a:off x="155267" y="2869982"/>
            <a:ext cx="1283316" cy="276999"/>
          </a:xfrm>
          <a:prstGeom prst="rect">
            <a:avLst/>
          </a:prstGeom>
          <a:noFill/>
        </p:spPr>
        <p:txBody>
          <a:bodyPr wrap="square" rtlCol="0">
            <a:spAutoFit/>
          </a:bodyPr>
          <a:lstStyle/>
          <a:p>
            <a:pPr algn="ctr"/>
            <a:r>
              <a:rPr lang="en-US" sz="1200" b="1" dirty="0">
                <a:solidFill>
                  <a:schemeClr val="bg1"/>
                </a:solidFill>
                <a:latin typeface="DIN Next LT Pro" panose="020B0503020203050203" pitchFamily="34" charset="0"/>
              </a:rPr>
              <a:t>Vice Presidents</a:t>
            </a:r>
          </a:p>
        </p:txBody>
      </p:sp>
      <p:sp>
        <p:nvSpPr>
          <p:cNvPr id="11" name="TextBox 10">
            <a:extLst>
              <a:ext uri="{FF2B5EF4-FFF2-40B4-BE49-F238E27FC236}">
                <a16:creationId xmlns:a16="http://schemas.microsoft.com/office/drawing/2014/main" id="{55E7BD35-4CA5-46A7-A796-3745ECA437D9}"/>
              </a:ext>
            </a:extLst>
          </p:cNvPr>
          <p:cNvSpPr txBox="1"/>
          <p:nvPr/>
        </p:nvSpPr>
        <p:spPr>
          <a:xfrm>
            <a:off x="8997108" y="184961"/>
            <a:ext cx="3194892" cy="923330"/>
          </a:xfrm>
          <a:prstGeom prst="rect">
            <a:avLst/>
          </a:prstGeom>
          <a:solidFill>
            <a:schemeClr val="accent4"/>
          </a:solidFill>
        </p:spPr>
        <p:txBody>
          <a:bodyPr wrap="square" rtlCol="0">
            <a:spAutoFit/>
          </a:bodyPr>
          <a:lstStyle/>
          <a:p>
            <a:pPr algn="ctr"/>
            <a:r>
              <a:rPr lang="en-US" dirty="0"/>
              <a:t>Please see current Functional Call deck for current org chart and a leadership contact list!</a:t>
            </a:r>
          </a:p>
        </p:txBody>
      </p:sp>
      <p:sp>
        <p:nvSpPr>
          <p:cNvPr id="12" name="TextBox 11">
            <a:extLst>
              <a:ext uri="{FF2B5EF4-FFF2-40B4-BE49-F238E27FC236}">
                <a16:creationId xmlns:a16="http://schemas.microsoft.com/office/drawing/2014/main" id="{9D129B3D-2D99-4FC2-95F3-C866265061EB}"/>
              </a:ext>
            </a:extLst>
          </p:cNvPr>
          <p:cNvSpPr txBox="1"/>
          <p:nvPr/>
        </p:nvSpPr>
        <p:spPr>
          <a:xfrm rot="21086566">
            <a:off x="701375" y="1289302"/>
            <a:ext cx="7777910" cy="1862048"/>
          </a:xfrm>
          <a:prstGeom prst="rect">
            <a:avLst/>
          </a:prstGeom>
          <a:noFill/>
        </p:spPr>
        <p:txBody>
          <a:bodyPr wrap="square" rtlCol="0">
            <a:spAutoFit/>
          </a:bodyPr>
          <a:lstStyle/>
          <a:p>
            <a:r>
              <a:rPr lang="en-US" sz="11500" b="1" dirty="0">
                <a:ln>
                  <a:solidFill>
                    <a:schemeClr val="tx2"/>
                  </a:solidFill>
                </a:ln>
                <a:solidFill>
                  <a:schemeClr val="accent2"/>
                </a:solidFill>
              </a:rPr>
              <a:t>Out of Date</a:t>
            </a:r>
          </a:p>
        </p:txBody>
      </p:sp>
    </p:spTree>
    <p:extLst>
      <p:ext uri="{BB962C8B-B14F-4D97-AF65-F5344CB8AC3E}">
        <p14:creationId xmlns:p14="http://schemas.microsoft.com/office/powerpoint/2010/main" val="1338244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C8A53E-C5D2-4CA6-B164-42E5ACAA44AB}"/>
              </a:ext>
            </a:extLst>
          </p:cNvPr>
          <p:cNvSpPr>
            <a:spLocks noGrp="1"/>
          </p:cNvSpPr>
          <p:nvPr>
            <p:ph type="sldNum" sz="quarter" idx="12"/>
          </p:nvPr>
        </p:nvSpPr>
        <p:spPr/>
        <p:txBody>
          <a:bodyPr/>
          <a:lstStyle/>
          <a:p>
            <a:fld id="{0AB816CF-AA9B-43E8-B03A-27A77900809F}" type="slidenum">
              <a:rPr lang="en-US" smtClean="0"/>
              <a:pPr/>
              <a:t>27</a:t>
            </a:fld>
            <a:endParaRPr lang="en-US" dirty="0"/>
          </a:p>
        </p:txBody>
      </p:sp>
      <p:sp>
        <p:nvSpPr>
          <p:cNvPr id="5" name="Title 1">
            <a:extLst>
              <a:ext uri="{FF2B5EF4-FFF2-40B4-BE49-F238E27FC236}">
                <a16:creationId xmlns:a16="http://schemas.microsoft.com/office/drawing/2014/main" id="{CE924803-0494-4660-87D8-B5697A67B9CC}"/>
              </a:ext>
            </a:extLst>
          </p:cNvPr>
          <p:cNvSpPr txBox="1">
            <a:spLocks/>
          </p:cNvSpPr>
          <p:nvPr/>
        </p:nvSpPr>
        <p:spPr>
          <a:xfrm>
            <a:off x="2898713" y="2766218"/>
            <a:ext cx="929328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2"/>
                </a:solidFill>
                <a:latin typeface="Palatino Linotype" panose="02040502050505030304" pitchFamily="18" charset="0"/>
              </a:rPr>
              <a:t>Module 4: regional and local company engagement</a:t>
            </a:r>
          </a:p>
        </p:txBody>
      </p:sp>
    </p:spTree>
    <p:extLst>
      <p:ext uri="{BB962C8B-B14F-4D97-AF65-F5344CB8AC3E}">
        <p14:creationId xmlns:p14="http://schemas.microsoft.com/office/powerpoint/2010/main" val="2994702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9337DC-DE0A-4647-9D38-AAAADB38EE87}"/>
              </a:ext>
            </a:extLst>
          </p:cNvPr>
          <p:cNvSpPr>
            <a:spLocks noGrp="1"/>
          </p:cNvSpPr>
          <p:nvPr>
            <p:ph type="sldNum" sz="quarter" idx="12"/>
          </p:nvPr>
        </p:nvSpPr>
        <p:spPr/>
        <p:txBody>
          <a:bodyPr/>
          <a:lstStyle/>
          <a:p>
            <a:fld id="{0AB816CF-AA9B-43E8-B03A-27A77900809F}" type="slidenum">
              <a:rPr lang="en-US" smtClean="0"/>
              <a:pPr/>
              <a:t>28</a:t>
            </a:fld>
            <a:endParaRPr lang="en-US" dirty="0"/>
          </a:p>
        </p:txBody>
      </p:sp>
      <p:sp>
        <p:nvSpPr>
          <p:cNvPr id="5" name="TextBox 4">
            <a:extLst>
              <a:ext uri="{FF2B5EF4-FFF2-40B4-BE49-F238E27FC236}">
                <a16:creationId xmlns:a16="http://schemas.microsoft.com/office/drawing/2014/main" id="{D45AAAFD-A3E8-4B9C-8A8D-28C132E53D1E}"/>
              </a:ext>
            </a:extLst>
          </p:cNvPr>
          <p:cNvSpPr txBox="1"/>
          <p:nvPr/>
        </p:nvSpPr>
        <p:spPr>
          <a:xfrm>
            <a:off x="2978226" y="475783"/>
            <a:ext cx="8666603" cy="5570756"/>
          </a:xfrm>
          <a:prstGeom prst="rect">
            <a:avLst/>
          </a:prstGeom>
          <a:noFill/>
        </p:spPr>
        <p:txBody>
          <a:bodyPr wrap="square">
            <a:spAutoFit/>
          </a:bodyPr>
          <a:lstStyle/>
          <a:p>
            <a:pPr marL="0" indent="0" eaLnBrk="1" hangingPunct="1">
              <a:spcBef>
                <a:spcPts val="0"/>
              </a:spcBef>
              <a:buNone/>
            </a:pPr>
            <a:r>
              <a:rPr lang="en-US" sz="4000" b="1" dirty="0">
                <a:solidFill>
                  <a:srgbClr val="FB515B"/>
                </a:solidFill>
                <a:latin typeface="Palatino Linotype" panose="02040502050505030304" pitchFamily="18" charset="0"/>
                <a:ea typeface="Tahoma" panose="020B0604030504040204" pitchFamily="34" charset="0"/>
                <a:cs typeface="Tahoma" panose="020B0604030504040204" pitchFamily="34" charset="0"/>
              </a:rPr>
              <a:t>Corporate Relations</a:t>
            </a:r>
            <a:br>
              <a:rPr lang="en-US" sz="2000" b="1" i="1" dirty="0">
                <a:latin typeface="Palatino Linotype" panose="02040502050505030304" pitchFamily="18" charset="0"/>
                <a:ea typeface="Tahoma" panose="020B0604030504040204" pitchFamily="34" charset="0"/>
                <a:cs typeface="Tahoma" panose="020B0604030504040204" pitchFamily="34" charset="0"/>
              </a:rPr>
            </a:br>
            <a:endParaRPr lang="en-US" sz="2000" b="1" i="1" dirty="0">
              <a:latin typeface="Palatino Linotype" panose="02040502050505030304" pitchFamily="18" charset="0"/>
              <a:ea typeface="Tahoma" panose="020B0604030504040204" pitchFamily="34" charset="0"/>
              <a:cs typeface="Tahoma" panose="020B0604030504040204" pitchFamily="34" charset="0"/>
            </a:endParaRPr>
          </a:p>
          <a:p>
            <a:pPr marL="171450" indent="-171450" eaLnBrk="1" hangingPunct="1">
              <a:spcBef>
                <a:spcPts val="0"/>
              </a:spcBef>
              <a:buClr>
                <a:schemeClr val="accent2"/>
              </a:buClr>
              <a:buFont typeface="Arial" panose="020B0604020202020204" pitchFamily="34" charset="0"/>
              <a:buChar char="•"/>
            </a:pPr>
            <a:r>
              <a:rPr lang="en-US" sz="2400" dirty="0">
                <a:latin typeface="Palatino Linotype" panose="02040502050505030304" pitchFamily="18" charset="0"/>
                <a:ea typeface="Tahoma" panose="020B0604030504040204" pitchFamily="34" charset="0"/>
                <a:cs typeface="Tahoma" panose="020B0604030504040204" pitchFamily="34" charset="0"/>
              </a:rPr>
              <a:t>Create HBA ‘experience’ for companies </a:t>
            </a:r>
          </a:p>
          <a:p>
            <a:pPr marL="171450" indent="-171450" eaLnBrk="1" hangingPunct="1">
              <a:spcBef>
                <a:spcPts val="0"/>
              </a:spcBef>
              <a:buClr>
                <a:schemeClr val="accent2"/>
              </a:buClr>
              <a:buFont typeface="Arial" panose="020B0604020202020204" pitchFamily="34" charset="0"/>
              <a:buChar char="•"/>
            </a:pPr>
            <a:r>
              <a:rPr lang="en-US" sz="2400" dirty="0">
                <a:latin typeface="Palatino Linotype" panose="02040502050505030304" pitchFamily="18" charset="0"/>
                <a:ea typeface="Tahoma" panose="020B0604030504040204" pitchFamily="34" charset="0"/>
                <a:cs typeface="Tahoma" panose="020B0604030504040204" pitchFamily="34" charset="0"/>
              </a:rPr>
              <a:t>Focus on companies as the customer </a:t>
            </a:r>
          </a:p>
          <a:p>
            <a:pPr marL="171450" indent="-171450" eaLnBrk="1" hangingPunct="1">
              <a:spcBef>
                <a:spcPts val="0"/>
              </a:spcBef>
              <a:buClr>
                <a:schemeClr val="accent2"/>
              </a:buClr>
              <a:buFont typeface="Arial" panose="020B0604020202020204" pitchFamily="34" charset="0"/>
              <a:buChar char="•"/>
            </a:pPr>
            <a:r>
              <a:rPr lang="en-US" sz="2400" dirty="0">
                <a:latin typeface="Palatino Linotype" panose="02040502050505030304" pitchFamily="18" charset="0"/>
                <a:ea typeface="Tahoma" panose="020B0604030504040204" pitchFamily="34" charset="0"/>
                <a:cs typeface="Tahoma" panose="020B0604030504040204" pitchFamily="34" charset="0"/>
              </a:rPr>
              <a:t>Build “HBA inside” to develop employees, create advocacy, drive HBA value</a:t>
            </a:r>
          </a:p>
          <a:p>
            <a:pPr marL="171450" indent="-171450" eaLnBrk="1" hangingPunct="1">
              <a:spcBef>
                <a:spcPts val="0"/>
              </a:spcBef>
              <a:buClr>
                <a:schemeClr val="accent2"/>
              </a:buClr>
              <a:buFont typeface="Arial" panose="020B0604020202020204" pitchFamily="34" charset="0"/>
              <a:buChar char="•"/>
            </a:pPr>
            <a:r>
              <a:rPr lang="en-US" sz="2400" dirty="0">
                <a:latin typeface="Palatino Linotype" panose="02040502050505030304" pitchFamily="18" charset="0"/>
                <a:ea typeface="Tahoma" panose="020B0604030504040204" pitchFamily="34" charset="0"/>
                <a:cs typeface="Tahoma" panose="020B0604030504040204" pitchFamily="34" charset="0"/>
              </a:rPr>
              <a:t>Provide platform for industry visibly and exposure </a:t>
            </a:r>
          </a:p>
          <a:p>
            <a:pPr eaLnBrk="1" hangingPunct="1">
              <a:spcBef>
                <a:spcPts val="0"/>
              </a:spcBef>
              <a:buClr>
                <a:schemeClr val="accent2"/>
              </a:buClr>
            </a:pPr>
            <a:endParaRPr lang="en-US" sz="2400" dirty="0">
              <a:latin typeface="Palatino Linotype" panose="02040502050505030304" pitchFamily="18" charset="0"/>
              <a:ea typeface="Tahoma" panose="020B0604030504040204" pitchFamily="34" charset="0"/>
              <a:cs typeface="Tahoma" panose="020B0604030504040204" pitchFamily="34" charset="0"/>
            </a:endParaRPr>
          </a:p>
          <a:p>
            <a:pPr marL="0" indent="0" eaLnBrk="1" hangingPunct="1">
              <a:spcBef>
                <a:spcPts val="0"/>
              </a:spcBef>
              <a:spcAft>
                <a:spcPts val="0"/>
              </a:spcAft>
              <a:buClr>
                <a:schemeClr val="accent2"/>
              </a:buClr>
              <a:buNone/>
            </a:pPr>
            <a:r>
              <a:rPr lang="en-US" sz="2400" b="1" dirty="0">
                <a:latin typeface="Palatino Linotype" panose="02040502050505030304" pitchFamily="18" charset="0"/>
                <a:ea typeface="Tahoma" panose="020B0604030504040204" pitchFamily="34" charset="0"/>
                <a:cs typeface="Tahoma" panose="020B0604030504040204" pitchFamily="34" charset="0"/>
              </a:rPr>
              <a:t>Goals</a:t>
            </a:r>
          </a:p>
          <a:p>
            <a:pPr marL="617220" lvl="1" indent="-342900" eaLnBrk="1" hangingPunct="1">
              <a:spcBef>
                <a:spcPts val="0"/>
              </a:spcBef>
              <a:buClr>
                <a:schemeClr val="accent2"/>
              </a:buClr>
              <a:buFont typeface="+mj-lt"/>
              <a:buAutoNum type="arabicPeriod"/>
            </a:pPr>
            <a:r>
              <a:rPr lang="en-US" sz="2400" dirty="0">
                <a:latin typeface="Palatino Linotype" panose="02040502050505030304" pitchFamily="18" charset="0"/>
                <a:ea typeface="Tahoma" panose="020B0604030504040204" pitchFamily="34" charset="0"/>
                <a:cs typeface="Tahoma" panose="020B0604030504040204" pitchFamily="34" charset="0"/>
              </a:rPr>
              <a:t>Increase Corporate Partner engagement </a:t>
            </a:r>
          </a:p>
          <a:p>
            <a:pPr marL="617220" lvl="1" indent="-342900" eaLnBrk="1" hangingPunct="1">
              <a:spcBef>
                <a:spcPts val="0"/>
              </a:spcBef>
              <a:buClr>
                <a:schemeClr val="accent2"/>
              </a:buClr>
              <a:buFont typeface="+mj-lt"/>
              <a:buAutoNum type="arabicPeriod"/>
            </a:pPr>
            <a:r>
              <a:rPr lang="en-US" sz="2400" dirty="0">
                <a:latin typeface="Palatino Linotype" panose="02040502050505030304" pitchFamily="18" charset="0"/>
                <a:ea typeface="Tahoma" panose="020B0604030504040204" pitchFamily="34" charset="0"/>
                <a:cs typeface="Tahoma" panose="020B0604030504040204" pitchFamily="34" charset="0"/>
              </a:rPr>
              <a:t>Increase number of Corporate Partners </a:t>
            </a:r>
          </a:p>
          <a:p>
            <a:pPr marL="617220" lvl="1" indent="-342900" eaLnBrk="1" hangingPunct="1">
              <a:spcBef>
                <a:spcPts val="0"/>
              </a:spcBef>
              <a:buClr>
                <a:schemeClr val="accent2"/>
              </a:buClr>
              <a:buFont typeface="+mj-lt"/>
              <a:buAutoNum type="arabicPeriod"/>
            </a:pPr>
            <a:r>
              <a:rPr lang="en-US" sz="2400" dirty="0">
                <a:latin typeface="Palatino Linotype" panose="02040502050505030304" pitchFamily="18" charset="0"/>
                <a:ea typeface="Tahoma" panose="020B0604030504040204" pitchFamily="34" charset="0"/>
                <a:cs typeface="Tahoma" panose="020B0604030504040204" pitchFamily="34" charset="0"/>
              </a:rPr>
              <a:t>Increase sponsoring companies</a:t>
            </a:r>
          </a:p>
          <a:p>
            <a:pPr marL="617220" lvl="1" indent="-342900" eaLnBrk="1" hangingPunct="1">
              <a:spcBef>
                <a:spcPts val="0"/>
              </a:spcBef>
              <a:buClr>
                <a:schemeClr val="accent2"/>
              </a:buClr>
              <a:buFont typeface="+mj-lt"/>
              <a:buAutoNum type="arabicPeriod"/>
            </a:pPr>
            <a:endParaRPr lang="en-US" sz="2800" b="1" dirty="0">
              <a:latin typeface="Palatino Linotype" panose="02040502050505030304" pitchFamily="18" charset="0"/>
              <a:ea typeface="Tahoma" panose="020B0604030504040204" pitchFamily="34" charset="0"/>
              <a:cs typeface="Tahoma" panose="020B0604030504040204" pitchFamily="34" charset="0"/>
            </a:endParaRPr>
          </a:p>
          <a:p>
            <a:pPr indent="-182880">
              <a:buClr>
                <a:schemeClr val="accent2"/>
              </a:buClr>
            </a:pPr>
            <a:r>
              <a:rPr lang="en-US" sz="2800" b="1" dirty="0">
                <a:latin typeface="Palatino Linotype" panose="02040502050505030304" pitchFamily="18" charset="0"/>
                <a:ea typeface="Tahoma" panose="020B0604030504040204" pitchFamily="34" charset="0"/>
                <a:cs typeface="Tahoma" panose="020B0604030504040204" pitchFamily="34" charset="0"/>
              </a:rPr>
              <a:t>But what’s most important to get this done?</a:t>
            </a:r>
          </a:p>
        </p:txBody>
      </p:sp>
    </p:spTree>
    <p:extLst>
      <p:ext uri="{BB962C8B-B14F-4D97-AF65-F5344CB8AC3E}">
        <p14:creationId xmlns:p14="http://schemas.microsoft.com/office/powerpoint/2010/main" val="768531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8FD63A-3D1F-49F8-88C8-2358093924F9}"/>
              </a:ext>
            </a:extLst>
          </p:cNvPr>
          <p:cNvSpPr>
            <a:spLocks noGrp="1"/>
          </p:cNvSpPr>
          <p:nvPr>
            <p:ph type="sldNum" sz="quarter" idx="12"/>
          </p:nvPr>
        </p:nvSpPr>
        <p:spPr/>
        <p:txBody>
          <a:bodyPr/>
          <a:lstStyle/>
          <a:p>
            <a:fld id="{0AB816CF-AA9B-43E8-B03A-27A77900809F}" type="slidenum">
              <a:rPr lang="en-US" smtClean="0"/>
              <a:pPr/>
              <a:t>29</a:t>
            </a:fld>
            <a:endParaRPr lang="en-US" dirty="0"/>
          </a:p>
        </p:txBody>
      </p:sp>
      <p:sp>
        <p:nvSpPr>
          <p:cNvPr id="3" name="Rectangle: Rounded Corners 2">
            <a:extLst>
              <a:ext uri="{FF2B5EF4-FFF2-40B4-BE49-F238E27FC236}">
                <a16:creationId xmlns:a16="http://schemas.microsoft.com/office/drawing/2014/main" id="{F4FDF61A-1A30-4B25-95E2-394176DCA8B1}"/>
              </a:ext>
            </a:extLst>
          </p:cNvPr>
          <p:cNvSpPr/>
          <p:nvPr/>
        </p:nvSpPr>
        <p:spPr>
          <a:xfrm>
            <a:off x="3959577" y="684035"/>
            <a:ext cx="4651022" cy="812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Regional Corporate Relations Department</a:t>
            </a:r>
          </a:p>
        </p:txBody>
      </p:sp>
      <p:sp>
        <p:nvSpPr>
          <p:cNvPr id="4" name="Oval 3">
            <a:extLst>
              <a:ext uri="{FF2B5EF4-FFF2-40B4-BE49-F238E27FC236}">
                <a16:creationId xmlns:a16="http://schemas.microsoft.com/office/drawing/2014/main" id="{BAE39540-0606-4689-9B57-57511C2E99B5}"/>
              </a:ext>
            </a:extLst>
          </p:cNvPr>
          <p:cNvSpPr/>
          <p:nvPr/>
        </p:nvSpPr>
        <p:spPr>
          <a:xfrm>
            <a:off x="589844" y="2020709"/>
            <a:ext cx="2449689" cy="80151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Chapter</a:t>
            </a:r>
          </a:p>
        </p:txBody>
      </p:sp>
      <p:sp>
        <p:nvSpPr>
          <p:cNvPr id="5" name="Oval 4">
            <a:extLst>
              <a:ext uri="{FF2B5EF4-FFF2-40B4-BE49-F238E27FC236}">
                <a16:creationId xmlns:a16="http://schemas.microsoft.com/office/drawing/2014/main" id="{6DB8C640-3C34-4484-96CF-C17C9CEFCBBF}"/>
              </a:ext>
            </a:extLst>
          </p:cNvPr>
          <p:cNvSpPr/>
          <p:nvPr/>
        </p:nvSpPr>
        <p:spPr>
          <a:xfrm>
            <a:off x="2952045" y="4566708"/>
            <a:ext cx="2449689" cy="80151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Chapter</a:t>
            </a:r>
          </a:p>
        </p:txBody>
      </p:sp>
      <p:sp>
        <p:nvSpPr>
          <p:cNvPr id="6" name="Oval 5">
            <a:extLst>
              <a:ext uri="{FF2B5EF4-FFF2-40B4-BE49-F238E27FC236}">
                <a16:creationId xmlns:a16="http://schemas.microsoft.com/office/drawing/2014/main" id="{CE1CB50B-95FE-498E-9893-EF036F63FDDD}"/>
              </a:ext>
            </a:extLst>
          </p:cNvPr>
          <p:cNvSpPr/>
          <p:nvPr/>
        </p:nvSpPr>
        <p:spPr>
          <a:xfrm>
            <a:off x="5060244" y="2627489"/>
            <a:ext cx="2449689" cy="80151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Chapter</a:t>
            </a:r>
          </a:p>
        </p:txBody>
      </p:sp>
      <p:sp>
        <p:nvSpPr>
          <p:cNvPr id="7" name="Oval 6">
            <a:extLst>
              <a:ext uri="{FF2B5EF4-FFF2-40B4-BE49-F238E27FC236}">
                <a16:creationId xmlns:a16="http://schemas.microsoft.com/office/drawing/2014/main" id="{9D43DFD2-1A00-4FBE-BA89-D737D42538BC}"/>
              </a:ext>
            </a:extLst>
          </p:cNvPr>
          <p:cNvSpPr/>
          <p:nvPr/>
        </p:nvSpPr>
        <p:spPr>
          <a:xfrm>
            <a:off x="7165622" y="4448174"/>
            <a:ext cx="2449689" cy="80151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Chapter</a:t>
            </a:r>
          </a:p>
        </p:txBody>
      </p:sp>
      <p:sp>
        <p:nvSpPr>
          <p:cNvPr id="8" name="Oval 7">
            <a:extLst>
              <a:ext uri="{FF2B5EF4-FFF2-40B4-BE49-F238E27FC236}">
                <a16:creationId xmlns:a16="http://schemas.microsoft.com/office/drawing/2014/main" id="{06E0E7FF-3D84-4EFA-93B0-8D456FE91E1C}"/>
              </a:ext>
            </a:extLst>
          </p:cNvPr>
          <p:cNvSpPr/>
          <p:nvPr/>
        </p:nvSpPr>
        <p:spPr>
          <a:xfrm>
            <a:off x="8904111" y="2065866"/>
            <a:ext cx="2449689" cy="80151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Chapter</a:t>
            </a:r>
          </a:p>
        </p:txBody>
      </p:sp>
      <p:sp>
        <p:nvSpPr>
          <p:cNvPr id="9" name="Rectangle 8">
            <a:extLst>
              <a:ext uri="{FF2B5EF4-FFF2-40B4-BE49-F238E27FC236}">
                <a16:creationId xmlns:a16="http://schemas.microsoft.com/office/drawing/2014/main" id="{0367107E-A148-421F-968D-4D387354C42A}"/>
              </a:ext>
            </a:extLst>
          </p:cNvPr>
          <p:cNvSpPr/>
          <p:nvPr/>
        </p:nvSpPr>
        <p:spPr>
          <a:xfrm>
            <a:off x="10890955" y="2000953"/>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Company</a:t>
            </a:r>
          </a:p>
        </p:txBody>
      </p:sp>
      <p:sp>
        <p:nvSpPr>
          <p:cNvPr id="14" name="Rectangle 13">
            <a:extLst>
              <a:ext uri="{FF2B5EF4-FFF2-40B4-BE49-F238E27FC236}">
                <a16:creationId xmlns:a16="http://schemas.microsoft.com/office/drawing/2014/main" id="{EA9A5F48-CAEC-442A-9D02-19F4E318656D}"/>
              </a:ext>
            </a:extLst>
          </p:cNvPr>
          <p:cNvSpPr/>
          <p:nvPr/>
        </p:nvSpPr>
        <p:spPr>
          <a:xfrm>
            <a:off x="9056511" y="4967463"/>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Company</a:t>
            </a:r>
          </a:p>
        </p:txBody>
      </p:sp>
      <p:sp>
        <p:nvSpPr>
          <p:cNvPr id="15" name="Rectangle 14">
            <a:extLst>
              <a:ext uri="{FF2B5EF4-FFF2-40B4-BE49-F238E27FC236}">
                <a16:creationId xmlns:a16="http://schemas.microsoft.com/office/drawing/2014/main" id="{EB56A9BB-5192-40A1-9721-212E167A1B66}"/>
              </a:ext>
            </a:extLst>
          </p:cNvPr>
          <p:cNvSpPr/>
          <p:nvPr/>
        </p:nvSpPr>
        <p:spPr>
          <a:xfrm>
            <a:off x="8904111" y="4401608"/>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Company</a:t>
            </a:r>
          </a:p>
        </p:txBody>
      </p:sp>
      <p:sp>
        <p:nvSpPr>
          <p:cNvPr id="16" name="Rectangle 15">
            <a:extLst>
              <a:ext uri="{FF2B5EF4-FFF2-40B4-BE49-F238E27FC236}">
                <a16:creationId xmlns:a16="http://schemas.microsoft.com/office/drawing/2014/main" id="{D70421EA-26C9-4896-93A9-5E4D7BCC5825}"/>
              </a:ext>
            </a:extLst>
          </p:cNvPr>
          <p:cNvSpPr/>
          <p:nvPr/>
        </p:nvSpPr>
        <p:spPr>
          <a:xfrm>
            <a:off x="7024509" y="5081764"/>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Company</a:t>
            </a:r>
          </a:p>
        </p:txBody>
      </p:sp>
      <p:sp>
        <p:nvSpPr>
          <p:cNvPr id="17" name="Rectangle 16">
            <a:extLst>
              <a:ext uri="{FF2B5EF4-FFF2-40B4-BE49-F238E27FC236}">
                <a16:creationId xmlns:a16="http://schemas.microsoft.com/office/drawing/2014/main" id="{E424282D-7734-4FDA-8D8B-5EC62BE6608B}"/>
              </a:ext>
            </a:extLst>
          </p:cNvPr>
          <p:cNvSpPr/>
          <p:nvPr/>
        </p:nvSpPr>
        <p:spPr>
          <a:xfrm>
            <a:off x="6702777" y="3236559"/>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Company</a:t>
            </a:r>
          </a:p>
        </p:txBody>
      </p:sp>
      <p:sp>
        <p:nvSpPr>
          <p:cNvPr id="18" name="Rectangle 17">
            <a:extLst>
              <a:ext uri="{FF2B5EF4-FFF2-40B4-BE49-F238E27FC236}">
                <a16:creationId xmlns:a16="http://schemas.microsoft.com/office/drawing/2014/main" id="{09FFC0B1-EAFF-4679-96B1-83C5C2313AF3}"/>
              </a:ext>
            </a:extLst>
          </p:cNvPr>
          <p:cNvSpPr/>
          <p:nvPr/>
        </p:nvSpPr>
        <p:spPr>
          <a:xfrm>
            <a:off x="5590825" y="3446815"/>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Company</a:t>
            </a:r>
          </a:p>
        </p:txBody>
      </p:sp>
      <p:sp>
        <p:nvSpPr>
          <p:cNvPr id="19" name="Rectangle 18">
            <a:extLst>
              <a:ext uri="{FF2B5EF4-FFF2-40B4-BE49-F238E27FC236}">
                <a16:creationId xmlns:a16="http://schemas.microsoft.com/office/drawing/2014/main" id="{D3C51A0B-B498-4158-A1FB-0632FCAC9C34}"/>
              </a:ext>
            </a:extLst>
          </p:cNvPr>
          <p:cNvSpPr/>
          <p:nvPr/>
        </p:nvSpPr>
        <p:spPr>
          <a:xfrm>
            <a:off x="4732865" y="2424288"/>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Company</a:t>
            </a:r>
          </a:p>
        </p:txBody>
      </p:sp>
      <p:sp>
        <p:nvSpPr>
          <p:cNvPr id="20" name="Rectangle 19">
            <a:extLst>
              <a:ext uri="{FF2B5EF4-FFF2-40B4-BE49-F238E27FC236}">
                <a16:creationId xmlns:a16="http://schemas.microsoft.com/office/drawing/2014/main" id="{F1BBF22A-9487-455E-A4F2-1256A7F76392}"/>
              </a:ext>
            </a:extLst>
          </p:cNvPr>
          <p:cNvSpPr/>
          <p:nvPr/>
        </p:nvSpPr>
        <p:spPr>
          <a:xfrm>
            <a:off x="4749799" y="3218744"/>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Company</a:t>
            </a:r>
          </a:p>
        </p:txBody>
      </p:sp>
      <p:sp>
        <p:nvSpPr>
          <p:cNvPr id="21" name="Rectangle 20">
            <a:extLst>
              <a:ext uri="{FF2B5EF4-FFF2-40B4-BE49-F238E27FC236}">
                <a16:creationId xmlns:a16="http://schemas.microsoft.com/office/drawing/2014/main" id="{F4E43365-FA83-41A8-86E8-7C2D8BCA7DDD}"/>
              </a:ext>
            </a:extLst>
          </p:cNvPr>
          <p:cNvSpPr/>
          <p:nvPr/>
        </p:nvSpPr>
        <p:spPr>
          <a:xfrm>
            <a:off x="4120445" y="5240160"/>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Company</a:t>
            </a:r>
          </a:p>
        </p:txBody>
      </p:sp>
      <p:sp>
        <p:nvSpPr>
          <p:cNvPr id="22" name="Rectangle 21">
            <a:extLst>
              <a:ext uri="{FF2B5EF4-FFF2-40B4-BE49-F238E27FC236}">
                <a16:creationId xmlns:a16="http://schemas.microsoft.com/office/drawing/2014/main" id="{B003BACA-39C9-47B0-B2B5-55856A9A1740}"/>
              </a:ext>
            </a:extLst>
          </p:cNvPr>
          <p:cNvSpPr/>
          <p:nvPr/>
        </p:nvSpPr>
        <p:spPr>
          <a:xfrm>
            <a:off x="2489200" y="4546952"/>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Company</a:t>
            </a:r>
          </a:p>
        </p:txBody>
      </p:sp>
      <p:sp>
        <p:nvSpPr>
          <p:cNvPr id="23" name="Rectangle 22">
            <a:extLst>
              <a:ext uri="{FF2B5EF4-FFF2-40B4-BE49-F238E27FC236}">
                <a16:creationId xmlns:a16="http://schemas.microsoft.com/office/drawing/2014/main" id="{B1614216-8B94-4D9A-9759-42B8EB844B47}"/>
              </a:ext>
            </a:extLst>
          </p:cNvPr>
          <p:cNvSpPr/>
          <p:nvPr/>
        </p:nvSpPr>
        <p:spPr>
          <a:xfrm>
            <a:off x="1659466" y="2966154"/>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Company</a:t>
            </a:r>
          </a:p>
        </p:txBody>
      </p:sp>
      <p:sp>
        <p:nvSpPr>
          <p:cNvPr id="24" name="Rectangle 23">
            <a:extLst>
              <a:ext uri="{FF2B5EF4-FFF2-40B4-BE49-F238E27FC236}">
                <a16:creationId xmlns:a16="http://schemas.microsoft.com/office/drawing/2014/main" id="{C58E9DC9-CDC4-493F-BFE7-7948D05D84B1}"/>
              </a:ext>
            </a:extLst>
          </p:cNvPr>
          <p:cNvSpPr/>
          <p:nvPr/>
        </p:nvSpPr>
        <p:spPr>
          <a:xfrm>
            <a:off x="2362201" y="2635601"/>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Company</a:t>
            </a:r>
          </a:p>
        </p:txBody>
      </p:sp>
      <p:sp>
        <p:nvSpPr>
          <p:cNvPr id="25" name="Rectangle 24">
            <a:extLst>
              <a:ext uri="{FF2B5EF4-FFF2-40B4-BE49-F238E27FC236}">
                <a16:creationId xmlns:a16="http://schemas.microsoft.com/office/drawing/2014/main" id="{2629CEB9-B827-4522-BC85-EF65F4B274C7}"/>
              </a:ext>
            </a:extLst>
          </p:cNvPr>
          <p:cNvSpPr/>
          <p:nvPr/>
        </p:nvSpPr>
        <p:spPr>
          <a:xfrm>
            <a:off x="8190089" y="5451650"/>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Company</a:t>
            </a:r>
          </a:p>
        </p:txBody>
      </p:sp>
      <p:sp>
        <p:nvSpPr>
          <p:cNvPr id="26" name="Rectangle 25">
            <a:extLst>
              <a:ext uri="{FF2B5EF4-FFF2-40B4-BE49-F238E27FC236}">
                <a16:creationId xmlns:a16="http://schemas.microsoft.com/office/drawing/2014/main" id="{07D0CE4B-1793-45AD-9B41-2EA00A80071F}"/>
              </a:ext>
            </a:extLst>
          </p:cNvPr>
          <p:cNvSpPr/>
          <p:nvPr/>
        </p:nvSpPr>
        <p:spPr>
          <a:xfrm>
            <a:off x="8390466" y="1954036"/>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Company</a:t>
            </a:r>
          </a:p>
        </p:txBody>
      </p:sp>
      <p:sp>
        <p:nvSpPr>
          <p:cNvPr id="27" name="Rectangle 26">
            <a:extLst>
              <a:ext uri="{FF2B5EF4-FFF2-40B4-BE49-F238E27FC236}">
                <a16:creationId xmlns:a16="http://schemas.microsoft.com/office/drawing/2014/main" id="{DDFA4202-2ABC-4E52-AD53-AA96F5C4E0B3}"/>
              </a:ext>
            </a:extLst>
          </p:cNvPr>
          <p:cNvSpPr/>
          <p:nvPr/>
        </p:nvSpPr>
        <p:spPr>
          <a:xfrm>
            <a:off x="9366955" y="2741782"/>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Company</a:t>
            </a:r>
          </a:p>
        </p:txBody>
      </p:sp>
      <p:sp>
        <p:nvSpPr>
          <p:cNvPr id="10" name="TextBox 9">
            <a:extLst>
              <a:ext uri="{FF2B5EF4-FFF2-40B4-BE49-F238E27FC236}">
                <a16:creationId xmlns:a16="http://schemas.microsoft.com/office/drawing/2014/main" id="{A402E5A0-9EA8-45C9-B7B4-255AA3F18A6C}"/>
              </a:ext>
            </a:extLst>
          </p:cNvPr>
          <p:cNvSpPr txBox="1"/>
          <p:nvPr/>
        </p:nvSpPr>
        <p:spPr>
          <a:xfrm>
            <a:off x="118413" y="122937"/>
            <a:ext cx="9262772" cy="523220"/>
          </a:xfrm>
          <a:prstGeom prst="rect">
            <a:avLst/>
          </a:prstGeom>
          <a:noFill/>
        </p:spPr>
        <p:txBody>
          <a:bodyPr wrap="square" rtlCol="0">
            <a:spAutoFit/>
          </a:bodyPr>
          <a:lstStyle/>
          <a:p>
            <a:r>
              <a:rPr lang="en-US" sz="2800" dirty="0">
                <a:solidFill>
                  <a:srgbClr val="FB515B"/>
                </a:solidFill>
                <a:latin typeface="Palatino Linotype" panose="02040502050505030304" pitchFamily="18" charset="0"/>
              </a:rPr>
              <a:t>Step 1: understand the company landscape in your region</a:t>
            </a:r>
          </a:p>
        </p:txBody>
      </p:sp>
    </p:spTree>
    <p:extLst>
      <p:ext uri="{BB962C8B-B14F-4D97-AF65-F5344CB8AC3E}">
        <p14:creationId xmlns:p14="http://schemas.microsoft.com/office/powerpoint/2010/main" val="172427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500"/>
                                        <p:tgtEl>
                                          <p:spTgt spid="26"/>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fade">
                                      <p:cBhvr>
                                        <p:cTn id="8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E57B50-D001-4996-B0F2-1E34F596FD1E}"/>
              </a:ext>
            </a:extLst>
          </p:cNvPr>
          <p:cNvSpPr txBox="1"/>
          <p:nvPr/>
        </p:nvSpPr>
        <p:spPr>
          <a:xfrm>
            <a:off x="6096000" y="1382286"/>
            <a:ext cx="5689600" cy="4093428"/>
          </a:xfrm>
          <a:prstGeom prst="rect">
            <a:avLst/>
          </a:prstGeom>
          <a:noFill/>
        </p:spPr>
        <p:txBody>
          <a:bodyPr wrap="square" rtlCol="0">
            <a:spAutoFit/>
          </a:bodyPr>
          <a:lstStyle/>
          <a:p>
            <a:pPr marL="514350" indent="-514350">
              <a:buClr>
                <a:srgbClr val="FB515B"/>
              </a:buClr>
              <a:buFont typeface="+mj-lt"/>
              <a:buAutoNum type="arabicPeriod"/>
            </a:pPr>
            <a:r>
              <a:rPr lang="en-US" sz="2600" b="1" dirty="0">
                <a:solidFill>
                  <a:srgbClr val="58595B"/>
                </a:solidFill>
                <a:latin typeface="Palatino Linotype" panose="02040502050505030304" pitchFamily="18" charset="0"/>
              </a:rPr>
              <a:t>Module 1:</a:t>
            </a:r>
            <a:r>
              <a:rPr lang="en-US" sz="2600" dirty="0">
                <a:solidFill>
                  <a:srgbClr val="58595B"/>
                </a:solidFill>
                <a:latin typeface="Palatino Linotype" panose="02040502050505030304" pitchFamily="18" charset="0"/>
              </a:rPr>
              <a:t> CR basics</a:t>
            </a:r>
          </a:p>
          <a:p>
            <a:pPr marL="514350" indent="-514350">
              <a:buClr>
                <a:srgbClr val="FB515B"/>
              </a:buClr>
              <a:buFont typeface="+mj-lt"/>
              <a:buAutoNum type="arabicPeriod"/>
            </a:pPr>
            <a:r>
              <a:rPr lang="en-US" sz="2600" b="1" dirty="0">
                <a:solidFill>
                  <a:srgbClr val="58595B"/>
                </a:solidFill>
                <a:latin typeface="Palatino Linotype" panose="02040502050505030304" pitchFamily="18" charset="0"/>
              </a:rPr>
              <a:t>Module 2: </a:t>
            </a:r>
            <a:r>
              <a:rPr lang="en-US" sz="2600" dirty="0">
                <a:solidFill>
                  <a:srgbClr val="58595B"/>
                </a:solidFill>
                <a:latin typeface="Palatino Linotype" panose="02040502050505030304" pitchFamily="18" charset="0"/>
              </a:rPr>
              <a:t>CR infrastructure at HBA</a:t>
            </a:r>
          </a:p>
          <a:p>
            <a:pPr marL="514350" indent="-514350">
              <a:buClr>
                <a:srgbClr val="FB515B"/>
              </a:buClr>
              <a:buFont typeface="+mj-lt"/>
              <a:buAutoNum type="arabicPeriod"/>
            </a:pPr>
            <a:r>
              <a:rPr lang="en-US" sz="2600" b="1" dirty="0">
                <a:solidFill>
                  <a:srgbClr val="58595B"/>
                </a:solidFill>
                <a:latin typeface="Palatino Linotype" panose="02040502050505030304" pitchFamily="18" charset="0"/>
              </a:rPr>
              <a:t>Module 3: </a:t>
            </a:r>
            <a:r>
              <a:rPr lang="en-US" sz="2600" dirty="0">
                <a:solidFill>
                  <a:srgbClr val="58595B"/>
                </a:solidFill>
                <a:latin typeface="Palatino Linotype" panose="02040502050505030304" pitchFamily="18" charset="0"/>
              </a:rPr>
              <a:t>regional CR department and roles</a:t>
            </a:r>
          </a:p>
          <a:p>
            <a:pPr marL="514350" indent="-514350">
              <a:buClr>
                <a:srgbClr val="FB515B"/>
              </a:buClr>
              <a:buFont typeface="+mj-lt"/>
              <a:buAutoNum type="arabicPeriod"/>
            </a:pPr>
            <a:r>
              <a:rPr lang="en-US" sz="2600" b="1" dirty="0">
                <a:solidFill>
                  <a:srgbClr val="58595B"/>
                </a:solidFill>
                <a:latin typeface="Palatino Linotype" panose="02040502050505030304" pitchFamily="18" charset="0"/>
              </a:rPr>
              <a:t>Module 4: </a:t>
            </a:r>
            <a:r>
              <a:rPr lang="en-US" sz="2600" dirty="0">
                <a:solidFill>
                  <a:srgbClr val="58595B"/>
                </a:solidFill>
                <a:latin typeface="Palatino Linotype" panose="02040502050505030304" pitchFamily="18" charset="0"/>
              </a:rPr>
              <a:t>regional and local company engagement</a:t>
            </a:r>
          </a:p>
          <a:p>
            <a:pPr marL="514350" indent="-514350">
              <a:buClr>
                <a:srgbClr val="FB515B"/>
              </a:buClr>
              <a:buFont typeface="+mj-lt"/>
              <a:buAutoNum type="arabicPeriod"/>
            </a:pPr>
            <a:r>
              <a:rPr lang="en-US" sz="2600" b="1" dirty="0">
                <a:solidFill>
                  <a:srgbClr val="58595B"/>
                </a:solidFill>
                <a:latin typeface="Palatino Linotype" panose="02040502050505030304" pitchFamily="18" charset="0"/>
              </a:rPr>
              <a:t>Module 5: </a:t>
            </a:r>
            <a:r>
              <a:rPr lang="en-US" sz="2600" dirty="0">
                <a:solidFill>
                  <a:srgbClr val="58595B"/>
                </a:solidFill>
                <a:latin typeface="Palatino Linotype" panose="02040502050505030304" pitchFamily="18" charset="0"/>
              </a:rPr>
              <a:t>what’s expected of me</a:t>
            </a:r>
          </a:p>
          <a:p>
            <a:pPr marL="514350" indent="-514350">
              <a:buClr>
                <a:srgbClr val="FB515B"/>
              </a:buClr>
              <a:buFont typeface="+mj-lt"/>
              <a:buAutoNum type="arabicPeriod"/>
            </a:pPr>
            <a:r>
              <a:rPr lang="en-US" sz="2600" b="1" dirty="0">
                <a:solidFill>
                  <a:srgbClr val="58595B"/>
                </a:solidFill>
                <a:latin typeface="Palatino Linotype" panose="02040502050505030304" pitchFamily="18" charset="0"/>
              </a:rPr>
              <a:t>Module 6: </a:t>
            </a:r>
            <a:r>
              <a:rPr lang="en-US" sz="2600" dirty="0">
                <a:solidFill>
                  <a:srgbClr val="58595B"/>
                </a:solidFill>
                <a:latin typeface="Palatino Linotype" panose="02040502050505030304" pitchFamily="18" charset="0"/>
              </a:rPr>
              <a:t>your resources</a:t>
            </a:r>
          </a:p>
          <a:p>
            <a:pPr marL="514350" indent="-514350">
              <a:buClr>
                <a:srgbClr val="FB515B"/>
              </a:buClr>
              <a:buFont typeface="+mj-lt"/>
              <a:buAutoNum type="arabicPeriod"/>
            </a:pPr>
            <a:r>
              <a:rPr lang="en-US" sz="2600" b="1" dirty="0">
                <a:solidFill>
                  <a:srgbClr val="58595B"/>
                </a:solidFill>
                <a:latin typeface="Palatino Linotype" panose="02040502050505030304" pitchFamily="18" charset="0"/>
              </a:rPr>
              <a:t>Appendix</a:t>
            </a:r>
          </a:p>
        </p:txBody>
      </p:sp>
      <p:sp>
        <p:nvSpPr>
          <p:cNvPr id="4" name="TextBox 3">
            <a:extLst>
              <a:ext uri="{FF2B5EF4-FFF2-40B4-BE49-F238E27FC236}">
                <a16:creationId xmlns:a16="http://schemas.microsoft.com/office/drawing/2014/main" id="{DE0C6F11-94E5-4847-99F9-50FB7701B4B9}"/>
              </a:ext>
            </a:extLst>
          </p:cNvPr>
          <p:cNvSpPr txBox="1"/>
          <p:nvPr/>
        </p:nvSpPr>
        <p:spPr>
          <a:xfrm>
            <a:off x="7817825" y="302183"/>
            <a:ext cx="2164375" cy="769441"/>
          </a:xfrm>
          <a:prstGeom prst="rect">
            <a:avLst/>
          </a:prstGeom>
          <a:noFill/>
        </p:spPr>
        <p:txBody>
          <a:bodyPr wrap="none" rtlCol="0">
            <a:spAutoFit/>
          </a:bodyPr>
          <a:lstStyle/>
          <a:p>
            <a:r>
              <a:rPr lang="en-US" sz="4400" dirty="0">
                <a:solidFill>
                  <a:srgbClr val="FB515B"/>
                </a:solidFill>
                <a:latin typeface="Palatino Linotype" panose="02040502050505030304" pitchFamily="18" charset="0"/>
              </a:rPr>
              <a:t>Agenda</a:t>
            </a:r>
          </a:p>
        </p:txBody>
      </p:sp>
      <p:sp>
        <p:nvSpPr>
          <p:cNvPr id="3" name="Slide Number Placeholder 2">
            <a:extLst>
              <a:ext uri="{FF2B5EF4-FFF2-40B4-BE49-F238E27FC236}">
                <a16:creationId xmlns:a16="http://schemas.microsoft.com/office/drawing/2014/main" id="{EC467A59-4D5A-435A-8830-632B18117CA4}"/>
              </a:ext>
            </a:extLst>
          </p:cNvPr>
          <p:cNvSpPr>
            <a:spLocks noGrp="1"/>
          </p:cNvSpPr>
          <p:nvPr>
            <p:ph type="sldNum" sz="quarter" idx="12"/>
          </p:nvPr>
        </p:nvSpPr>
        <p:spPr/>
        <p:txBody>
          <a:bodyPr/>
          <a:lstStyle/>
          <a:p>
            <a:fld id="{0AB816CF-AA9B-43E8-B03A-27A77900809F}" type="slidenum">
              <a:rPr lang="en-US" smtClean="0"/>
              <a:pPr/>
              <a:t>3</a:t>
            </a:fld>
            <a:endParaRPr lang="en-US" dirty="0"/>
          </a:p>
        </p:txBody>
      </p:sp>
    </p:spTree>
    <p:extLst>
      <p:ext uri="{BB962C8B-B14F-4D97-AF65-F5344CB8AC3E}">
        <p14:creationId xmlns:p14="http://schemas.microsoft.com/office/powerpoint/2010/main" val="3088894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8FD63A-3D1F-49F8-88C8-2358093924F9}"/>
              </a:ext>
            </a:extLst>
          </p:cNvPr>
          <p:cNvSpPr>
            <a:spLocks noGrp="1"/>
          </p:cNvSpPr>
          <p:nvPr>
            <p:ph type="sldNum" sz="quarter" idx="12"/>
          </p:nvPr>
        </p:nvSpPr>
        <p:spPr/>
        <p:txBody>
          <a:bodyPr/>
          <a:lstStyle/>
          <a:p>
            <a:fld id="{0AB816CF-AA9B-43E8-B03A-27A77900809F}" type="slidenum">
              <a:rPr lang="en-US" smtClean="0"/>
              <a:pPr/>
              <a:t>30</a:t>
            </a:fld>
            <a:endParaRPr lang="en-US" dirty="0"/>
          </a:p>
        </p:txBody>
      </p:sp>
      <p:sp>
        <p:nvSpPr>
          <p:cNvPr id="3" name="Rectangle: Rounded Corners 2">
            <a:extLst>
              <a:ext uri="{FF2B5EF4-FFF2-40B4-BE49-F238E27FC236}">
                <a16:creationId xmlns:a16="http://schemas.microsoft.com/office/drawing/2014/main" id="{F4FDF61A-1A30-4B25-95E2-394176DCA8B1}"/>
              </a:ext>
            </a:extLst>
          </p:cNvPr>
          <p:cNvSpPr/>
          <p:nvPr/>
        </p:nvSpPr>
        <p:spPr>
          <a:xfrm>
            <a:off x="3959578" y="676981"/>
            <a:ext cx="4651022" cy="812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Midwest Regional Corporate Relations Department</a:t>
            </a:r>
          </a:p>
        </p:txBody>
      </p:sp>
      <p:sp>
        <p:nvSpPr>
          <p:cNvPr id="4" name="Oval 3">
            <a:extLst>
              <a:ext uri="{FF2B5EF4-FFF2-40B4-BE49-F238E27FC236}">
                <a16:creationId xmlns:a16="http://schemas.microsoft.com/office/drawing/2014/main" id="{BAE39540-0606-4689-9B57-57511C2E99B5}"/>
              </a:ext>
            </a:extLst>
          </p:cNvPr>
          <p:cNvSpPr/>
          <p:nvPr/>
        </p:nvSpPr>
        <p:spPr>
          <a:xfrm>
            <a:off x="609600" y="2031758"/>
            <a:ext cx="2449689" cy="80151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Chapter</a:t>
            </a:r>
          </a:p>
        </p:txBody>
      </p:sp>
      <p:sp>
        <p:nvSpPr>
          <p:cNvPr id="5" name="Oval 4">
            <a:extLst>
              <a:ext uri="{FF2B5EF4-FFF2-40B4-BE49-F238E27FC236}">
                <a16:creationId xmlns:a16="http://schemas.microsoft.com/office/drawing/2014/main" id="{6DB8C640-3C34-4484-96CF-C17C9CEFCBBF}"/>
              </a:ext>
            </a:extLst>
          </p:cNvPr>
          <p:cNvSpPr/>
          <p:nvPr/>
        </p:nvSpPr>
        <p:spPr>
          <a:xfrm>
            <a:off x="2952045" y="4566708"/>
            <a:ext cx="2449689" cy="80151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Chapter</a:t>
            </a:r>
          </a:p>
        </p:txBody>
      </p:sp>
      <p:sp>
        <p:nvSpPr>
          <p:cNvPr id="6" name="Oval 5">
            <a:extLst>
              <a:ext uri="{FF2B5EF4-FFF2-40B4-BE49-F238E27FC236}">
                <a16:creationId xmlns:a16="http://schemas.microsoft.com/office/drawing/2014/main" id="{CE1CB50B-95FE-498E-9893-EF036F63FDDD}"/>
              </a:ext>
            </a:extLst>
          </p:cNvPr>
          <p:cNvSpPr/>
          <p:nvPr/>
        </p:nvSpPr>
        <p:spPr>
          <a:xfrm>
            <a:off x="5060244" y="2627489"/>
            <a:ext cx="2449689" cy="80151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Chapter</a:t>
            </a:r>
          </a:p>
        </p:txBody>
      </p:sp>
      <p:sp>
        <p:nvSpPr>
          <p:cNvPr id="7" name="Oval 6">
            <a:extLst>
              <a:ext uri="{FF2B5EF4-FFF2-40B4-BE49-F238E27FC236}">
                <a16:creationId xmlns:a16="http://schemas.microsoft.com/office/drawing/2014/main" id="{9D43DFD2-1A00-4FBE-BA89-D737D42538BC}"/>
              </a:ext>
            </a:extLst>
          </p:cNvPr>
          <p:cNvSpPr/>
          <p:nvPr/>
        </p:nvSpPr>
        <p:spPr>
          <a:xfrm>
            <a:off x="7165622" y="4448174"/>
            <a:ext cx="2449689" cy="80151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Chapter</a:t>
            </a:r>
          </a:p>
        </p:txBody>
      </p:sp>
      <p:sp>
        <p:nvSpPr>
          <p:cNvPr id="8" name="Oval 7">
            <a:extLst>
              <a:ext uri="{FF2B5EF4-FFF2-40B4-BE49-F238E27FC236}">
                <a16:creationId xmlns:a16="http://schemas.microsoft.com/office/drawing/2014/main" id="{06E0E7FF-3D84-4EFA-93B0-8D456FE91E1C}"/>
              </a:ext>
            </a:extLst>
          </p:cNvPr>
          <p:cNvSpPr/>
          <p:nvPr/>
        </p:nvSpPr>
        <p:spPr>
          <a:xfrm>
            <a:off x="8904111" y="2065866"/>
            <a:ext cx="2449689" cy="80151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Chapter</a:t>
            </a:r>
          </a:p>
        </p:txBody>
      </p:sp>
      <p:sp>
        <p:nvSpPr>
          <p:cNvPr id="9" name="Rectangle 8">
            <a:extLst>
              <a:ext uri="{FF2B5EF4-FFF2-40B4-BE49-F238E27FC236}">
                <a16:creationId xmlns:a16="http://schemas.microsoft.com/office/drawing/2014/main" id="{0367107E-A148-421F-968D-4D387354C42A}"/>
              </a:ext>
            </a:extLst>
          </p:cNvPr>
          <p:cNvSpPr/>
          <p:nvPr/>
        </p:nvSpPr>
        <p:spPr>
          <a:xfrm>
            <a:off x="10890955" y="2000953"/>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Corporate Partner</a:t>
            </a:r>
          </a:p>
        </p:txBody>
      </p:sp>
      <p:sp>
        <p:nvSpPr>
          <p:cNvPr id="14" name="Rectangle 13">
            <a:extLst>
              <a:ext uri="{FF2B5EF4-FFF2-40B4-BE49-F238E27FC236}">
                <a16:creationId xmlns:a16="http://schemas.microsoft.com/office/drawing/2014/main" id="{EA9A5F48-CAEC-442A-9D02-19F4E318656D}"/>
              </a:ext>
            </a:extLst>
          </p:cNvPr>
          <p:cNvSpPr/>
          <p:nvPr/>
        </p:nvSpPr>
        <p:spPr>
          <a:xfrm>
            <a:off x="9056511" y="4967463"/>
            <a:ext cx="925689" cy="420511"/>
          </a:xfrm>
          <a:prstGeom prst="rect">
            <a:avLst/>
          </a:prstGeom>
          <a:solidFill>
            <a:srgbClr val="58595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Non-CP</a:t>
            </a:r>
          </a:p>
        </p:txBody>
      </p:sp>
      <p:sp>
        <p:nvSpPr>
          <p:cNvPr id="15" name="Rectangle 14">
            <a:extLst>
              <a:ext uri="{FF2B5EF4-FFF2-40B4-BE49-F238E27FC236}">
                <a16:creationId xmlns:a16="http://schemas.microsoft.com/office/drawing/2014/main" id="{EB56A9BB-5192-40A1-9721-212E167A1B66}"/>
              </a:ext>
            </a:extLst>
          </p:cNvPr>
          <p:cNvSpPr/>
          <p:nvPr/>
        </p:nvSpPr>
        <p:spPr>
          <a:xfrm>
            <a:off x="8904111" y="4401608"/>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Corporate Partner</a:t>
            </a:r>
          </a:p>
        </p:txBody>
      </p:sp>
      <p:sp>
        <p:nvSpPr>
          <p:cNvPr id="16" name="Rectangle 15">
            <a:extLst>
              <a:ext uri="{FF2B5EF4-FFF2-40B4-BE49-F238E27FC236}">
                <a16:creationId xmlns:a16="http://schemas.microsoft.com/office/drawing/2014/main" id="{D70421EA-26C9-4896-93A9-5E4D7BCC5825}"/>
              </a:ext>
            </a:extLst>
          </p:cNvPr>
          <p:cNvSpPr/>
          <p:nvPr/>
        </p:nvSpPr>
        <p:spPr>
          <a:xfrm>
            <a:off x="7024509" y="5081764"/>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Corporate Partner</a:t>
            </a:r>
          </a:p>
        </p:txBody>
      </p:sp>
      <p:sp>
        <p:nvSpPr>
          <p:cNvPr id="17" name="Rectangle 16">
            <a:extLst>
              <a:ext uri="{FF2B5EF4-FFF2-40B4-BE49-F238E27FC236}">
                <a16:creationId xmlns:a16="http://schemas.microsoft.com/office/drawing/2014/main" id="{E424282D-7734-4FDA-8D8B-5EC62BE6608B}"/>
              </a:ext>
            </a:extLst>
          </p:cNvPr>
          <p:cNvSpPr/>
          <p:nvPr/>
        </p:nvSpPr>
        <p:spPr>
          <a:xfrm>
            <a:off x="6702777" y="3236559"/>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Corporate Partner</a:t>
            </a:r>
          </a:p>
        </p:txBody>
      </p:sp>
      <p:sp>
        <p:nvSpPr>
          <p:cNvPr id="18" name="Rectangle 17">
            <a:extLst>
              <a:ext uri="{FF2B5EF4-FFF2-40B4-BE49-F238E27FC236}">
                <a16:creationId xmlns:a16="http://schemas.microsoft.com/office/drawing/2014/main" id="{09FFC0B1-EAFF-4679-96B1-83C5C2313AF3}"/>
              </a:ext>
            </a:extLst>
          </p:cNvPr>
          <p:cNvSpPr/>
          <p:nvPr/>
        </p:nvSpPr>
        <p:spPr>
          <a:xfrm>
            <a:off x="5590825" y="3446815"/>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Corporate Partner</a:t>
            </a:r>
          </a:p>
        </p:txBody>
      </p:sp>
      <p:sp>
        <p:nvSpPr>
          <p:cNvPr id="19" name="Rectangle 18">
            <a:extLst>
              <a:ext uri="{FF2B5EF4-FFF2-40B4-BE49-F238E27FC236}">
                <a16:creationId xmlns:a16="http://schemas.microsoft.com/office/drawing/2014/main" id="{D3C51A0B-B498-4158-A1FB-0632FCAC9C34}"/>
              </a:ext>
            </a:extLst>
          </p:cNvPr>
          <p:cNvSpPr/>
          <p:nvPr/>
        </p:nvSpPr>
        <p:spPr>
          <a:xfrm>
            <a:off x="4732865" y="2424288"/>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Corporate Partner</a:t>
            </a:r>
          </a:p>
        </p:txBody>
      </p:sp>
      <p:sp>
        <p:nvSpPr>
          <p:cNvPr id="20" name="Rectangle 19">
            <a:extLst>
              <a:ext uri="{FF2B5EF4-FFF2-40B4-BE49-F238E27FC236}">
                <a16:creationId xmlns:a16="http://schemas.microsoft.com/office/drawing/2014/main" id="{F1BBF22A-9487-455E-A4F2-1256A7F76392}"/>
              </a:ext>
            </a:extLst>
          </p:cNvPr>
          <p:cNvSpPr/>
          <p:nvPr/>
        </p:nvSpPr>
        <p:spPr>
          <a:xfrm>
            <a:off x="4749799" y="3218744"/>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Corporate Partner</a:t>
            </a:r>
          </a:p>
        </p:txBody>
      </p:sp>
      <p:sp>
        <p:nvSpPr>
          <p:cNvPr id="21" name="Rectangle 20">
            <a:extLst>
              <a:ext uri="{FF2B5EF4-FFF2-40B4-BE49-F238E27FC236}">
                <a16:creationId xmlns:a16="http://schemas.microsoft.com/office/drawing/2014/main" id="{F4E43365-FA83-41A8-86E8-7C2D8BCA7DDD}"/>
              </a:ext>
            </a:extLst>
          </p:cNvPr>
          <p:cNvSpPr/>
          <p:nvPr/>
        </p:nvSpPr>
        <p:spPr>
          <a:xfrm>
            <a:off x="4120445" y="5240160"/>
            <a:ext cx="925689" cy="420511"/>
          </a:xfrm>
          <a:prstGeom prst="rect">
            <a:avLst/>
          </a:prstGeom>
          <a:solidFill>
            <a:srgbClr val="58595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Non-CP</a:t>
            </a:r>
          </a:p>
        </p:txBody>
      </p:sp>
      <p:sp>
        <p:nvSpPr>
          <p:cNvPr id="22" name="Rectangle 21">
            <a:extLst>
              <a:ext uri="{FF2B5EF4-FFF2-40B4-BE49-F238E27FC236}">
                <a16:creationId xmlns:a16="http://schemas.microsoft.com/office/drawing/2014/main" id="{B003BACA-39C9-47B0-B2B5-55856A9A1740}"/>
              </a:ext>
            </a:extLst>
          </p:cNvPr>
          <p:cNvSpPr/>
          <p:nvPr/>
        </p:nvSpPr>
        <p:spPr>
          <a:xfrm>
            <a:off x="2489200" y="4546952"/>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Corporate Partner</a:t>
            </a:r>
          </a:p>
        </p:txBody>
      </p:sp>
      <p:sp>
        <p:nvSpPr>
          <p:cNvPr id="23" name="Rectangle 22">
            <a:extLst>
              <a:ext uri="{FF2B5EF4-FFF2-40B4-BE49-F238E27FC236}">
                <a16:creationId xmlns:a16="http://schemas.microsoft.com/office/drawing/2014/main" id="{B1614216-8B94-4D9A-9759-42B8EB844B47}"/>
              </a:ext>
            </a:extLst>
          </p:cNvPr>
          <p:cNvSpPr/>
          <p:nvPr/>
        </p:nvSpPr>
        <p:spPr>
          <a:xfrm>
            <a:off x="1659466" y="2966154"/>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Corporate Partner</a:t>
            </a:r>
          </a:p>
        </p:txBody>
      </p:sp>
      <p:sp>
        <p:nvSpPr>
          <p:cNvPr id="24" name="Rectangle 23">
            <a:extLst>
              <a:ext uri="{FF2B5EF4-FFF2-40B4-BE49-F238E27FC236}">
                <a16:creationId xmlns:a16="http://schemas.microsoft.com/office/drawing/2014/main" id="{C58E9DC9-CDC4-493F-BFE7-7948D05D84B1}"/>
              </a:ext>
            </a:extLst>
          </p:cNvPr>
          <p:cNvSpPr/>
          <p:nvPr/>
        </p:nvSpPr>
        <p:spPr>
          <a:xfrm>
            <a:off x="2362201" y="2635601"/>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Corporate Partner</a:t>
            </a:r>
          </a:p>
        </p:txBody>
      </p:sp>
      <p:sp>
        <p:nvSpPr>
          <p:cNvPr id="25" name="Rectangle 24">
            <a:extLst>
              <a:ext uri="{FF2B5EF4-FFF2-40B4-BE49-F238E27FC236}">
                <a16:creationId xmlns:a16="http://schemas.microsoft.com/office/drawing/2014/main" id="{2629CEB9-B827-4522-BC85-EF65F4B274C7}"/>
              </a:ext>
            </a:extLst>
          </p:cNvPr>
          <p:cNvSpPr/>
          <p:nvPr/>
        </p:nvSpPr>
        <p:spPr>
          <a:xfrm>
            <a:off x="8190089" y="5451650"/>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Corporate Partner</a:t>
            </a:r>
          </a:p>
        </p:txBody>
      </p:sp>
      <p:sp>
        <p:nvSpPr>
          <p:cNvPr id="26" name="Rectangle 25">
            <a:extLst>
              <a:ext uri="{FF2B5EF4-FFF2-40B4-BE49-F238E27FC236}">
                <a16:creationId xmlns:a16="http://schemas.microsoft.com/office/drawing/2014/main" id="{07D0CE4B-1793-45AD-9B41-2EA00A80071F}"/>
              </a:ext>
            </a:extLst>
          </p:cNvPr>
          <p:cNvSpPr/>
          <p:nvPr/>
        </p:nvSpPr>
        <p:spPr>
          <a:xfrm>
            <a:off x="8390466" y="1954036"/>
            <a:ext cx="925689" cy="420511"/>
          </a:xfrm>
          <a:prstGeom prst="rect">
            <a:avLst/>
          </a:prstGeom>
          <a:solidFill>
            <a:srgbClr val="58595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Non-CP</a:t>
            </a:r>
          </a:p>
        </p:txBody>
      </p:sp>
      <p:sp>
        <p:nvSpPr>
          <p:cNvPr id="27" name="Rectangle 26">
            <a:extLst>
              <a:ext uri="{FF2B5EF4-FFF2-40B4-BE49-F238E27FC236}">
                <a16:creationId xmlns:a16="http://schemas.microsoft.com/office/drawing/2014/main" id="{DDFA4202-2ABC-4E52-AD53-AA96F5C4E0B3}"/>
              </a:ext>
            </a:extLst>
          </p:cNvPr>
          <p:cNvSpPr/>
          <p:nvPr/>
        </p:nvSpPr>
        <p:spPr>
          <a:xfrm>
            <a:off x="9366955" y="2741782"/>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Corporate Partner</a:t>
            </a:r>
          </a:p>
        </p:txBody>
      </p:sp>
      <p:sp>
        <p:nvSpPr>
          <p:cNvPr id="28" name="TextBox 27">
            <a:extLst>
              <a:ext uri="{FF2B5EF4-FFF2-40B4-BE49-F238E27FC236}">
                <a16:creationId xmlns:a16="http://schemas.microsoft.com/office/drawing/2014/main" id="{3C59BFF4-A436-4271-A98C-FC462F0A1F53}"/>
              </a:ext>
            </a:extLst>
          </p:cNvPr>
          <p:cNvSpPr txBox="1"/>
          <p:nvPr/>
        </p:nvSpPr>
        <p:spPr>
          <a:xfrm>
            <a:off x="404988" y="1455422"/>
            <a:ext cx="2819400" cy="369332"/>
          </a:xfrm>
          <a:prstGeom prst="rect">
            <a:avLst/>
          </a:prstGeom>
          <a:solidFill>
            <a:srgbClr val="F9EB3B"/>
          </a:solidFill>
        </p:spPr>
        <p:txBody>
          <a:bodyPr wrap="square" rtlCol="0">
            <a:spAutoFit/>
          </a:bodyPr>
          <a:lstStyle/>
          <a:p>
            <a:pPr algn="ctr"/>
            <a:r>
              <a:rPr lang="en-US" dirty="0"/>
              <a:t>Regional CR Committee(s)</a:t>
            </a:r>
          </a:p>
        </p:txBody>
      </p:sp>
      <p:sp>
        <p:nvSpPr>
          <p:cNvPr id="29" name="TextBox 28">
            <a:extLst>
              <a:ext uri="{FF2B5EF4-FFF2-40B4-BE49-F238E27FC236}">
                <a16:creationId xmlns:a16="http://schemas.microsoft.com/office/drawing/2014/main" id="{39C1EEB5-E9A2-4317-9AE8-FD90EB9D7EEE}"/>
              </a:ext>
            </a:extLst>
          </p:cNvPr>
          <p:cNvSpPr txBox="1"/>
          <p:nvPr/>
        </p:nvSpPr>
        <p:spPr>
          <a:xfrm>
            <a:off x="4787475" y="2017418"/>
            <a:ext cx="2819400" cy="369332"/>
          </a:xfrm>
          <a:prstGeom prst="rect">
            <a:avLst/>
          </a:prstGeom>
          <a:solidFill>
            <a:srgbClr val="F9EB3B"/>
          </a:solidFill>
        </p:spPr>
        <p:txBody>
          <a:bodyPr wrap="square" rtlCol="0">
            <a:spAutoFit/>
          </a:bodyPr>
          <a:lstStyle/>
          <a:p>
            <a:pPr algn="ctr"/>
            <a:r>
              <a:rPr lang="en-US" dirty="0"/>
              <a:t>Regional CR Committee(s)</a:t>
            </a:r>
          </a:p>
        </p:txBody>
      </p:sp>
      <p:sp>
        <p:nvSpPr>
          <p:cNvPr id="30" name="TextBox 29">
            <a:extLst>
              <a:ext uri="{FF2B5EF4-FFF2-40B4-BE49-F238E27FC236}">
                <a16:creationId xmlns:a16="http://schemas.microsoft.com/office/drawing/2014/main" id="{064A79E3-1F2C-4611-BC0B-92EF58D5414C}"/>
              </a:ext>
            </a:extLst>
          </p:cNvPr>
          <p:cNvSpPr txBox="1"/>
          <p:nvPr/>
        </p:nvSpPr>
        <p:spPr>
          <a:xfrm>
            <a:off x="2710745" y="4009542"/>
            <a:ext cx="2819400" cy="369332"/>
          </a:xfrm>
          <a:prstGeom prst="rect">
            <a:avLst/>
          </a:prstGeom>
          <a:solidFill>
            <a:srgbClr val="F9EB3B"/>
          </a:solidFill>
        </p:spPr>
        <p:txBody>
          <a:bodyPr wrap="square" rtlCol="0">
            <a:spAutoFit/>
          </a:bodyPr>
          <a:lstStyle/>
          <a:p>
            <a:pPr algn="ctr"/>
            <a:r>
              <a:rPr lang="en-US" dirty="0"/>
              <a:t>Regional CR Committee(s)</a:t>
            </a:r>
          </a:p>
        </p:txBody>
      </p:sp>
      <p:sp>
        <p:nvSpPr>
          <p:cNvPr id="31" name="TextBox 30">
            <a:extLst>
              <a:ext uri="{FF2B5EF4-FFF2-40B4-BE49-F238E27FC236}">
                <a16:creationId xmlns:a16="http://schemas.microsoft.com/office/drawing/2014/main" id="{9EDFD8AB-2E18-4C13-B622-CDF8F1EE5501}"/>
              </a:ext>
            </a:extLst>
          </p:cNvPr>
          <p:cNvSpPr txBox="1"/>
          <p:nvPr/>
        </p:nvSpPr>
        <p:spPr>
          <a:xfrm>
            <a:off x="7010399" y="3879287"/>
            <a:ext cx="2819400" cy="369332"/>
          </a:xfrm>
          <a:prstGeom prst="rect">
            <a:avLst/>
          </a:prstGeom>
          <a:solidFill>
            <a:srgbClr val="F9EB3B"/>
          </a:solidFill>
        </p:spPr>
        <p:txBody>
          <a:bodyPr wrap="square" rtlCol="0">
            <a:spAutoFit/>
          </a:bodyPr>
          <a:lstStyle/>
          <a:p>
            <a:pPr algn="ctr"/>
            <a:r>
              <a:rPr lang="en-US" dirty="0"/>
              <a:t>Regional CR Committee(s)</a:t>
            </a:r>
          </a:p>
        </p:txBody>
      </p:sp>
      <p:sp>
        <p:nvSpPr>
          <p:cNvPr id="32" name="TextBox 31">
            <a:extLst>
              <a:ext uri="{FF2B5EF4-FFF2-40B4-BE49-F238E27FC236}">
                <a16:creationId xmlns:a16="http://schemas.microsoft.com/office/drawing/2014/main" id="{80CF7883-6F3F-4C18-AE43-486D0D99A539}"/>
              </a:ext>
            </a:extLst>
          </p:cNvPr>
          <p:cNvSpPr txBox="1"/>
          <p:nvPr/>
        </p:nvSpPr>
        <p:spPr>
          <a:xfrm>
            <a:off x="8511243" y="1409469"/>
            <a:ext cx="2819400" cy="369332"/>
          </a:xfrm>
          <a:prstGeom prst="rect">
            <a:avLst/>
          </a:prstGeom>
          <a:solidFill>
            <a:srgbClr val="F9EB3B"/>
          </a:solidFill>
        </p:spPr>
        <p:txBody>
          <a:bodyPr wrap="square" rtlCol="0">
            <a:spAutoFit/>
          </a:bodyPr>
          <a:lstStyle/>
          <a:p>
            <a:pPr algn="ctr"/>
            <a:r>
              <a:rPr lang="en-US" dirty="0"/>
              <a:t>Regional CR Committee(s)</a:t>
            </a:r>
          </a:p>
        </p:txBody>
      </p:sp>
      <p:cxnSp>
        <p:nvCxnSpPr>
          <p:cNvPr id="11" name="Straight Connector 10">
            <a:extLst>
              <a:ext uri="{FF2B5EF4-FFF2-40B4-BE49-F238E27FC236}">
                <a16:creationId xmlns:a16="http://schemas.microsoft.com/office/drawing/2014/main" id="{7A564F62-BC0F-4CF0-9208-E6E5B2E63FE3}"/>
              </a:ext>
            </a:extLst>
          </p:cNvPr>
          <p:cNvCxnSpPr>
            <a:cxnSpLocks/>
            <a:stCxn id="28" idx="3"/>
            <a:endCxn id="3" idx="2"/>
          </p:cNvCxnSpPr>
          <p:nvPr/>
        </p:nvCxnSpPr>
        <p:spPr>
          <a:xfrm flipV="1">
            <a:off x="3224388" y="1489781"/>
            <a:ext cx="3060701" cy="150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AF77516-8DDC-4548-AE8C-D4295ECD2BEC}"/>
              </a:ext>
            </a:extLst>
          </p:cNvPr>
          <p:cNvCxnSpPr>
            <a:cxnSpLocks/>
            <a:stCxn id="30" idx="0"/>
            <a:endCxn id="3" idx="2"/>
          </p:cNvCxnSpPr>
          <p:nvPr/>
        </p:nvCxnSpPr>
        <p:spPr>
          <a:xfrm flipV="1">
            <a:off x="4120445" y="1489781"/>
            <a:ext cx="2164644" cy="2519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F253C73-DDA0-4369-AD05-A34065C57508}"/>
              </a:ext>
            </a:extLst>
          </p:cNvPr>
          <p:cNvCxnSpPr>
            <a:cxnSpLocks/>
            <a:stCxn id="29" idx="0"/>
            <a:endCxn id="3" idx="2"/>
          </p:cNvCxnSpPr>
          <p:nvPr/>
        </p:nvCxnSpPr>
        <p:spPr>
          <a:xfrm flipV="1">
            <a:off x="6197175" y="1489781"/>
            <a:ext cx="87914" cy="52763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84FE241-05F8-42CC-84F5-DEED18546050}"/>
              </a:ext>
            </a:extLst>
          </p:cNvPr>
          <p:cNvCxnSpPr>
            <a:cxnSpLocks/>
            <a:stCxn id="31" idx="0"/>
            <a:endCxn id="3" idx="2"/>
          </p:cNvCxnSpPr>
          <p:nvPr/>
        </p:nvCxnSpPr>
        <p:spPr>
          <a:xfrm flipH="1" flipV="1">
            <a:off x="6285089" y="1489781"/>
            <a:ext cx="2135010" cy="238950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95A4F47-FCDA-4655-9E86-A919E7DD8ED6}"/>
              </a:ext>
            </a:extLst>
          </p:cNvPr>
          <p:cNvCxnSpPr>
            <a:cxnSpLocks/>
            <a:stCxn id="32" idx="1"/>
            <a:endCxn id="3" idx="2"/>
          </p:cNvCxnSpPr>
          <p:nvPr/>
        </p:nvCxnSpPr>
        <p:spPr>
          <a:xfrm flipH="1" flipV="1">
            <a:off x="6285089" y="1489781"/>
            <a:ext cx="2226154" cy="104354"/>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2CA6782-48AC-42A8-B36B-8C5D871BFE1F}"/>
              </a:ext>
            </a:extLst>
          </p:cNvPr>
          <p:cNvCxnSpPr>
            <a:cxnSpLocks/>
            <a:stCxn id="28" idx="2"/>
            <a:endCxn id="4" idx="0"/>
          </p:cNvCxnSpPr>
          <p:nvPr/>
        </p:nvCxnSpPr>
        <p:spPr>
          <a:xfrm>
            <a:off x="1814688" y="1824754"/>
            <a:ext cx="19757" cy="207004"/>
          </a:xfrm>
          <a:prstGeom prst="line">
            <a:avLst/>
          </a:prstGeom>
          <a:ln>
            <a:prstDash val="lgDash"/>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8CBBDA06-29E0-45B8-8F26-501920CF50C6}"/>
              </a:ext>
            </a:extLst>
          </p:cNvPr>
          <p:cNvCxnSpPr>
            <a:cxnSpLocks/>
            <a:stCxn id="30" idx="2"/>
            <a:endCxn id="5" idx="0"/>
          </p:cNvCxnSpPr>
          <p:nvPr/>
        </p:nvCxnSpPr>
        <p:spPr>
          <a:xfrm>
            <a:off x="4120445" y="4378874"/>
            <a:ext cx="56445" cy="187834"/>
          </a:xfrm>
          <a:prstGeom prst="line">
            <a:avLst/>
          </a:prstGeom>
          <a:ln>
            <a:prstDash val="lgDash"/>
          </a:ln>
        </p:spPr>
        <p:style>
          <a:lnRef idx="1">
            <a:schemeClr val="accent2"/>
          </a:lnRef>
          <a:fillRef idx="0">
            <a:schemeClr val="accent2"/>
          </a:fillRef>
          <a:effectRef idx="0">
            <a:schemeClr val="accent2"/>
          </a:effectRef>
          <a:fontRef idx="minor">
            <a:schemeClr val="tx1"/>
          </a:fontRef>
        </p:style>
      </p:cxnSp>
      <p:cxnSp>
        <p:nvCxnSpPr>
          <p:cNvPr id="54" name="Straight Connector 53">
            <a:extLst>
              <a:ext uri="{FF2B5EF4-FFF2-40B4-BE49-F238E27FC236}">
                <a16:creationId xmlns:a16="http://schemas.microsoft.com/office/drawing/2014/main" id="{97ADFE17-A2E6-4108-A02E-4D6F3D2F6D07}"/>
              </a:ext>
            </a:extLst>
          </p:cNvPr>
          <p:cNvCxnSpPr>
            <a:cxnSpLocks/>
            <a:stCxn id="31" idx="2"/>
            <a:endCxn id="7" idx="0"/>
          </p:cNvCxnSpPr>
          <p:nvPr/>
        </p:nvCxnSpPr>
        <p:spPr>
          <a:xfrm flipH="1">
            <a:off x="8390467" y="4248619"/>
            <a:ext cx="29632" cy="199555"/>
          </a:xfrm>
          <a:prstGeom prst="line">
            <a:avLst/>
          </a:prstGeom>
          <a:ln>
            <a:prstDash val="lgDash"/>
          </a:ln>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a16="http://schemas.microsoft.com/office/drawing/2014/main" id="{3BA4C0C9-C722-4E69-B6E1-FBD374858957}"/>
              </a:ext>
            </a:extLst>
          </p:cNvPr>
          <p:cNvCxnSpPr>
            <a:cxnSpLocks/>
            <a:stCxn id="29" idx="2"/>
            <a:endCxn id="6" idx="0"/>
          </p:cNvCxnSpPr>
          <p:nvPr/>
        </p:nvCxnSpPr>
        <p:spPr>
          <a:xfrm>
            <a:off x="6197175" y="2386750"/>
            <a:ext cx="87914" cy="240739"/>
          </a:xfrm>
          <a:prstGeom prst="line">
            <a:avLst/>
          </a:prstGeom>
          <a:ln>
            <a:prstDash val="lgDash"/>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id="{0EA0D7F2-60C4-4702-809E-E4ADC240BB9F}"/>
              </a:ext>
            </a:extLst>
          </p:cNvPr>
          <p:cNvCxnSpPr>
            <a:cxnSpLocks/>
            <a:stCxn id="32" idx="2"/>
            <a:endCxn id="8" idx="0"/>
          </p:cNvCxnSpPr>
          <p:nvPr/>
        </p:nvCxnSpPr>
        <p:spPr>
          <a:xfrm>
            <a:off x="9920943" y="1778801"/>
            <a:ext cx="208013" cy="287065"/>
          </a:xfrm>
          <a:prstGeom prst="line">
            <a:avLst/>
          </a:prstGeom>
          <a:ln>
            <a:prstDash val="lgDash"/>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3687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par>
                                <p:cTn id="42" presetID="10" presetClass="entr" presetSubtype="0" fill="hold" nodeType="with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500"/>
                                        <p:tgtEl>
                                          <p:spTgt spid="57"/>
                                        </p:tgtEl>
                                      </p:cBhvr>
                                    </p:animEffect>
                                  </p:childTnLst>
                                </p:cTn>
                              </p:par>
                              <p:par>
                                <p:cTn id="45" presetID="10"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par>
                                <p:cTn id="48" presetID="10"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fade">
                                      <p:cBhvr>
                                        <p:cTn id="50" dur="500"/>
                                        <p:tgtEl>
                                          <p:spTgt spid="54"/>
                                        </p:tgtEl>
                                      </p:cBhvr>
                                    </p:animEffect>
                                  </p:childTnLst>
                                </p:cTn>
                              </p:par>
                              <p:par>
                                <p:cTn id="51" presetID="10" presetClass="entr" presetSubtype="0" fill="hold"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fade">
                                      <p:cBhvr>
                                        <p:cTn id="5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8FD63A-3D1F-49F8-88C8-2358093924F9}"/>
              </a:ext>
            </a:extLst>
          </p:cNvPr>
          <p:cNvSpPr>
            <a:spLocks noGrp="1"/>
          </p:cNvSpPr>
          <p:nvPr>
            <p:ph type="sldNum" sz="quarter" idx="12"/>
          </p:nvPr>
        </p:nvSpPr>
        <p:spPr/>
        <p:txBody>
          <a:bodyPr/>
          <a:lstStyle/>
          <a:p>
            <a:fld id="{0AB816CF-AA9B-43E8-B03A-27A77900809F}" type="slidenum">
              <a:rPr lang="en-US" smtClean="0"/>
              <a:pPr/>
              <a:t>31</a:t>
            </a:fld>
            <a:endParaRPr lang="en-US" dirty="0"/>
          </a:p>
        </p:txBody>
      </p:sp>
      <p:sp>
        <p:nvSpPr>
          <p:cNvPr id="3" name="Rectangle: Rounded Corners 2">
            <a:extLst>
              <a:ext uri="{FF2B5EF4-FFF2-40B4-BE49-F238E27FC236}">
                <a16:creationId xmlns:a16="http://schemas.microsoft.com/office/drawing/2014/main" id="{F4FDF61A-1A30-4B25-95E2-394176DCA8B1}"/>
              </a:ext>
            </a:extLst>
          </p:cNvPr>
          <p:cNvSpPr/>
          <p:nvPr/>
        </p:nvSpPr>
        <p:spPr>
          <a:xfrm>
            <a:off x="3959577" y="684035"/>
            <a:ext cx="4651022" cy="812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Regional Corporate Relations Department</a:t>
            </a:r>
          </a:p>
        </p:txBody>
      </p:sp>
      <p:sp>
        <p:nvSpPr>
          <p:cNvPr id="6" name="Oval 5">
            <a:extLst>
              <a:ext uri="{FF2B5EF4-FFF2-40B4-BE49-F238E27FC236}">
                <a16:creationId xmlns:a16="http://schemas.microsoft.com/office/drawing/2014/main" id="{CE1CB50B-95FE-498E-9893-EF036F63FDDD}"/>
              </a:ext>
            </a:extLst>
          </p:cNvPr>
          <p:cNvSpPr/>
          <p:nvPr/>
        </p:nvSpPr>
        <p:spPr>
          <a:xfrm>
            <a:off x="5060241" y="3246687"/>
            <a:ext cx="2449689" cy="80151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Chapter</a:t>
            </a:r>
          </a:p>
        </p:txBody>
      </p:sp>
      <p:cxnSp>
        <p:nvCxnSpPr>
          <p:cNvPr id="12" name="Straight Connector 11">
            <a:extLst>
              <a:ext uri="{FF2B5EF4-FFF2-40B4-BE49-F238E27FC236}">
                <a16:creationId xmlns:a16="http://schemas.microsoft.com/office/drawing/2014/main" id="{0DB9BD78-5632-4B55-B725-5D0D8114995E}"/>
              </a:ext>
            </a:extLst>
          </p:cNvPr>
          <p:cNvCxnSpPr>
            <a:cxnSpLocks/>
            <a:stCxn id="23" idx="0"/>
            <a:endCxn id="3" idx="2"/>
          </p:cNvCxnSpPr>
          <p:nvPr/>
        </p:nvCxnSpPr>
        <p:spPr>
          <a:xfrm flipV="1">
            <a:off x="4735689" y="1496835"/>
            <a:ext cx="1549399" cy="860003"/>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9300915-5D8F-4D17-9541-D2BC649C7EE0}"/>
              </a:ext>
            </a:extLst>
          </p:cNvPr>
          <p:cNvSpPr txBox="1"/>
          <p:nvPr/>
        </p:nvSpPr>
        <p:spPr>
          <a:xfrm>
            <a:off x="3325989" y="2356838"/>
            <a:ext cx="2819400" cy="646331"/>
          </a:xfrm>
          <a:prstGeom prst="rect">
            <a:avLst/>
          </a:prstGeom>
          <a:solidFill>
            <a:srgbClr val="F9EB3B"/>
          </a:solidFill>
        </p:spPr>
        <p:txBody>
          <a:bodyPr wrap="square" rtlCol="0">
            <a:spAutoFit/>
          </a:bodyPr>
          <a:lstStyle/>
          <a:p>
            <a:pPr algn="ctr"/>
            <a:r>
              <a:rPr lang="en-US" dirty="0"/>
              <a:t>Business development </a:t>
            </a:r>
          </a:p>
          <a:p>
            <a:pPr algn="ctr"/>
            <a:r>
              <a:rPr lang="en-US" dirty="0"/>
              <a:t>committee</a:t>
            </a:r>
          </a:p>
        </p:txBody>
      </p:sp>
      <p:sp>
        <p:nvSpPr>
          <p:cNvPr id="24" name="TextBox 23">
            <a:extLst>
              <a:ext uri="{FF2B5EF4-FFF2-40B4-BE49-F238E27FC236}">
                <a16:creationId xmlns:a16="http://schemas.microsoft.com/office/drawing/2014/main" id="{AC5E06C4-37F9-4AC4-AF65-15C20F7A508B}"/>
              </a:ext>
            </a:extLst>
          </p:cNvPr>
          <p:cNvSpPr txBox="1"/>
          <p:nvPr/>
        </p:nvSpPr>
        <p:spPr>
          <a:xfrm>
            <a:off x="6434414" y="2356838"/>
            <a:ext cx="2819400" cy="646331"/>
          </a:xfrm>
          <a:prstGeom prst="rect">
            <a:avLst/>
          </a:prstGeom>
          <a:solidFill>
            <a:srgbClr val="F9EB3B"/>
          </a:solidFill>
        </p:spPr>
        <p:txBody>
          <a:bodyPr wrap="square" rtlCol="0">
            <a:spAutoFit/>
          </a:bodyPr>
          <a:lstStyle/>
          <a:p>
            <a:pPr algn="ctr"/>
            <a:r>
              <a:rPr lang="en-US" dirty="0"/>
              <a:t>Corporate engagement</a:t>
            </a:r>
          </a:p>
          <a:p>
            <a:pPr algn="ctr"/>
            <a:r>
              <a:rPr lang="en-US" dirty="0"/>
              <a:t>committee</a:t>
            </a:r>
          </a:p>
        </p:txBody>
      </p:sp>
      <p:sp>
        <p:nvSpPr>
          <p:cNvPr id="25" name="Rectangle 24">
            <a:extLst>
              <a:ext uri="{FF2B5EF4-FFF2-40B4-BE49-F238E27FC236}">
                <a16:creationId xmlns:a16="http://schemas.microsoft.com/office/drawing/2014/main" id="{13973A6D-BE89-480D-9DC2-B4714ECDCDBE}"/>
              </a:ext>
            </a:extLst>
          </p:cNvPr>
          <p:cNvSpPr/>
          <p:nvPr/>
        </p:nvSpPr>
        <p:spPr>
          <a:xfrm>
            <a:off x="3544064" y="3486264"/>
            <a:ext cx="925689" cy="420511"/>
          </a:xfrm>
          <a:prstGeom prst="rect">
            <a:avLst/>
          </a:prstGeom>
          <a:solidFill>
            <a:srgbClr val="58595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Non-CP</a:t>
            </a:r>
          </a:p>
        </p:txBody>
      </p:sp>
      <p:sp>
        <p:nvSpPr>
          <p:cNvPr id="26" name="Rectangle 25">
            <a:extLst>
              <a:ext uri="{FF2B5EF4-FFF2-40B4-BE49-F238E27FC236}">
                <a16:creationId xmlns:a16="http://schemas.microsoft.com/office/drawing/2014/main" id="{7924F020-D3E2-4D90-97B9-D1C11D1EBC0D}"/>
              </a:ext>
            </a:extLst>
          </p:cNvPr>
          <p:cNvSpPr/>
          <p:nvPr/>
        </p:nvSpPr>
        <p:spPr>
          <a:xfrm>
            <a:off x="4418167" y="3711576"/>
            <a:ext cx="925689" cy="420511"/>
          </a:xfrm>
          <a:prstGeom prst="rect">
            <a:avLst/>
          </a:prstGeom>
          <a:solidFill>
            <a:srgbClr val="58595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Non-CP</a:t>
            </a:r>
          </a:p>
        </p:txBody>
      </p:sp>
      <p:sp>
        <p:nvSpPr>
          <p:cNvPr id="27" name="Rectangle 26">
            <a:extLst>
              <a:ext uri="{FF2B5EF4-FFF2-40B4-BE49-F238E27FC236}">
                <a16:creationId xmlns:a16="http://schemas.microsoft.com/office/drawing/2014/main" id="{D3CB2278-D7E6-461E-9A97-AED714F585D6}"/>
              </a:ext>
            </a:extLst>
          </p:cNvPr>
          <p:cNvSpPr/>
          <p:nvPr/>
        </p:nvSpPr>
        <p:spPr>
          <a:xfrm>
            <a:off x="4272845" y="3260952"/>
            <a:ext cx="925689" cy="420511"/>
          </a:xfrm>
          <a:prstGeom prst="rect">
            <a:avLst/>
          </a:prstGeom>
          <a:solidFill>
            <a:srgbClr val="58595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Non-CP</a:t>
            </a:r>
          </a:p>
        </p:txBody>
      </p:sp>
      <p:sp>
        <p:nvSpPr>
          <p:cNvPr id="28" name="Rectangle 27">
            <a:extLst>
              <a:ext uri="{FF2B5EF4-FFF2-40B4-BE49-F238E27FC236}">
                <a16:creationId xmlns:a16="http://schemas.microsoft.com/office/drawing/2014/main" id="{B4FF7093-4FC9-4DEB-BB3E-408A0D519AB3}"/>
              </a:ext>
            </a:extLst>
          </p:cNvPr>
          <p:cNvSpPr/>
          <p:nvPr/>
        </p:nvSpPr>
        <p:spPr>
          <a:xfrm>
            <a:off x="7538154" y="3142535"/>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Corporate Partner</a:t>
            </a:r>
          </a:p>
        </p:txBody>
      </p:sp>
      <p:sp>
        <p:nvSpPr>
          <p:cNvPr id="30" name="Rectangle 29">
            <a:extLst>
              <a:ext uri="{FF2B5EF4-FFF2-40B4-BE49-F238E27FC236}">
                <a16:creationId xmlns:a16="http://schemas.microsoft.com/office/drawing/2014/main" id="{DCFF2902-03E6-46B6-A512-B9F2C243B1FD}"/>
              </a:ext>
            </a:extLst>
          </p:cNvPr>
          <p:cNvSpPr/>
          <p:nvPr/>
        </p:nvSpPr>
        <p:spPr>
          <a:xfrm>
            <a:off x="7439815" y="3626579"/>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Corporate Partner</a:t>
            </a:r>
          </a:p>
        </p:txBody>
      </p:sp>
      <p:sp>
        <p:nvSpPr>
          <p:cNvPr id="34" name="Rectangle 33">
            <a:extLst>
              <a:ext uri="{FF2B5EF4-FFF2-40B4-BE49-F238E27FC236}">
                <a16:creationId xmlns:a16="http://schemas.microsoft.com/office/drawing/2014/main" id="{BC994E5A-2A38-4DCF-BEAF-1E91C50AC261}"/>
              </a:ext>
            </a:extLst>
          </p:cNvPr>
          <p:cNvSpPr/>
          <p:nvPr/>
        </p:nvSpPr>
        <p:spPr>
          <a:xfrm>
            <a:off x="8295388" y="3765945"/>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Corporate Partner</a:t>
            </a:r>
          </a:p>
        </p:txBody>
      </p:sp>
      <p:sp>
        <p:nvSpPr>
          <p:cNvPr id="36" name="Rectangle 35">
            <a:extLst>
              <a:ext uri="{FF2B5EF4-FFF2-40B4-BE49-F238E27FC236}">
                <a16:creationId xmlns:a16="http://schemas.microsoft.com/office/drawing/2014/main" id="{B52CD2AB-8061-4329-A8DF-72355BB2EEF9}"/>
              </a:ext>
            </a:extLst>
          </p:cNvPr>
          <p:cNvSpPr/>
          <p:nvPr/>
        </p:nvSpPr>
        <p:spPr>
          <a:xfrm>
            <a:off x="8674081" y="3246218"/>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Corporate Partner</a:t>
            </a:r>
          </a:p>
        </p:txBody>
      </p:sp>
      <p:cxnSp>
        <p:nvCxnSpPr>
          <p:cNvPr id="37" name="Straight Connector 36">
            <a:extLst>
              <a:ext uri="{FF2B5EF4-FFF2-40B4-BE49-F238E27FC236}">
                <a16:creationId xmlns:a16="http://schemas.microsoft.com/office/drawing/2014/main" id="{5ABBC5C1-991F-4C02-B1FA-C5D509ED3F8D}"/>
              </a:ext>
            </a:extLst>
          </p:cNvPr>
          <p:cNvCxnSpPr>
            <a:cxnSpLocks/>
            <a:stCxn id="24" idx="0"/>
            <a:endCxn id="3" idx="2"/>
          </p:cNvCxnSpPr>
          <p:nvPr/>
        </p:nvCxnSpPr>
        <p:spPr>
          <a:xfrm flipH="1" flipV="1">
            <a:off x="6285088" y="1496835"/>
            <a:ext cx="1559026" cy="860003"/>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786BD24-AEBE-4B6F-AFE1-96E3017C8B27}"/>
              </a:ext>
            </a:extLst>
          </p:cNvPr>
          <p:cNvSpPr txBox="1"/>
          <p:nvPr/>
        </p:nvSpPr>
        <p:spPr>
          <a:xfrm>
            <a:off x="4581741" y="2356838"/>
            <a:ext cx="3425947" cy="646331"/>
          </a:xfrm>
          <a:prstGeom prst="rect">
            <a:avLst/>
          </a:prstGeom>
          <a:solidFill>
            <a:srgbClr val="F9EB3B"/>
          </a:solidFill>
        </p:spPr>
        <p:txBody>
          <a:bodyPr wrap="square" rtlCol="0">
            <a:spAutoFit/>
          </a:bodyPr>
          <a:lstStyle/>
          <a:p>
            <a:pPr algn="ctr"/>
            <a:r>
              <a:rPr lang="en-US" dirty="0"/>
              <a:t>Corporate relations committee </a:t>
            </a:r>
          </a:p>
          <a:p>
            <a:pPr algn="ctr"/>
            <a:r>
              <a:rPr lang="en-US" dirty="0"/>
              <a:t>(BD </a:t>
            </a:r>
            <a:r>
              <a:rPr lang="en-US" i="1" dirty="0"/>
              <a:t>and</a:t>
            </a:r>
            <a:r>
              <a:rPr lang="en-US" dirty="0"/>
              <a:t> CE)</a:t>
            </a:r>
          </a:p>
        </p:txBody>
      </p:sp>
      <p:cxnSp>
        <p:nvCxnSpPr>
          <p:cNvPr id="17" name="Straight Connector 16">
            <a:extLst>
              <a:ext uri="{FF2B5EF4-FFF2-40B4-BE49-F238E27FC236}">
                <a16:creationId xmlns:a16="http://schemas.microsoft.com/office/drawing/2014/main" id="{91A9D32E-E25A-4247-B608-610251C8128A}"/>
              </a:ext>
            </a:extLst>
          </p:cNvPr>
          <p:cNvCxnSpPr>
            <a:cxnSpLocks/>
            <a:stCxn id="16" idx="0"/>
          </p:cNvCxnSpPr>
          <p:nvPr/>
        </p:nvCxnSpPr>
        <p:spPr>
          <a:xfrm flipH="1" flipV="1">
            <a:off x="6285088" y="1496835"/>
            <a:ext cx="9627" cy="860003"/>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95A8798-D7DB-4A85-83D6-887B7FF97FDC}"/>
              </a:ext>
            </a:extLst>
          </p:cNvPr>
          <p:cNvSpPr/>
          <p:nvPr/>
        </p:nvSpPr>
        <p:spPr>
          <a:xfrm>
            <a:off x="4429349" y="3696519"/>
            <a:ext cx="925689" cy="420511"/>
          </a:xfrm>
          <a:prstGeom prst="rect">
            <a:avLst/>
          </a:prstGeom>
          <a:solidFill>
            <a:srgbClr val="58595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Non-CP</a:t>
            </a:r>
          </a:p>
        </p:txBody>
      </p:sp>
      <p:sp>
        <p:nvSpPr>
          <p:cNvPr id="19" name="Rectangle 18">
            <a:extLst>
              <a:ext uri="{FF2B5EF4-FFF2-40B4-BE49-F238E27FC236}">
                <a16:creationId xmlns:a16="http://schemas.microsoft.com/office/drawing/2014/main" id="{55D7DC76-21BC-44C7-A800-B6BB0E9C5E69}"/>
              </a:ext>
            </a:extLst>
          </p:cNvPr>
          <p:cNvSpPr/>
          <p:nvPr/>
        </p:nvSpPr>
        <p:spPr>
          <a:xfrm>
            <a:off x="7549336" y="3127478"/>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Corporate Partner</a:t>
            </a:r>
          </a:p>
        </p:txBody>
      </p:sp>
      <p:sp>
        <p:nvSpPr>
          <p:cNvPr id="20" name="Rectangle 19">
            <a:extLst>
              <a:ext uri="{FF2B5EF4-FFF2-40B4-BE49-F238E27FC236}">
                <a16:creationId xmlns:a16="http://schemas.microsoft.com/office/drawing/2014/main" id="{875ABC6F-42B0-470A-8B4D-593436999CBC}"/>
              </a:ext>
            </a:extLst>
          </p:cNvPr>
          <p:cNvSpPr/>
          <p:nvPr/>
        </p:nvSpPr>
        <p:spPr>
          <a:xfrm>
            <a:off x="7450997" y="3611522"/>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Corporate Partner</a:t>
            </a:r>
          </a:p>
        </p:txBody>
      </p:sp>
      <p:sp>
        <p:nvSpPr>
          <p:cNvPr id="21" name="TextBox 20">
            <a:extLst>
              <a:ext uri="{FF2B5EF4-FFF2-40B4-BE49-F238E27FC236}">
                <a16:creationId xmlns:a16="http://schemas.microsoft.com/office/drawing/2014/main" id="{3FEB82E3-A264-4BC1-AF36-879145DE6419}"/>
              </a:ext>
            </a:extLst>
          </p:cNvPr>
          <p:cNvSpPr txBox="1"/>
          <p:nvPr/>
        </p:nvSpPr>
        <p:spPr>
          <a:xfrm>
            <a:off x="118413" y="122937"/>
            <a:ext cx="9262772" cy="523220"/>
          </a:xfrm>
          <a:prstGeom prst="rect">
            <a:avLst/>
          </a:prstGeom>
          <a:noFill/>
        </p:spPr>
        <p:txBody>
          <a:bodyPr wrap="square" rtlCol="0">
            <a:spAutoFit/>
          </a:bodyPr>
          <a:lstStyle/>
          <a:p>
            <a:r>
              <a:rPr lang="en-US" sz="2800" dirty="0">
                <a:solidFill>
                  <a:srgbClr val="FB515B"/>
                </a:solidFill>
                <a:latin typeface="Palatino Linotype" panose="02040502050505030304" pitchFamily="18" charset="0"/>
              </a:rPr>
              <a:t>Step 2: build your teams</a:t>
            </a:r>
          </a:p>
        </p:txBody>
      </p:sp>
    </p:spTree>
    <p:extLst>
      <p:ext uri="{BB962C8B-B14F-4D97-AF65-F5344CB8AC3E}">
        <p14:creationId xmlns:p14="http://schemas.microsoft.com/office/powerpoint/2010/main" val="221205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6"/>
                                        </p:tgtEl>
                                      </p:cBhvr>
                                    </p:animEffect>
                                    <p:set>
                                      <p:cBhvr>
                                        <p:cTn id="26" dur="1" fill="hold">
                                          <p:stCondLst>
                                            <p:cond delay="499"/>
                                          </p:stCondLst>
                                        </p:cTn>
                                        <p:tgtEl>
                                          <p:spTgt spid="26"/>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5"/>
                                        </p:tgtEl>
                                      </p:cBhvr>
                                    </p:animEffect>
                                    <p:set>
                                      <p:cBhvr>
                                        <p:cTn id="29" dur="1" fill="hold">
                                          <p:stCondLst>
                                            <p:cond delay="499"/>
                                          </p:stCondLst>
                                        </p:cTn>
                                        <p:tgtEl>
                                          <p:spTgt spid="2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10" presetClass="entr" presetSubtype="0"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8"/>
                                        </p:tgtEl>
                                      </p:cBhvr>
                                    </p:animEffect>
                                    <p:set>
                                      <p:cBhvr>
                                        <p:cTn id="65" dur="1" fill="hold">
                                          <p:stCondLst>
                                            <p:cond delay="499"/>
                                          </p:stCondLst>
                                        </p:cTn>
                                        <p:tgtEl>
                                          <p:spTgt spid="28"/>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30"/>
                                        </p:tgtEl>
                                      </p:cBhvr>
                                    </p:animEffect>
                                    <p:set>
                                      <p:cBhvr>
                                        <p:cTn id="68" dur="1" fill="hold">
                                          <p:stCondLst>
                                            <p:cond delay="499"/>
                                          </p:stCondLst>
                                        </p:cTn>
                                        <p:tgtEl>
                                          <p:spTgt spid="30"/>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34"/>
                                        </p:tgtEl>
                                      </p:cBhvr>
                                    </p:animEffect>
                                    <p:set>
                                      <p:cBhvr>
                                        <p:cTn id="71" dur="1" fill="hold">
                                          <p:stCondLst>
                                            <p:cond delay="499"/>
                                          </p:stCondLst>
                                        </p:cTn>
                                        <p:tgtEl>
                                          <p:spTgt spid="34"/>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36"/>
                                        </p:tgtEl>
                                      </p:cBhvr>
                                    </p:animEffect>
                                    <p:set>
                                      <p:cBhvr>
                                        <p:cTn id="74" dur="1" fill="hold">
                                          <p:stCondLst>
                                            <p:cond delay="499"/>
                                          </p:stCondLst>
                                        </p:cTn>
                                        <p:tgtEl>
                                          <p:spTgt spid="36"/>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4"/>
                                        </p:tgtEl>
                                      </p:cBhvr>
                                    </p:animEffect>
                                    <p:set>
                                      <p:cBhvr>
                                        <p:cTn id="77" dur="1" fill="hold">
                                          <p:stCondLst>
                                            <p:cond delay="499"/>
                                          </p:stCondLst>
                                        </p:cTn>
                                        <p:tgtEl>
                                          <p:spTgt spid="24"/>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500"/>
                                        <p:tgtEl>
                                          <p:spTgt spid="1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fade">
                                      <p:cBhvr>
                                        <p:cTn id="88" dur="500"/>
                                        <p:tgtEl>
                                          <p:spTgt spid="16"/>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500"/>
                                        <p:tgtEl>
                                          <p:spTgt spid="1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fade">
                                      <p:cBhvr>
                                        <p:cTn id="94" dur="500"/>
                                        <p:tgtEl>
                                          <p:spTgt spid="1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30" grpId="0" animBg="1"/>
      <p:bldP spid="30" grpId="1" animBg="1"/>
      <p:bldP spid="34" grpId="0" animBg="1"/>
      <p:bldP spid="34" grpId="1" animBg="1"/>
      <p:bldP spid="36" grpId="0" animBg="1"/>
      <p:bldP spid="36" grpId="1" animBg="1"/>
      <p:bldP spid="16" grpId="0" animBg="1"/>
      <p:bldP spid="18" grpId="0" animBg="1"/>
      <p:bldP spid="19"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8FD63A-3D1F-49F8-88C8-2358093924F9}"/>
              </a:ext>
            </a:extLst>
          </p:cNvPr>
          <p:cNvSpPr>
            <a:spLocks noGrp="1"/>
          </p:cNvSpPr>
          <p:nvPr>
            <p:ph type="sldNum" sz="quarter" idx="12"/>
          </p:nvPr>
        </p:nvSpPr>
        <p:spPr/>
        <p:txBody>
          <a:bodyPr/>
          <a:lstStyle/>
          <a:p>
            <a:fld id="{0AB816CF-AA9B-43E8-B03A-27A77900809F}" type="slidenum">
              <a:rPr lang="en-US" smtClean="0"/>
              <a:pPr/>
              <a:t>32</a:t>
            </a:fld>
            <a:endParaRPr lang="en-US" dirty="0"/>
          </a:p>
        </p:txBody>
      </p:sp>
      <p:sp>
        <p:nvSpPr>
          <p:cNvPr id="3" name="Rectangle: Rounded Corners 2">
            <a:extLst>
              <a:ext uri="{FF2B5EF4-FFF2-40B4-BE49-F238E27FC236}">
                <a16:creationId xmlns:a16="http://schemas.microsoft.com/office/drawing/2014/main" id="{F4FDF61A-1A30-4B25-95E2-394176DCA8B1}"/>
              </a:ext>
            </a:extLst>
          </p:cNvPr>
          <p:cNvSpPr/>
          <p:nvPr/>
        </p:nvSpPr>
        <p:spPr>
          <a:xfrm>
            <a:off x="3959577" y="684035"/>
            <a:ext cx="4651022" cy="812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Regional Corporate Relations Department</a:t>
            </a:r>
          </a:p>
        </p:txBody>
      </p:sp>
      <p:sp>
        <p:nvSpPr>
          <p:cNvPr id="40" name="TextBox 39">
            <a:extLst>
              <a:ext uri="{FF2B5EF4-FFF2-40B4-BE49-F238E27FC236}">
                <a16:creationId xmlns:a16="http://schemas.microsoft.com/office/drawing/2014/main" id="{F4CD438A-9789-4144-8166-5B8D6B8C0F03}"/>
              </a:ext>
            </a:extLst>
          </p:cNvPr>
          <p:cNvSpPr txBox="1"/>
          <p:nvPr/>
        </p:nvSpPr>
        <p:spPr>
          <a:xfrm>
            <a:off x="4877911" y="2981587"/>
            <a:ext cx="2829045" cy="3416320"/>
          </a:xfrm>
          <a:prstGeom prst="rect">
            <a:avLst/>
          </a:prstGeom>
          <a:solidFill>
            <a:srgbClr val="F9EB3B"/>
          </a:solidFill>
        </p:spPr>
        <p:txBody>
          <a:bodyPr wrap="square" rtlCol="0">
            <a:spAutoFit/>
          </a:bodyPr>
          <a:lstStyle/>
          <a:p>
            <a:pPr algn="ctr"/>
            <a:r>
              <a:rPr lang="en-US" b="1" u="sng" dirty="0">
                <a:solidFill>
                  <a:srgbClr val="FB515B"/>
                </a:solidFill>
              </a:rPr>
              <a:t>Committee</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cxnSp>
        <p:nvCxnSpPr>
          <p:cNvPr id="41" name="Straight Connector 40">
            <a:extLst>
              <a:ext uri="{FF2B5EF4-FFF2-40B4-BE49-F238E27FC236}">
                <a16:creationId xmlns:a16="http://schemas.microsoft.com/office/drawing/2014/main" id="{6AC82FE9-DE64-4E81-92E9-721A3B8B2415}"/>
              </a:ext>
            </a:extLst>
          </p:cNvPr>
          <p:cNvCxnSpPr>
            <a:cxnSpLocks/>
            <a:stCxn id="23" idx="0"/>
            <a:endCxn id="3" idx="2"/>
          </p:cNvCxnSpPr>
          <p:nvPr/>
        </p:nvCxnSpPr>
        <p:spPr>
          <a:xfrm flipV="1">
            <a:off x="6285085" y="1496835"/>
            <a:ext cx="3" cy="26977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817A73-0B01-4D32-9E5A-DBB1E3D2543C}"/>
              </a:ext>
            </a:extLst>
          </p:cNvPr>
          <p:cNvSpPr txBox="1"/>
          <p:nvPr/>
        </p:nvSpPr>
        <p:spPr>
          <a:xfrm>
            <a:off x="5392715" y="3454430"/>
            <a:ext cx="1784734" cy="369332"/>
          </a:xfrm>
          <a:prstGeom prst="rect">
            <a:avLst/>
          </a:prstGeom>
          <a:noFill/>
        </p:spPr>
        <p:txBody>
          <a:bodyPr wrap="square" rtlCol="0">
            <a:spAutoFit/>
          </a:bodyPr>
          <a:lstStyle/>
          <a:p>
            <a:pPr algn="ctr"/>
            <a:r>
              <a:rPr lang="en-US" b="1" dirty="0"/>
              <a:t>Regional Liaison</a:t>
            </a:r>
          </a:p>
        </p:txBody>
      </p:sp>
      <p:sp>
        <p:nvSpPr>
          <p:cNvPr id="22" name="TextBox 21">
            <a:extLst>
              <a:ext uri="{FF2B5EF4-FFF2-40B4-BE49-F238E27FC236}">
                <a16:creationId xmlns:a16="http://schemas.microsoft.com/office/drawing/2014/main" id="{53953440-B71D-4F61-95B5-E038506FCA86}"/>
              </a:ext>
            </a:extLst>
          </p:cNvPr>
          <p:cNvSpPr txBox="1"/>
          <p:nvPr/>
        </p:nvSpPr>
        <p:spPr>
          <a:xfrm>
            <a:off x="4605603" y="4173570"/>
            <a:ext cx="1784733" cy="369332"/>
          </a:xfrm>
          <a:prstGeom prst="rect">
            <a:avLst/>
          </a:prstGeom>
          <a:noFill/>
        </p:spPr>
        <p:txBody>
          <a:bodyPr wrap="square" rtlCol="0">
            <a:spAutoFit/>
          </a:bodyPr>
          <a:lstStyle/>
          <a:p>
            <a:pPr algn="ctr"/>
            <a:r>
              <a:rPr lang="en-US" dirty="0"/>
              <a:t>Liaison</a:t>
            </a:r>
          </a:p>
        </p:txBody>
      </p:sp>
      <p:sp>
        <p:nvSpPr>
          <p:cNvPr id="29" name="TextBox 28">
            <a:extLst>
              <a:ext uri="{FF2B5EF4-FFF2-40B4-BE49-F238E27FC236}">
                <a16:creationId xmlns:a16="http://schemas.microsoft.com/office/drawing/2014/main" id="{616FC2CF-8B4E-4A12-950A-B63F5C8EA863}"/>
              </a:ext>
            </a:extLst>
          </p:cNvPr>
          <p:cNvSpPr txBox="1"/>
          <p:nvPr/>
        </p:nvSpPr>
        <p:spPr>
          <a:xfrm>
            <a:off x="5673086" y="4818834"/>
            <a:ext cx="1784733" cy="369332"/>
          </a:xfrm>
          <a:prstGeom prst="rect">
            <a:avLst/>
          </a:prstGeom>
          <a:noFill/>
        </p:spPr>
        <p:txBody>
          <a:bodyPr wrap="square" rtlCol="0">
            <a:spAutoFit/>
          </a:bodyPr>
          <a:lstStyle/>
          <a:p>
            <a:pPr algn="ctr"/>
            <a:r>
              <a:rPr lang="en-US" dirty="0"/>
              <a:t>Liaison</a:t>
            </a:r>
          </a:p>
        </p:txBody>
      </p:sp>
      <p:sp>
        <p:nvSpPr>
          <p:cNvPr id="32" name="TextBox 31">
            <a:extLst>
              <a:ext uri="{FF2B5EF4-FFF2-40B4-BE49-F238E27FC236}">
                <a16:creationId xmlns:a16="http://schemas.microsoft.com/office/drawing/2014/main" id="{14C88A70-5E5A-475D-BD4E-0E1E8709A444}"/>
              </a:ext>
            </a:extLst>
          </p:cNvPr>
          <p:cNvSpPr txBox="1"/>
          <p:nvPr/>
        </p:nvSpPr>
        <p:spPr>
          <a:xfrm>
            <a:off x="5203633" y="5810820"/>
            <a:ext cx="1784733" cy="369332"/>
          </a:xfrm>
          <a:prstGeom prst="rect">
            <a:avLst/>
          </a:prstGeom>
          <a:noFill/>
        </p:spPr>
        <p:txBody>
          <a:bodyPr wrap="square" rtlCol="0">
            <a:spAutoFit/>
          </a:bodyPr>
          <a:lstStyle/>
          <a:p>
            <a:pPr algn="ctr"/>
            <a:r>
              <a:rPr lang="en-US" dirty="0"/>
              <a:t>Liaison</a:t>
            </a:r>
          </a:p>
        </p:txBody>
      </p:sp>
      <p:sp>
        <p:nvSpPr>
          <p:cNvPr id="23" name="Rectangle 22">
            <a:extLst>
              <a:ext uri="{FF2B5EF4-FFF2-40B4-BE49-F238E27FC236}">
                <a16:creationId xmlns:a16="http://schemas.microsoft.com/office/drawing/2014/main" id="{42A72427-AB76-41FD-B473-32E3DF5AF0AA}"/>
              </a:ext>
            </a:extLst>
          </p:cNvPr>
          <p:cNvSpPr/>
          <p:nvPr/>
        </p:nvSpPr>
        <p:spPr>
          <a:xfrm>
            <a:off x="5673086" y="1766608"/>
            <a:ext cx="1223998" cy="853903"/>
          </a:xfrm>
          <a:prstGeom prst="rect">
            <a:avLst/>
          </a:prstGeom>
          <a:solidFill>
            <a:schemeClr val="accent3"/>
          </a:solidFill>
          <a:ln w="28575">
            <a:solidFill>
              <a:schemeClr val="tx1"/>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US" sz="1200" b="1" dirty="0">
                <a:solidFill>
                  <a:schemeClr val="bg1"/>
                </a:solidFill>
              </a:rPr>
              <a:t>Regional Director </a:t>
            </a:r>
          </a:p>
        </p:txBody>
      </p:sp>
      <p:sp>
        <p:nvSpPr>
          <p:cNvPr id="15" name="TextBox 14">
            <a:extLst>
              <a:ext uri="{FF2B5EF4-FFF2-40B4-BE49-F238E27FC236}">
                <a16:creationId xmlns:a16="http://schemas.microsoft.com/office/drawing/2014/main" id="{69901714-6185-45EA-8537-EEAA6E412059}"/>
              </a:ext>
            </a:extLst>
          </p:cNvPr>
          <p:cNvSpPr txBox="1"/>
          <p:nvPr/>
        </p:nvSpPr>
        <p:spPr>
          <a:xfrm>
            <a:off x="2073504" y="1808077"/>
            <a:ext cx="3905582" cy="646331"/>
          </a:xfrm>
          <a:prstGeom prst="rect">
            <a:avLst/>
          </a:prstGeom>
          <a:noFill/>
        </p:spPr>
        <p:txBody>
          <a:bodyPr wrap="square" rtlCol="0">
            <a:spAutoFit/>
          </a:bodyPr>
          <a:lstStyle/>
          <a:p>
            <a:r>
              <a:rPr lang="en-US" dirty="0"/>
              <a:t>Committees report directly to their assigned regional director (BD or CE)</a:t>
            </a:r>
          </a:p>
        </p:txBody>
      </p:sp>
      <p:sp>
        <p:nvSpPr>
          <p:cNvPr id="31" name="TextBox 30">
            <a:extLst>
              <a:ext uri="{FF2B5EF4-FFF2-40B4-BE49-F238E27FC236}">
                <a16:creationId xmlns:a16="http://schemas.microsoft.com/office/drawing/2014/main" id="{0DC52B31-A270-4996-8FC0-36D02C8522DF}"/>
              </a:ext>
            </a:extLst>
          </p:cNvPr>
          <p:cNvSpPr txBox="1"/>
          <p:nvPr/>
        </p:nvSpPr>
        <p:spPr>
          <a:xfrm>
            <a:off x="348577" y="3046271"/>
            <a:ext cx="4566841" cy="923330"/>
          </a:xfrm>
          <a:prstGeom prst="rect">
            <a:avLst/>
          </a:prstGeom>
          <a:noFill/>
        </p:spPr>
        <p:txBody>
          <a:bodyPr wrap="square" rtlCol="0">
            <a:spAutoFit/>
          </a:bodyPr>
          <a:lstStyle/>
          <a:p>
            <a:pPr algn="r"/>
            <a:r>
              <a:rPr lang="en-US" dirty="0"/>
              <a:t>The committee itself is lead by one volunteer leader, tentatively titled “regional liaison” </a:t>
            </a:r>
          </a:p>
          <a:p>
            <a:pPr algn="r"/>
            <a:r>
              <a:rPr lang="en-US" sz="1600" dirty="0"/>
              <a:t>(</a:t>
            </a:r>
            <a:r>
              <a:rPr lang="en-US" sz="1600" i="1" dirty="0"/>
              <a:t>title to be finalized in early 2022</a:t>
            </a:r>
            <a:r>
              <a:rPr lang="en-US" sz="1600" dirty="0"/>
              <a:t>)</a:t>
            </a:r>
          </a:p>
        </p:txBody>
      </p:sp>
      <p:sp>
        <p:nvSpPr>
          <p:cNvPr id="33" name="TextBox 32">
            <a:extLst>
              <a:ext uri="{FF2B5EF4-FFF2-40B4-BE49-F238E27FC236}">
                <a16:creationId xmlns:a16="http://schemas.microsoft.com/office/drawing/2014/main" id="{9FC664EA-7D45-4A69-B348-139278FEA26E}"/>
              </a:ext>
            </a:extLst>
          </p:cNvPr>
          <p:cNvSpPr txBox="1"/>
          <p:nvPr/>
        </p:nvSpPr>
        <p:spPr>
          <a:xfrm>
            <a:off x="6156805" y="4334889"/>
            <a:ext cx="1784733" cy="369332"/>
          </a:xfrm>
          <a:prstGeom prst="rect">
            <a:avLst/>
          </a:prstGeom>
          <a:noFill/>
        </p:spPr>
        <p:txBody>
          <a:bodyPr wrap="square" rtlCol="0">
            <a:spAutoFit/>
          </a:bodyPr>
          <a:lstStyle/>
          <a:p>
            <a:pPr algn="ctr"/>
            <a:r>
              <a:rPr lang="en-US" dirty="0"/>
              <a:t>Liaison</a:t>
            </a:r>
          </a:p>
        </p:txBody>
      </p:sp>
      <p:sp>
        <p:nvSpPr>
          <p:cNvPr id="35" name="TextBox 34">
            <a:extLst>
              <a:ext uri="{FF2B5EF4-FFF2-40B4-BE49-F238E27FC236}">
                <a16:creationId xmlns:a16="http://schemas.microsoft.com/office/drawing/2014/main" id="{29F5B3BA-8C7D-4583-885A-40E95A48F5DE}"/>
              </a:ext>
            </a:extLst>
          </p:cNvPr>
          <p:cNvSpPr txBox="1"/>
          <p:nvPr/>
        </p:nvSpPr>
        <p:spPr>
          <a:xfrm>
            <a:off x="6096000" y="5430017"/>
            <a:ext cx="1784733" cy="369332"/>
          </a:xfrm>
          <a:prstGeom prst="rect">
            <a:avLst/>
          </a:prstGeom>
          <a:noFill/>
        </p:spPr>
        <p:txBody>
          <a:bodyPr wrap="square" rtlCol="0">
            <a:spAutoFit/>
          </a:bodyPr>
          <a:lstStyle/>
          <a:p>
            <a:pPr algn="ctr"/>
            <a:r>
              <a:rPr lang="en-US" dirty="0"/>
              <a:t>Liaison</a:t>
            </a:r>
          </a:p>
        </p:txBody>
      </p:sp>
      <p:sp>
        <p:nvSpPr>
          <p:cNvPr id="37" name="TextBox 36">
            <a:extLst>
              <a:ext uri="{FF2B5EF4-FFF2-40B4-BE49-F238E27FC236}">
                <a16:creationId xmlns:a16="http://schemas.microsoft.com/office/drawing/2014/main" id="{5E24D51C-AFD5-446E-AE58-DA63EB6A5BCC}"/>
              </a:ext>
            </a:extLst>
          </p:cNvPr>
          <p:cNvSpPr txBox="1"/>
          <p:nvPr/>
        </p:nvSpPr>
        <p:spPr>
          <a:xfrm>
            <a:off x="4867608" y="4992195"/>
            <a:ext cx="1784733" cy="369332"/>
          </a:xfrm>
          <a:prstGeom prst="rect">
            <a:avLst/>
          </a:prstGeom>
          <a:noFill/>
        </p:spPr>
        <p:txBody>
          <a:bodyPr wrap="square" rtlCol="0">
            <a:spAutoFit/>
          </a:bodyPr>
          <a:lstStyle/>
          <a:p>
            <a:pPr algn="ctr"/>
            <a:r>
              <a:rPr lang="en-US" dirty="0"/>
              <a:t>Liaison</a:t>
            </a:r>
          </a:p>
        </p:txBody>
      </p:sp>
      <p:sp>
        <p:nvSpPr>
          <p:cNvPr id="38" name="TextBox 37">
            <a:extLst>
              <a:ext uri="{FF2B5EF4-FFF2-40B4-BE49-F238E27FC236}">
                <a16:creationId xmlns:a16="http://schemas.microsoft.com/office/drawing/2014/main" id="{AA4B8B34-02EB-40ED-BC39-596678080508}"/>
              </a:ext>
            </a:extLst>
          </p:cNvPr>
          <p:cNvSpPr txBox="1"/>
          <p:nvPr/>
        </p:nvSpPr>
        <p:spPr>
          <a:xfrm>
            <a:off x="464949" y="4359447"/>
            <a:ext cx="3798720" cy="1754326"/>
          </a:xfrm>
          <a:prstGeom prst="rect">
            <a:avLst/>
          </a:prstGeom>
          <a:noFill/>
        </p:spPr>
        <p:txBody>
          <a:bodyPr wrap="square" rtlCol="0">
            <a:spAutoFit/>
          </a:bodyPr>
          <a:lstStyle/>
          <a:p>
            <a:r>
              <a:rPr lang="en-US" dirty="0"/>
              <a:t>They oversee a number of volunteer “liaisons” to act as connectors with the companies themselves, working to get sites and employees more involved with HBA through engagement strategies</a:t>
            </a:r>
            <a:endParaRPr lang="en-US" sz="1600" dirty="0"/>
          </a:p>
        </p:txBody>
      </p:sp>
      <p:sp>
        <p:nvSpPr>
          <p:cNvPr id="16" name="Right Brace 15">
            <a:extLst>
              <a:ext uri="{FF2B5EF4-FFF2-40B4-BE49-F238E27FC236}">
                <a16:creationId xmlns:a16="http://schemas.microsoft.com/office/drawing/2014/main" id="{CBA15F97-4E1E-440D-BB36-4E67E375C6FB}"/>
              </a:ext>
            </a:extLst>
          </p:cNvPr>
          <p:cNvSpPr/>
          <p:nvPr/>
        </p:nvSpPr>
        <p:spPr>
          <a:xfrm rot="10800000">
            <a:off x="4209993" y="4375062"/>
            <a:ext cx="556248" cy="165409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Oval 38">
            <a:extLst>
              <a:ext uri="{FF2B5EF4-FFF2-40B4-BE49-F238E27FC236}">
                <a16:creationId xmlns:a16="http://schemas.microsoft.com/office/drawing/2014/main" id="{EEF7AE94-03BB-4CD9-8CC7-80DF3ACAEDDD}"/>
              </a:ext>
            </a:extLst>
          </p:cNvPr>
          <p:cNvSpPr/>
          <p:nvPr/>
        </p:nvSpPr>
        <p:spPr>
          <a:xfrm>
            <a:off x="8105205" y="3238340"/>
            <a:ext cx="2449689" cy="80151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Chapter</a:t>
            </a:r>
          </a:p>
        </p:txBody>
      </p:sp>
      <p:cxnSp>
        <p:nvCxnSpPr>
          <p:cNvPr id="20" name="Straight Connector 19">
            <a:extLst>
              <a:ext uri="{FF2B5EF4-FFF2-40B4-BE49-F238E27FC236}">
                <a16:creationId xmlns:a16="http://schemas.microsoft.com/office/drawing/2014/main" id="{61D74100-94D5-4FFB-B05B-BF6D02532C92}"/>
              </a:ext>
            </a:extLst>
          </p:cNvPr>
          <p:cNvCxnSpPr>
            <a:cxnSpLocks/>
            <a:stCxn id="39" idx="2"/>
            <a:endCxn id="8" idx="3"/>
          </p:cNvCxnSpPr>
          <p:nvPr/>
        </p:nvCxnSpPr>
        <p:spPr>
          <a:xfrm flipH="1">
            <a:off x="7177449" y="3639096"/>
            <a:ext cx="927756" cy="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32C5DF0-3D47-48DF-B307-54ABBE876E29}"/>
              </a:ext>
            </a:extLst>
          </p:cNvPr>
          <p:cNvSpPr txBox="1"/>
          <p:nvPr/>
        </p:nvSpPr>
        <p:spPr>
          <a:xfrm>
            <a:off x="7818626" y="4056494"/>
            <a:ext cx="3630448" cy="2031325"/>
          </a:xfrm>
          <a:prstGeom prst="rect">
            <a:avLst/>
          </a:prstGeom>
          <a:noFill/>
        </p:spPr>
        <p:txBody>
          <a:bodyPr wrap="square" rtlCol="0">
            <a:spAutoFit/>
          </a:bodyPr>
          <a:lstStyle/>
          <a:p>
            <a:r>
              <a:rPr lang="en-US" dirty="0"/>
              <a:t>The regional liaison is also the primary contact with the local chapter, keeping appraised of chapter opportunities/priorities so they can streamline any asks of local companies.</a:t>
            </a:r>
          </a:p>
          <a:p>
            <a:endParaRPr lang="en-US" dirty="0"/>
          </a:p>
        </p:txBody>
      </p:sp>
      <p:sp>
        <p:nvSpPr>
          <p:cNvPr id="46" name="TextBox 45">
            <a:extLst>
              <a:ext uri="{FF2B5EF4-FFF2-40B4-BE49-F238E27FC236}">
                <a16:creationId xmlns:a16="http://schemas.microsoft.com/office/drawing/2014/main" id="{20B270A5-17E1-4546-90FB-2B8B76C9046A}"/>
              </a:ext>
            </a:extLst>
          </p:cNvPr>
          <p:cNvSpPr txBox="1"/>
          <p:nvPr/>
        </p:nvSpPr>
        <p:spPr>
          <a:xfrm>
            <a:off x="7046628" y="1967801"/>
            <a:ext cx="4566841" cy="1200329"/>
          </a:xfrm>
          <a:prstGeom prst="rect">
            <a:avLst/>
          </a:prstGeom>
          <a:noFill/>
        </p:spPr>
        <p:txBody>
          <a:bodyPr wrap="square" rtlCol="0">
            <a:spAutoFit/>
          </a:bodyPr>
          <a:lstStyle/>
          <a:p>
            <a:r>
              <a:rPr lang="en-US" dirty="0"/>
              <a:t>The regional liaison connects regularly with their regional director to maintain alignment and understand all regional opportunities/priorities</a:t>
            </a:r>
            <a:endParaRPr lang="en-US" sz="1600" dirty="0"/>
          </a:p>
        </p:txBody>
      </p:sp>
      <p:cxnSp>
        <p:nvCxnSpPr>
          <p:cNvPr id="53" name="Straight Connector 52">
            <a:extLst>
              <a:ext uri="{FF2B5EF4-FFF2-40B4-BE49-F238E27FC236}">
                <a16:creationId xmlns:a16="http://schemas.microsoft.com/office/drawing/2014/main" id="{D9965C85-E211-491F-8CD4-51EF9FEED4F2}"/>
              </a:ext>
            </a:extLst>
          </p:cNvPr>
          <p:cNvCxnSpPr>
            <a:cxnSpLocks/>
            <a:stCxn id="8" idx="0"/>
            <a:endCxn id="23" idx="2"/>
          </p:cNvCxnSpPr>
          <p:nvPr/>
        </p:nvCxnSpPr>
        <p:spPr>
          <a:xfrm flipV="1">
            <a:off x="6285082" y="2620511"/>
            <a:ext cx="3" cy="83391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CE0B4AF-7A29-45D3-8A59-CD58D19C2E88}"/>
              </a:ext>
            </a:extLst>
          </p:cNvPr>
          <p:cNvSpPr txBox="1"/>
          <p:nvPr/>
        </p:nvSpPr>
        <p:spPr>
          <a:xfrm>
            <a:off x="6862746" y="5995486"/>
            <a:ext cx="3495706" cy="646331"/>
          </a:xfrm>
          <a:prstGeom prst="rect">
            <a:avLst/>
          </a:prstGeom>
          <a:noFill/>
        </p:spPr>
        <p:txBody>
          <a:bodyPr wrap="square">
            <a:spAutoFit/>
          </a:bodyPr>
          <a:lstStyle/>
          <a:p>
            <a:r>
              <a:rPr lang="en-US" b="1" dirty="0"/>
              <a:t>Ideally, these individuals work for the company itself!</a:t>
            </a:r>
          </a:p>
        </p:txBody>
      </p:sp>
      <p:sp>
        <p:nvSpPr>
          <p:cNvPr id="58" name="Rectangle 57">
            <a:extLst>
              <a:ext uri="{FF2B5EF4-FFF2-40B4-BE49-F238E27FC236}">
                <a16:creationId xmlns:a16="http://schemas.microsoft.com/office/drawing/2014/main" id="{F069EE48-D1D0-42CD-885A-0A7FDC5930E8}"/>
              </a:ext>
            </a:extLst>
          </p:cNvPr>
          <p:cNvSpPr/>
          <p:nvPr/>
        </p:nvSpPr>
        <p:spPr>
          <a:xfrm>
            <a:off x="8039877" y="3799666"/>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Corporate Partner</a:t>
            </a:r>
          </a:p>
        </p:txBody>
      </p:sp>
      <p:sp>
        <p:nvSpPr>
          <p:cNvPr id="59" name="Rectangle 58">
            <a:extLst>
              <a:ext uri="{FF2B5EF4-FFF2-40B4-BE49-F238E27FC236}">
                <a16:creationId xmlns:a16="http://schemas.microsoft.com/office/drawing/2014/main" id="{2FDAE799-A763-4EA2-8775-AE0A8E6174C9}"/>
              </a:ext>
            </a:extLst>
          </p:cNvPr>
          <p:cNvSpPr/>
          <p:nvPr/>
        </p:nvSpPr>
        <p:spPr>
          <a:xfrm>
            <a:off x="9750901" y="3954551"/>
            <a:ext cx="925689" cy="42051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Corporate Partner</a:t>
            </a:r>
          </a:p>
        </p:txBody>
      </p:sp>
      <p:cxnSp>
        <p:nvCxnSpPr>
          <p:cNvPr id="60" name="Straight Connector 59">
            <a:extLst>
              <a:ext uri="{FF2B5EF4-FFF2-40B4-BE49-F238E27FC236}">
                <a16:creationId xmlns:a16="http://schemas.microsoft.com/office/drawing/2014/main" id="{A00F3566-87BB-4CEF-9AFC-D07B9BE8557F}"/>
              </a:ext>
            </a:extLst>
          </p:cNvPr>
          <p:cNvCxnSpPr>
            <a:cxnSpLocks/>
            <a:stCxn id="58" idx="2"/>
          </p:cNvCxnSpPr>
          <p:nvPr/>
        </p:nvCxnSpPr>
        <p:spPr>
          <a:xfrm flipH="1">
            <a:off x="7457820" y="4220177"/>
            <a:ext cx="1044902" cy="299378"/>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DA7A596-0134-468B-9314-1EB9C6F00EFB}"/>
              </a:ext>
            </a:extLst>
          </p:cNvPr>
          <p:cNvCxnSpPr>
            <a:cxnSpLocks/>
            <a:stCxn id="59" idx="1"/>
          </p:cNvCxnSpPr>
          <p:nvPr/>
        </p:nvCxnSpPr>
        <p:spPr>
          <a:xfrm flipH="1">
            <a:off x="6917208" y="4164807"/>
            <a:ext cx="2833693" cy="841791"/>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52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par>
                                <p:cTn id="19" presetID="10" presetClass="exit" presetSubtype="0" fill="hold" grpId="0" nodeType="with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46"/>
                                        </p:tgtEl>
                                      </p:cBhvr>
                                    </p:animEffect>
                                    <p:set>
                                      <p:cBhvr>
                                        <p:cTn id="45" dur="1" fill="hold">
                                          <p:stCondLst>
                                            <p:cond delay="499"/>
                                          </p:stCondLst>
                                        </p:cTn>
                                        <p:tgtEl>
                                          <p:spTgt spid="4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44"/>
                                        </p:tgtEl>
                                      </p:cBhvr>
                                    </p:animEffect>
                                    <p:set>
                                      <p:cBhvr>
                                        <p:cTn id="48" dur="1" fill="hold">
                                          <p:stCondLst>
                                            <p:cond delay="499"/>
                                          </p:stCondLst>
                                        </p:cTn>
                                        <p:tgtEl>
                                          <p:spTgt spid="44"/>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par>
                          <p:cTn id="60" fill="hold">
                            <p:stCondLst>
                              <p:cond delay="1500"/>
                            </p:stCondLst>
                            <p:childTnLst>
                              <p:par>
                                <p:cTn id="61" presetID="10" presetClass="entr" presetSubtype="0" fill="hold" grpId="0" nodeType="after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childTnLst>
                          </p:cTn>
                        </p:par>
                        <p:par>
                          <p:cTn id="64" fill="hold">
                            <p:stCondLst>
                              <p:cond delay="2000"/>
                            </p:stCondLst>
                            <p:childTnLst>
                              <p:par>
                                <p:cTn id="65" presetID="10" presetClass="entr" presetSubtype="0"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par>
                          <p:cTn id="68" fill="hold">
                            <p:stCondLst>
                              <p:cond delay="2500"/>
                            </p:stCondLst>
                            <p:childTnLst>
                              <p:par>
                                <p:cTn id="69" presetID="10" presetClass="entr" presetSubtype="0"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childTnLst>
                          </p:cTn>
                        </p:par>
                        <p:par>
                          <p:cTn id="72" fill="hold">
                            <p:stCondLst>
                              <p:cond delay="3000"/>
                            </p:stCondLst>
                            <p:childTnLst>
                              <p:par>
                                <p:cTn id="73" presetID="10" presetClass="entr" presetSubtype="0" fill="hold" grpId="0" nodeType="after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500"/>
                                        <p:tgtEl>
                                          <p:spTgt spid="16"/>
                                        </p:tgtEl>
                                      </p:cBhvr>
                                    </p:animEffect>
                                  </p:childTnLst>
                                </p:cTn>
                              </p:par>
                            </p:childTnLst>
                          </p:cTn>
                        </p:par>
                        <p:par>
                          <p:cTn id="76" fill="hold">
                            <p:stCondLst>
                              <p:cond delay="3500"/>
                            </p:stCondLst>
                            <p:childTnLst>
                              <p:par>
                                <p:cTn id="77" presetID="10" presetClass="entr" presetSubtype="0"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500"/>
                                        <p:tgtEl>
                                          <p:spTgt spid="38"/>
                                        </p:tgtEl>
                                      </p:cBhvr>
                                    </p:animEffect>
                                  </p:childTnLst>
                                </p:cTn>
                              </p:par>
                            </p:childTnLst>
                          </p:cTn>
                        </p:par>
                        <p:par>
                          <p:cTn id="80" fill="hold">
                            <p:stCondLst>
                              <p:cond delay="4000"/>
                            </p:stCondLst>
                            <p:childTnLst>
                              <p:par>
                                <p:cTn id="81" presetID="10" presetClass="entr" presetSubtype="0" fill="hold" grpId="0" nodeType="after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500"/>
                                        <p:tgtEl>
                                          <p:spTgt spid="57"/>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fade">
                                      <p:cBhvr>
                                        <p:cTn id="86" dur="500"/>
                                        <p:tgtEl>
                                          <p:spTgt spid="58"/>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9"/>
                                        </p:tgtEl>
                                        <p:attrNameLst>
                                          <p:attrName>style.visibility</p:attrName>
                                        </p:attrNameLst>
                                      </p:cBhvr>
                                      <p:to>
                                        <p:strVal val="visible"/>
                                      </p:to>
                                    </p:set>
                                    <p:animEffect transition="in" filter="fade">
                                      <p:cBhvr>
                                        <p:cTn id="89" dur="500"/>
                                        <p:tgtEl>
                                          <p:spTgt spid="59"/>
                                        </p:tgtEl>
                                      </p:cBhvr>
                                    </p:animEffect>
                                  </p:childTnLst>
                                </p:cTn>
                              </p:par>
                              <p:par>
                                <p:cTn id="90" presetID="10" presetClass="entr" presetSubtype="0" fill="hold" nodeType="withEffect">
                                  <p:stCondLst>
                                    <p:cond delay="0"/>
                                  </p:stCondLst>
                                  <p:childTnLst>
                                    <p:set>
                                      <p:cBhvr>
                                        <p:cTn id="91" dur="1" fill="hold">
                                          <p:stCondLst>
                                            <p:cond delay="0"/>
                                          </p:stCondLst>
                                        </p:cTn>
                                        <p:tgtEl>
                                          <p:spTgt spid="60"/>
                                        </p:tgtEl>
                                        <p:attrNameLst>
                                          <p:attrName>style.visibility</p:attrName>
                                        </p:attrNameLst>
                                      </p:cBhvr>
                                      <p:to>
                                        <p:strVal val="visible"/>
                                      </p:to>
                                    </p:set>
                                    <p:animEffect transition="in" filter="fade">
                                      <p:cBhvr>
                                        <p:cTn id="92" dur="500"/>
                                        <p:tgtEl>
                                          <p:spTgt spid="60"/>
                                        </p:tgtEl>
                                      </p:cBhvr>
                                    </p:animEffect>
                                  </p:childTnLst>
                                </p:cTn>
                              </p:par>
                              <p:par>
                                <p:cTn id="93" presetID="10" presetClass="entr" presetSubtype="0" fill="hold" nodeType="withEffect">
                                  <p:stCondLst>
                                    <p:cond delay="0"/>
                                  </p:stCondLst>
                                  <p:childTnLst>
                                    <p:set>
                                      <p:cBhvr>
                                        <p:cTn id="94" dur="1" fill="hold">
                                          <p:stCondLst>
                                            <p:cond delay="0"/>
                                          </p:stCondLst>
                                        </p:cTn>
                                        <p:tgtEl>
                                          <p:spTgt spid="63"/>
                                        </p:tgtEl>
                                        <p:attrNameLst>
                                          <p:attrName>style.visibility</p:attrName>
                                        </p:attrNameLst>
                                      </p:cBhvr>
                                      <p:to>
                                        <p:strVal val="visible"/>
                                      </p:to>
                                    </p:set>
                                    <p:animEffect transition="in" filter="fade">
                                      <p:cBhvr>
                                        <p:cTn id="9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8" grpId="0"/>
      <p:bldP spid="22" grpId="0"/>
      <p:bldP spid="29" grpId="0"/>
      <p:bldP spid="32" grpId="0"/>
      <p:bldP spid="15" grpId="0"/>
      <p:bldP spid="31" grpId="0"/>
      <p:bldP spid="31" grpId="1"/>
      <p:bldP spid="33" grpId="0"/>
      <p:bldP spid="35" grpId="0"/>
      <p:bldP spid="37" grpId="0"/>
      <p:bldP spid="38" grpId="0"/>
      <p:bldP spid="16" grpId="0" animBg="1"/>
      <p:bldP spid="39" grpId="0" animBg="1"/>
      <p:bldP spid="44" grpId="0"/>
      <p:bldP spid="44" grpId="1"/>
      <p:bldP spid="46" grpId="0"/>
      <p:bldP spid="46" grpId="1"/>
      <p:bldP spid="57" grpId="0"/>
      <p:bldP spid="58" grpId="0" animBg="1"/>
      <p:bldP spid="5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E888AD-6039-43EA-9454-D7FD443E89D1}"/>
              </a:ext>
            </a:extLst>
          </p:cNvPr>
          <p:cNvSpPr/>
          <p:nvPr/>
        </p:nvSpPr>
        <p:spPr>
          <a:xfrm>
            <a:off x="-444500" y="5848193"/>
            <a:ext cx="3526354" cy="1251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584991" y="715632"/>
            <a:ext cx="1158625" cy="890983"/>
          </a:xfrm>
          <a:prstGeom prst="rect">
            <a:avLst/>
          </a:prstGeom>
          <a:solidFill>
            <a:srgbClr val="F9EB3B"/>
          </a:solidFill>
          <a:ln w="28575">
            <a:solidFill>
              <a:schemeClr val="tx1"/>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58595B"/>
                </a:solidFill>
                <a:effectLst/>
                <a:uLnTx/>
                <a:uFillTx/>
                <a:latin typeface="Calibri" panose="020F0502020204030204"/>
                <a:ea typeface="+mn-ea"/>
                <a:cs typeface="+mn-cs"/>
              </a:rPr>
              <a:t>CR Global Committee Chair</a:t>
            </a: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58595B"/>
                </a:solidFill>
                <a:effectLst/>
                <a:uLnTx/>
                <a:uFillTx/>
                <a:latin typeface="Calibri" panose="020F0502020204030204"/>
                <a:ea typeface="+mn-ea"/>
                <a:cs typeface="+mn-cs"/>
              </a:rPr>
              <a:t>and</a:t>
            </a: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58595B"/>
                </a:solidFill>
                <a:effectLst/>
                <a:uLnTx/>
                <a:uFillTx/>
                <a:latin typeface="Calibri" panose="020F0502020204030204"/>
                <a:ea typeface="+mn-ea"/>
                <a:cs typeface="+mn-cs"/>
              </a:rPr>
              <a:t>HBA Central </a:t>
            </a:r>
          </a:p>
        </p:txBody>
      </p:sp>
      <p:sp>
        <p:nvSpPr>
          <p:cNvPr id="7" name="Rectangle 6"/>
          <p:cNvSpPr/>
          <p:nvPr/>
        </p:nvSpPr>
        <p:spPr>
          <a:xfrm>
            <a:off x="5553075" y="1724186"/>
            <a:ext cx="1202290" cy="823187"/>
          </a:xfrm>
          <a:prstGeom prst="rect">
            <a:avLst/>
          </a:prstGeom>
          <a:solidFill>
            <a:srgbClr val="FB51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Corporate Relations </a:t>
            </a: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President</a:t>
            </a: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sp>
        <p:nvSpPr>
          <p:cNvPr id="18" name="Rectangle 17"/>
          <p:cNvSpPr/>
          <p:nvPr/>
        </p:nvSpPr>
        <p:spPr>
          <a:xfrm>
            <a:off x="2128305" y="4650357"/>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Regional Liaison</a:t>
            </a:r>
          </a:p>
          <a:p>
            <a:pPr marL="0" marR="0" lvl="0" indent="0" algn="ctr" defTabSz="466725" rtl="0" eaLnBrk="1" fontAlgn="auto" latinLnBrk="0" hangingPunct="1">
              <a:lnSpc>
                <a:spcPct val="90000"/>
              </a:lnSpc>
              <a:spcBef>
                <a:spcPct val="0"/>
              </a:spcBef>
              <a:spcAft>
                <a:spcPct val="35000"/>
              </a:spcAft>
              <a:buClrTx/>
              <a:buSzTx/>
              <a:buFontTx/>
              <a:buNone/>
              <a:tabLst/>
              <a:defRPr/>
            </a:pPr>
            <a:r>
              <a:rPr lang="en-US" sz="1000" b="1" dirty="0">
                <a:solidFill>
                  <a:prstClr val="white"/>
                </a:solidFill>
                <a:latin typeface="Calibri" panose="020F0502020204030204"/>
              </a:rPr>
              <a:t>Area 1</a:t>
            </a: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sp>
        <p:nvSpPr>
          <p:cNvPr id="45" name="Title 1">
            <a:extLst>
              <a:ext uri="{FF2B5EF4-FFF2-40B4-BE49-F238E27FC236}">
                <a16:creationId xmlns:a16="http://schemas.microsoft.com/office/drawing/2014/main" id="{C7552486-F6A7-470A-B510-4BB5739561BD}"/>
              </a:ext>
            </a:extLst>
          </p:cNvPr>
          <p:cNvSpPr txBox="1">
            <a:spLocks/>
          </p:cNvSpPr>
          <p:nvPr/>
        </p:nvSpPr>
        <p:spPr>
          <a:xfrm>
            <a:off x="270186" y="212130"/>
            <a:ext cx="7883214" cy="5355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B515B"/>
                </a:solidFill>
                <a:effectLst/>
                <a:uLnTx/>
                <a:uFillTx/>
                <a:latin typeface="Palatino Linotype" panose="02040502050505030304" pitchFamily="18" charset="0"/>
                <a:ea typeface="+mj-ea"/>
                <a:cs typeface="+mj-cs"/>
              </a:rPr>
              <a:t>When it’s all put together…</a:t>
            </a:r>
          </a:p>
        </p:txBody>
      </p:sp>
      <p:sp>
        <p:nvSpPr>
          <p:cNvPr id="47" name="Rectangle 46"/>
          <p:cNvSpPr/>
          <p:nvPr/>
        </p:nvSpPr>
        <p:spPr>
          <a:xfrm>
            <a:off x="2832996" y="3455154"/>
            <a:ext cx="877983" cy="735752"/>
          </a:xfrm>
          <a:prstGeom prst="rect">
            <a:avLst/>
          </a:prstGeom>
          <a:solidFill>
            <a:schemeClr val="accent3"/>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i="0" u="none" strike="noStrike" kern="1200" cap="none" spc="0" normalizeH="0" baseline="0" noProof="0" dirty="0">
                <a:ln>
                  <a:noFill/>
                </a:ln>
                <a:solidFill>
                  <a:prstClr val="white"/>
                </a:solidFill>
                <a:effectLst/>
                <a:uLnTx/>
                <a:uFillTx/>
                <a:latin typeface="Calibri" panose="020F0502020204030204"/>
                <a:ea typeface="+mn-ea"/>
                <a:cs typeface="+mn-cs"/>
              </a:rPr>
              <a:t>Regional Director</a:t>
            </a: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Business Development </a:t>
            </a:r>
          </a:p>
        </p:txBody>
      </p:sp>
      <p:cxnSp>
        <p:nvCxnSpPr>
          <p:cNvPr id="68" name="Straight Connector 67">
            <a:extLst>
              <a:ext uri="{FF2B5EF4-FFF2-40B4-BE49-F238E27FC236}">
                <a16:creationId xmlns:a16="http://schemas.microsoft.com/office/drawing/2014/main" id="{B4DC4FEB-8F57-4E1C-9AA7-B6C6C46A878D}"/>
              </a:ext>
            </a:extLst>
          </p:cNvPr>
          <p:cNvCxnSpPr>
            <a:cxnSpLocks/>
          </p:cNvCxnSpPr>
          <p:nvPr/>
        </p:nvCxnSpPr>
        <p:spPr>
          <a:xfrm flipH="1">
            <a:off x="2616289" y="5446292"/>
            <a:ext cx="1721" cy="401901"/>
          </a:xfrm>
          <a:prstGeom prst="line">
            <a:avLst/>
          </a:prstGeom>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CAA6C801-1815-4DE2-8184-71C0B1563D8A}"/>
              </a:ext>
            </a:extLst>
          </p:cNvPr>
          <p:cNvGrpSpPr/>
          <p:nvPr/>
        </p:nvGrpSpPr>
        <p:grpSpPr>
          <a:xfrm rot="5400000">
            <a:off x="2080044" y="5294368"/>
            <a:ext cx="806220" cy="705747"/>
            <a:chOff x="9848816" y="1825947"/>
            <a:chExt cx="1005908" cy="1038188"/>
          </a:xfrm>
          <a:solidFill>
            <a:srgbClr val="7757A1"/>
          </a:solidFill>
        </p:grpSpPr>
        <p:sp>
          <p:nvSpPr>
            <p:cNvPr id="93" name="Rectangle 92">
              <a:extLst>
                <a:ext uri="{FF2B5EF4-FFF2-40B4-BE49-F238E27FC236}">
                  <a16:creationId xmlns:a16="http://schemas.microsoft.com/office/drawing/2014/main" id="{1037F0F8-529E-47D8-9EB4-0906198F6288}"/>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1</a:t>
              </a:r>
            </a:p>
          </p:txBody>
        </p:sp>
        <p:sp>
          <p:nvSpPr>
            <p:cNvPr id="94" name="Rectangle 93">
              <a:extLst>
                <a:ext uri="{FF2B5EF4-FFF2-40B4-BE49-F238E27FC236}">
                  <a16:creationId xmlns:a16="http://schemas.microsoft.com/office/drawing/2014/main" id="{F87D1FB4-9D09-465C-BB78-E2641E4A8F7A}"/>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2</a:t>
              </a:r>
            </a:p>
          </p:txBody>
        </p:sp>
        <p:sp>
          <p:nvSpPr>
            <p:cNvPr id="95" name="Rectangle 94">
              <a:extLst>
                <a:ext uri="{FF2B5EF4-FFF2-40B4-BE49-F238E27FC236}">
                  <a16:creationId xmlns:a16="http://schemas.microsoft.com/office/drawing/2014/main" id="{913EF5A8-820A-4E08-A461-8600450FAD9A}"/>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3</a:t>
              </a:r>
            </a:p>
          </p:txBody>
        </p:sp>
      </p:grpSp>
      <p:sp>
        <p:nvSpPr>
          <p:cNvPr id="122" name="Rectangle 121">
            <a:extLst>
              <a:ext uri="{FF2B5EF4-FFF2-40B4-BE49-F238E27FC236}">
                <a16:creationId xmlns:a16="http://schemas.microsoft.com/office/drawing/2014/main" id="{2ED8B830-FDCE-4F51-AB14-D64BBEF0A0FD}"/>
              </a:ext>
            </a:extLst>
          </p:cNvPr>
          <p:cNvSpPr/>
          <p:nvPr/>
        </p:nvSpPr>
        <p:spPr>
          <a:xfrm>
            <a:off x="5715853" y="3455154"/>
            <a:ext cx="877983" cy="735752"/>
          </a:xfrm>
          <a:prstGeom prst="rect">
            <a:avLst/>
          </a:prstGeom>
          <a:solidFill>
            <a:schemeClr val="accent3"/>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i="0" u="none" strike="noStrike" kern="1200" cap="none" spc="0" normalizeH="0" baseline="0" noProof="0" dirty="0">
                <a:ln>
                  <a:noFill/>
                </a:ln>
                <a:solidFill>
                  <a:prstClr val="white"/>
                </a:solidFill>
                <a:effectLst/>
                <a:uLnTx/>
                <a:uFillTx/>
                <a:latin typeface="Calibri" panose="020F0502020204030204"/>
                <a:ea typeface="+mn-ea"/>
                <a:cs typeface="+mn-cs"/>
              </a:rPr>
              <a:t>Regional Director</a:t>
            </a: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Corporate Engagement</a:t>
            </a:r>
          </a:p>
        </p:txBody>
      </p:sp>
      <p:sp>
        <p:nvSpPr>
          <p:cNvPr id="123" name="Rectangle 122">
            <a:extLst>
              <a:ext uri="{FF2B5EF4-FFF2-40B4-BE49-F238E27FC236}">
                <a16:creationId xmlns:a16="http://schemas.microsoft.com/office/drawing/2014/main" id="{8272839A-C096-4FC3-BE3B-25E0AEC3BBF2}"/>
              </a:ext>
            </a:extLst>
          </p:cNvPr>
          <p:cNvSpPr/>
          <p:nvPr/>
        </p:nvSpPr>
        <p:spPr>
          <a:xfrm>
            <a:off x="8542034" y="3478618"/>
            <a:ext cx="877983" cy="735752"/>
          </a:xfrm>
          <a:prstGeom prst="rect">
            <a:avLst/>
          </a:prstGeom>
          <a:solidFill>
            <a:schemeClr val="accent3"/>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i="0" u="none" strike="noStrike" kern="1200" cap="none" spc="0" normalizeH="0" baseline="0" noProof="0" dirty="0">
                <a:ln>
                  <a:noFill/>
                </a:ln>
                <a:solidFill>
                  <a:prstClr val="white"/>
                </a:solidFill>
                <a:effectLst/>
                <a:uLnTx/>
                <a:uFillTx/>
                <a:latin typeface="Calibri" panose="020F0502020204030204"/>
                <a:ea typeface="+mn-ea"/>
                <a:cs typeface="+mn-cs"/>
              </a:rPr>
              <a:t>Regional Director</a:t>
            </a: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Ambassador Program</a:t>
            </a:r>
          </a:p>
        </p:txBody>
      </p:sp>
      <p:sp>
        <p:nvSpPr>
          <p:cNvPr id="124" name="Rectangle 123">
            <a:extLst>
              <a:ext uri="{FF2B5EF4-FFF2-40B4-BE49-F238E27FC236}">
                <a16:creationId xmlns:a16="http://schemas.microsoft.com/office/drawing/2014/main" id="{5E01CC66-D295-494F-9FC1-73CA744C7098}"/>
              </a:ext>
            </a:extLst>
          </p:cNvPr>
          <p:cNvSpPr/>
          <p:nvPr/>
        </p:nvSpPr>
        <p:spPr>
          <a:xfrm>
            <a:off x="7113214" y="2375389"/>
            <a:ext cx="877983" cy="735752"/>
          </a:xfrm>
          <a:prstGeom prst="rect">
            <a:avLst/>
          </a:prstGeom>
          <a:solidFill>
            <a:schemeClr val="accent3"/>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i="0" u="none" strike="noStrike" kern="1200" cap="none" spc="0" normalizeH="0" baseline="0" noProof="0" dirty="0">
                <a:ln>
                  <a:noFill/>
                </a:ln>
                <a:solidFill>
                  <a:prstClr val="white"/>
                </a:solidFill>
                <a:effectLst/>
                <a:uLnTx/>
                <a:uFillTx/>
                <a:latin typeface="Calibri" panose="020F0502020204030204"/>
                <a:ea typeface="+mn-ea"/>
                <a:cs typeface="+mn-cs"/>
              </a:rPr>
              <a:t>Regional Director</a:t>
            </a:r>
          </a:p>
          <a:p>
            <a:pPr marL="0" marR="0" lvl="0" indent="0" algn="ctr" defTabSz="466725" rtl="0" eaLnBrk="1" fontAlgn="auto" latinLnBrk="0" hangingPunct="1">
              <a:lnSpc>
                <a:spcPct val="90000"/>
              </a:lnSpc>
              <a:spcBef>
                <a:spcPct val="0"/>
              </a:spcBef>
              <a:spcAft>
                <a:spcPct val="35000"/>
              </a:spcAft>
              <a:buClrTx/>
              <a:buSzTx/>
              <a:buFontTx/>
              <a:buNone/>
              <a:tabLst/>
              <a:defRPr/>
            </a:pPr>
            <a:r>
              <a:rPr lang="en-US" sz="1000" b="1" dirty="0">
                <a:solidFill>
                  <a:prstClr val="white"/>
                </a:solidFill>
                <a:latin typeface="Calibri" panose="020F0502020204030204"/>
              </a:rPr>
              <a:t>Operations and Insights</a:t>
            </a: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6" name="Straight Connector 125">
            <a:extLst>
              <a:ext uri="{FF2B5EF4-FFF2-40B4-BE49-F238E27FC236}">
                <a16:creationId xmlns:a16="http://schemas.microsoft.com/office/drawing/2014/main" id="{BAE61B33-9279-462B-A133-431E06C05E7B}"/>
              </a:ext>
            </a:extLst>
          </p:cNvPr>
          <p:cNvCxnSpPr>
            <a:cxnSpLocks/>
          </p:cNvCxnSpPr>
          <p:nvPr/>
        </p:nvCxnSpPr>
        <p:spPr>
          <a:xfrm flipH="1">
            <a:off x="2768689" y="5598692"/>
            <a:ext cx="1721" cy="401901"/>
          </a:xfrm>
          <a:prstGeom prst="line">
            <a:avLst/>
          </a:prstGeom>
        </p:spPr>
        <p:style>
          <a:lnRef idx="1">
            <a:schemeClr val="accent1"/>
          </a:lnRef>
          <a:fillRef idx="0">
            <a:schemeClr val="accent1"/>
          </a:fillRef>
          <a:effectRef idx="0">
            <a:schemeClr val="accent1"/>
          </a:effectRef>
          <a:fontRef idx="minor">
            <a:schemeClr val="tx1"/>
          </a:fontRef>
        </p:style>
      </p:cxnSp>
      <p:sp>
        <p:nvSpPr>
          <p:cNvPr id="131" name="Rectangle 130">
            <a:extLst>
              <a:ext uri="{FF2B5EF4-FFF2-40B4-BE49-F238E27FC236}">
                <a16:creationId xmlns:a16="http://schemas.microsoft.com/office/drawing/2014/main" id="{7F578C03-0B26-4D5C-A546-F4C61A3AFDD6}"/>
              </a:ext>
            </a:extLst>
          </p:cNvPr>
          <p:cNvSpPr/>
          <p:nvPr/>
        </p:nvSpPr>
        <p:spPr>
          <a:xfrm>
            <a:off x="2917540" y="4650357"/>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Regional Liaison </a:t>
            </a:r>
          </a:p>
          <a:p>
            <a:pPr marL="0" marR="0" lvl="0" indent="0" algn="ctr" defTabSz="466725" rtl="0" eaLnBrk="1" fontAlgn="auto" latinLnBrk="0" hangingPunct="1">
              <a:lnSpc>
                <a:spcPct val="90000"/>
              </a:lnSpc>
              <a:spcBef>
                <a:spcPct val="0"/>
              </a:spcBef>
              <a:spcAft>
                <a:spcPct val="35000"/>
              </a:spcAft>
              <a:buClrTx/>
              <a:buSzTx/>
              <a:buFontTx/>
              <a:buNone/>
              <a:tabLst/>
              <a:defRPr/>
            </a:pPr>
            <a:r>
              <a:rPr lang="en-US" sz="1000" b="1" dirty="0">
                <a:solidFill>
                  <a:prstClr val="white"/>
                </a:solidFill>
                <a:latin typeface="Calibri" panose="020F0502020204030204"/>
              </a:rPr>
              <a:t>Area 2</a:t>
            </a: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cxnSp>
        <p:nvCxnSpPr>
          <p:cNvPr id="132" name="Straight Connector 131">
            <a:extLst>
              <a:ext uri="{FF2B5EF4-FFF2-40B4-BE49-F238E27FC236}">
                <a16:creationId xmlns:a16="http://schemas.microsoft.com/office/drawing/2014/main" id="{29661638-3287-4312-8D77-E27AF3A620AF}"/>
              </a:ext>
            </a:extLst>
          </p:cNvPr>
          <p:cNvCxnSpPr>
            <a:cxnSpLocks/>
          </p:cNvCxnSpPr>
          <p:nvPr/>
        </p:nvCxnSpPr>
        <p:spPr>
          <a:xfrm flipH="1">
            <a:off x="3405524" y="5446292"/>
            <a:ext cx="1721" cy="401901"/>
          </a:xfrm>
          <a:prstGeom prst="line">
            <a:avLst/>
          </a:prstGeom>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id="{38006040-47BB-45D8-9478-2D60027AE97E}"/>
              </a:ext>
            </a:extLst>
          </p:cNvPr>
          <p:cNvGrpSpPr/>
          <p:nvPr/>
        </p:nvGrpSpPr>
        <p:grpSpPr>
          <a:xfrm rot="5400000">
            <a:off x="2869279" y="5294368"/>
            <a:ext cx="806220" cy="705747"/>
            <a:chOff x="9848816" y="1825947"/>
            <a:chExt cx="1005908" cy="1038188"/>
          </a:xfrm>
          <a:solidFill>
            <a:srgbClr val="7757A1"/>
          </a:solidFill>
        </p:grpSpPr>
        <p:sp>
          <p:nvSpPr>
            <p:cNvPr id="134" name="Rectangle 133">
              <a:extLst>
                <a:ext uri="{FF2B5EF4-FFF2-40B4-BE49-F238E27FC236}">
                  <a16:creationId xmlns:a16="http://schemas.microsoft.com/office/drawing/2014/main" id="{E92C903A-9ED8-491E-AAC2-A7731942486E}"/>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1</a:t>
              </a:r>
            </a:p>
          </p:txBody>
        </p:sp>
        <p:sp>
          <p:nvSpPr>
            <p:cNvPr id="135" name="Rectangle 134">
              <a:extLst>
                <a:ext uri="{FF2B5EF4-FFF2-40B4-BE49-F238E27FC236}">
                  <a16:creationId xmlns:a16="http://schemas.microsoft.com/office/drawing/2014/main" id="{432368F3-BB03-42C5-8D50-B3C60DA5539A}"/>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2</a:t>
              </a:r>
            </a:p>
          </p:txBody>
        </p:sp>
        <p:sp>
          <p:nvSpPr>
            <p:cNvPr id="136" name="Rectangle 135">
              <a:extLst>
                <a:ext uri="{FF2B5EF4-FFF2-40B4-BE49-F238E27FC236}">
                  <a16:creationId xmlns:a16="http://schemas.microsoft.com/office/drawing/2014/main" id="{FB603DC8-E628-4822-8F49-ABD9DF46DA40}"/>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3</a:t>
              </a:r>
            </a:p>
          </p:txBody>
        </p:sp>
      </p:grpSp>
      <p:sp>
        <p:nvSpPr>
          <p:cNvPr id="137" name="Rectangle 136">
            <a:extLst>
              <a:ext uri="{FF2B5EF4-FFF2-40B4-BE49-F238E27FC236}">
                <a16:creationId xmlns:a16="http://schemas.microsoft.com/office/drawing/2014/main" id="{3A947F8C-EA5D-4575-9936-36DB42EE994B}"/>
              </a:ext>
            </a:extLst>
          </p:cNvPr>
          <p:cNvSpPr/>
          <p:nvPr/>
        </p:nvSpPr>
        <p:spPr>
          <a:xfrm>
            <a:off x="3721648" y="4650357"/>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Regional Liaison </a:t>
            </a:r>
          </a:p>
          <a:p>
            <a:pPr marL="0" marR="0" lvl="0" indent="0" algn="ctr" defTabSz="466725" rtl="0" eaLnBrk="1" fontAlgn="auto" latinLnBrk="0" hangingPunct="1">
              <a:lnSpc>
                <a:spcPct val="90000"/>
              </a:lnSpc>
              <a:spcBef>
                <a:spcPct val="0"/>
              </a:spcBef>
              <a:spcAft>
                <a:spcPct val="35000"/>
              </a:spcAft>
              <a:buClrTx/>
              <a:buSzTx/>
              <a:buFontTx/>
              <a:buNone/>
              <a:tabLst/>
              <a:defRPr/>
            </a:pPr>
            <a:r>
              <a:rPr lang="en-US" sz="1000" b="1" dirty="0">
                <a:solidFill>
                  <a:prstClr val="white"/>
                </a:solidFill>
                <a:latin typeface="Calibri" panose="020F0502020204030204"/>
              </a:rPr>
              <a:t>Area 3</a:t>
            </a: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cxnSp>
        <p:nvCxnSpPr>
          <p:cNvPr id="138" name="Straight Connector 137">
            <a:extLst>
              <a:ext uri="{FF2B5EF4-FFF2-40B4-BE49-F238E27FC236}">
                <a16:creationId xmlns:a16="http://schemas.microsoft.com/office/drawing/2014/main" id="{F003DC5C-7773-4996-B407-1A5D714B0FAC}"/>
              </a:ext>
            </a:extLst>
          </p:cNvPr>
          <p:cNvCxnSpPr>
            <a:cxnSpLocks/>
          </p:cNvCxnSpPr>
          <p:nvPr/>
        </p:nvCxnSpPr>
        <p:spPr>
          <a:xfrm flipH="1">
            <a:off x="4209632" y="5446292"/>
            <a:ext cx="1721" cy="401901"/>
          </a:xfrm>
          <a:prstGeom prst="line">
            <a:avLst/>
          </a:prstGeom>
        </p:spPr>
        <p:style>
          <a:lnRef idx="1">
            <a:schemeClr val="accent1"/>
          </a:lnRef>
          <a:fillRef idx="0">
            <a:schemeClr val="accent1"/>
          </a:fillRef>
          <a:effectRef idx="0">
            <a:schemeClr val="accent1"/>
          </a:effectRef>
          <a:fontRef idx="minor">
            <a:schemeClr val="tx1"/>
          </a:fontRef>
        </p:style>
      </p:cxnSp>
      <p:grpSp>
        <p:nvGrpSpPr>
          <p:cNvPr id="139" name="Group 138">
            <a:extLst>
              <a:ext uri="{FF2B5EF4-FFF2-40B4-BE49-F238E27FC236}">
                <a16:creationId xmlns:a16="http://schemas.microsoft.com/office/drawing/2014/main" id="{BB85CA34-2A3C-4298-8AC3-374C1B9AAA11}"/>
              </a:ext>
            </a:extLst>
          </p:cNvPr>
          <p:cNvGrpSpPr/>
          <p:nvPr/>
        </p:nvGrpSpPr>
        <p:grpSpPr>
          <a:xfrm rot="5400000">
            <a:off x="3673387" y="5294368"/>
            <a:ext cx="806220" cy="705747"/>
            <a:chOff x="9848816" y="1825947"/>
            <a:chExt cx="1005908" cy="1038188"/>
          </a:xfrm>
          <a:solidFill>
            <a:srgbClr val="7757A1"/>
          </a:solidFill>
        </p:grpSpPr>
        <p:sp>
          <p:nvSpPr>
            <p:cNvPr id="140" name="Rectangle 139">
              <a:extLst>
                <a:ext uri="{FF2B5EF4-FFF2-40B4-BE49-F238E27FC236}">
                  <a16:creationId xmlns:a16="http://schemas.microsoft.com/office/drawing/2014/main" id="{7295CD10-2C39-4432-8C29-5CFCBC951F0C}"/>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1</a:t>
              </a:r>
            </a:p>
          </p:txBody>
        </p:sp>
        <p:sp>
          <p:nvSpPr>
            <p:cNvPr id="141" name="Rectangle 140">
              <a:extLst>
                <a:ext uri="{FF2B5EF4-FFF2-40B4-BE49-F238E27FC236}">
                  <a16:creationId xmlns:a16="http://schemas.microsoft.com/office/drawing/2014/main" id="{845457E1-8A34-4CF2-A1BC-E4DE87E5CD43}"/>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2</a:t>
              </a:r>
            </a:p>
          </p:txBody>
        </p:sp>
        <p:sp>
          <p:nvSpPr>
            <p:cNvPr id="142" name="Rectangle 141">
              <a:extLst>
                <a:ext uri="{FF2B5EF4-FFF2-40B4-BE49-F238E27FC236}">
                  <a16:creationId xmlns:a16="http://schemas.microsoft.com/office/drawing/2014/main" id="{209E20CA-04AE-45E8-A70B-A18F5C403ED4}"/>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3</a:t>
              </a:r>
            </a:p>
          </p:txBody>
        </p:sp>
      </p:grpSp>
      <p:sp>
        <p:nvSpPr>
          <p:cNvPr id="36" name="TextBox 35">
            <a:extLst>
              <a:ext uri="{FF2B5EF4-FFF2-40B4-BE49-F238E27FC236}">
                <a16:creationId xmlns:a16="http://schemas.microsoft.com/office/drawing/2014/main" id="{D9F4E262-B5E1-48A7-BBC7-902A35945A64}"/>
              </a:ext>
            </a:extLst>
          </p:cNvPr>
          <p:cNvSpPr txBox="1"/>
          <p:nvPr/>
        </p:nvSpPr>
        <p:spPr>
          <a:xfrm>
            <a:off x="2000563" y="4404136"/>
            <a:ext cx="971550" cy="246221"/>
          </a:xfrm>
          <a:prstGeom prst="rect">
            <a:avLst/>
          </a:prstGeom>
          <a:noFill/>
        </p:spPr>
        <p:txBody>
          <a:bodyPr wrap="square" rtlCol="0">
            <a:spAutoFit/>
          </a:bodyPr>
          <a:lstStyle/>
          <a:p>
            <a:pPr algn="ctr"/>
            <a:r>
              <a:rPr lang="en-US" sz="1000" dirty="0"/>
              <a:t>Committee 1</a:t>
            </a:r>
          </a:p>
        </p:txBody>
      </p:sp>
      <p:sp>
        <p:nvSpPr>
          <p:cNvPr id="143" name="TextBox 142">
            <a:extLst>
              <a:ext uri="{FF2B5EF4-FFF2-40B4-BE49-F238E27FC236}">
                <a16:creationId xmlns:a16="http://schemas.microsoft.com/office/drawing/2014/main" id="{F91C0791-E008-4AED-979D-F1C0E6CB80DE}"/>
              </a:ext>
            </a:extLst>
          </p:cNvPr>
          <p:cNvSpPr txBox="1"/>
          <p:nvPr/>
        </p:nvSpPr>
        <p:spPr>
          <a:xfrm>
            <a:off x="2789798" y="4404135"/>
            <a:ext cx="971550" cy="246221"/>
          </a:xfrm>
          <a:prstGeom prst="rect">
            <a:avLst/>
          </a:prstGeom>
          <a:noFill/>
        </p:spPr>
        <p:txBody>
          <a:bodyPr wrap="square" rtlCol="0">
            <a:spAutoFit/>
          </a:bodyPr>
          <a:lstStyle/>
          <a:p>
            <a:pPr algn="ctr"/>
            <a:r>
              <a:rPr lang="en-US" sz="1000" dirty="0"/>
              <a:t>Committee 2</a:t>
            </a:r>
          </a:p>
        </p:txBody>
      </p:sp>
      <p:sp>
        <p:nvSpPr>
          <p:cNvPr id="144" name="TextBox 143">
            <a:extLst>
              <a:ext uri="{FF2B5EF4-FFF2-40B4-BE49-F238E27FC236}">
                <a16:creationId xmlns:a16="http://schemas.microsoft.com/office/drawing/2014/main" id="{1A0AF885-9B07-49AE-9ABB-6E6B1FBD5996}"/>
              </a:ext>
            </a:extLst>
          </p:cNvPr>
          <p:cNvSpPr txBox="1"/>
          <p:nvPr/>
        </p:nvSpPr>
        <p:spPr>
          <a:xfrm>
            <a:off x="3593906" y="4404135"/>
            <a:ext cx="971550" cy="246221"/>
          </a:xfrm>
          <a:prstGeom prst="rect">
            <a:avLst/>
          </a:prstGeom>
          <a:noFill/>
        </p:spPr>
        <p:txBody>
          <a:bodyPr wrap="square" rtlCol="0">
            <a:spAutoFit/>
          </a:bodyPr>
          <a:lstStyle/>
          <a:p>
            <a:pPr algn="ctr"/>
            <a:r>
              <a:rPr lang="en-US" sz="1000" dirty="0"/>
              <a:t>Committee 3</a:t>
            </a:r>
          </a:p>
        </p:txBody>
      </p:sp>
      <p:sp>
        <p:nvSpPr>
          <p:cNvPr id="181" name="Rectangle 180">
            <a:extLst>
              <a:ext uri="{FF2B5EF4-FFF2-40B4-BE49-F238E27FC236}">
                <a16:creationId xmlns:a16="http://schemas.microsoft.com/office/drawing/2014/main" id="{73663889-A52D-4E87-8F52-819D7709FDFB}"/>
              </a:ext>
            </a:extLst>
          </p:cNvPr>
          <p:cNvSpPr/>
          <p:nvPr/>
        </p:nvSpPr>
        <p:spPr>
          <a:xfrm>
            <a:off x="5042203" y="4656844"/>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Regional Liaison </a:t>
            </a:r>
          </a:p>
          <a:p>
            <a:pPr marL="0" marR="0" lvl="0" indent="0" algn="ctr" defTabSz="466725" rtl="0" eaLnBrk="1" fontAlgn="auto" latinLnBrk="0" hangingPunct="1">
              <a:lnSpc>
                <a:spcPct val="90000"/>
              </a:lnSpc>
              <a:spcBef>
                <a:spcPct val="0"/>
              </a:spcBef>
              <a:spcAft>
                <a:spcPct val="35000"/>
              </a:spcAft>
              <a:buClrTx/>
              <a:buSzTx/>
              <a:buFontTx/>
              <a:buNone/>
              <a:tabLst/>
              <a:defRPr/>
            </a:pPr>
            <a:r>
              <a:rPr lang="en-US" sz="1000" b="1" dirty="0">
                <a:solidFill>
                  <a:prstClr val="white"/>
                </a:solidFill>
                <a:latin typeface="Calibri" panose="020F0502020204030204"/>
              </a:rPr>
              <a:t>Area 1</a:t>
            </a: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cxnSp>
        <p:nvCxnSpPr>
          <p:cNvPr id="182" name="Straight Connector 181">
            <a:extLst>
              <a:ext uri="{FF2B5EF4-FFF2-40B4-BE49-F238E27FC236}">
                <a16:creationId xmlns:a16="http://schemas.microsoft.com/office/drawing/2014/main" id="{49E45E16-7084-4C98-B495-C14AD1B4115D}"/>
              </a:ext>
            </a:extLst>
          </p:cNvPr>
          <p:cNvCxnSpPr>
            <a:cxnSpLocks/>
          </p:cNvCxnSpPr>
          <p:nvPr/>
        </p:nvCxnSpPr>
        <p:spPr>
          <a:xfrm flipH="1">
            <a:off x="5530187" y="5452779"/>
            <a:ext cx="1721" cy="401901"/>
          </a:xfrm>
          <a:prstGeom prst="line">
            <a:avLst/>
          </a:prstGeom>
        </p:spPr>
        <p:style>
          <a:lnRef idx="1">
            <a:schemeClr val="accent1"/>
          </a:lnRef>
          <a:fillRef idx="0">
            <a:schemeClr val="accent1"/>
          </a:fillRef>
          <a:effectRef idx="0">
            <a:schemeClr val="accent1"/>
          </a:effectRef>
          <a:fontRef idx="minor">
            <a:schemeClr val="tx1"/>
          </a:fontRef>
        </p:style>
      </p:cxnSp>
      <p:grpSp>
        <p:nvGrpSpPr>
          <p:cNvPr id="183" name="Group 182">
            <a:extLst>
              <a:ext uri="{FF2B5EF4-FFF2-40B4-BE49-F238E27FC236}">
                <a16:creationId xmlns:a16="http://schemas.microsoft.com/office/drawing/2014/main" id="{39AABC49-15FE-4135-8E83-781B4C79E9C4}"/>
              </a:ext>
            </a:extLst>
          </p:cNvPr>
          <p:cNvGrpSpPr/>
          <p:nvPr/>
        </p:nvGrpSpPr>
        <p:grpSpPr>
          <a:xfrm rot="5400000">
            <a:off x="4993942" y="5300855"/>
            <a:ext cx="806220" cy="705747"/>
            <a:chOff x="9848816" y="1825947"/>
            <a:chExt cx="1005908" cy="1038188"/>
          </a:xfrm>
          <a:solidFill>
            <a:srgbClr val="7757A1"/>
          </a:solidFill>
        </p:grpSpPr>
        <p:sp>
          <p:nvSpPr>
            <p:cNvPr id="184" name="Rectangle 183">
              <a:extLst>
                <a:ext uri="{FF2B5EF4-FFF2-40B4-BE49-F238E27FC236}">
                  <a16:creationId xmlns:a16="http://schemas.microsoft.com/office/drawing/2014/main" id="{9DAE4745-D2A6-44DD-B5C4-941DC07191B2}"/>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1</a:t>
              </a:r>
            </a:p>
          </p:txBody>
        </p:sp>
        <p:sp>
          <p:nvSpPr>
            <p:cNvPr id="185" name="Rectangle 184">
              <a:extLst>
                <a:ext uri="{FF2B5EF4-FFF2-40B4-BE49-F238E27FC236}">
                  <a16:creationId xmlns:a16="http://schemas.microsoft.com/office/drawing/2014/main" id="{69B92130-2B7F-4C2C-A67F-764EA398FED9}"/>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2</a:t>
              </a:r>
            </a:p>
          </p:txBody>
        </p:sp>
        <p:sp>
          <p:nvSpPr>
            <p:cNvPr id="186" name="Rectangle 185">
              <a:extLst>
                <a:ext uri="{FF2B5EF4-FFF2-40B4-BE49-F238E27FC236}">
                  <a16:creationId xmlns:a16="http://schemas.microsoft.com/office/drawing/2014/main" id="{D68C2497-3832-4F99-82A0-CFA9C892DE46}"/>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3</a:t>
              </a:r>
            </a:p>
          </p:txBody>
        </p:sp>
      </p:grpSp>
      <p:cxnSp>
        <p:nvCxnSpPr>
          <p:cNvPr id="187" name="Straight Connector 186">
            <a:extLst>
              <a:ext uri="{FF2B5EF4-FFF2-40B4-BE49-F238E27FC236}">
                <a16:creationId xmlns:a16="http://schemas.microsoft.com/office/drawing/2014/main" id="{6B1E8EDC-6F33-42D9-B7F9-7D1EBCC1D494}"/>
              </a:ext>
            </a:extLst>
          </p:cNvPr>
          <p:cNvCxnSpPr>
            <a:cxnSpLocks/>
          </p:cNvCxnSpPr>
          <p:nvPr/>
        </p:nvCxnSpPr>
        <p:spPr>
          <a:xfrm flipH="1">
            <a:off x="5682587" y="5605179"/>
            <a:ext cx="1721" cy="401901"/>
          </a:xfrm>
          <a:prstGeom prst="line">
            <a:avLst/>
          </a:prstGeom>
        </p:spPr>
        <p:style>
          <a:lnRef idx="1">
            <a:schemeClr val="accent1"/>
          </a:lnRef>
          <a:fillRef idx="0">
            <a:schemeClr val="accent1"/>
          </a:fillRef>
          <a:effectRef idx="0">
            <a:schemeClr val="accent1"/>
          </a:effectRef>
          <a:fontRef idx="minor">
            <a:schemeClr val="tx1"/>
          </a:fontRef>
        </p:style>
      </p:cxnSp>
      <p:sp>
        <p:nvSpPr>
          <p:cNvPr id="188" name="Rectangle 187">
            <a:extLst>
              <a:ext uri="{FF2B5EF4-FFF2-40B4-BE49-F238E27FC236}">
                <a16:creationId xmlns:a16="http://schemas.microsoft.com/office/drawing/2014/main" id="{5F7A8AF1-D63A-4A73-AC15-1387CE4FF7EC}"/>
              </a:ext>
            </a:extLst>
          </p:cNvPr>
          <p:cNvSpPr/>
          <p:nvPr/>
        </p:nvSpPr>
        <p:spPr>
          <a:xfrm>
            <a:off x="5831438" y="4656844"/>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Regional Liaison </a:t>
            </a:r>
          </a:p>
          <a:p>
            <a:pPr marL="0" marR="0" lvl="0" indent="0" algn="ctr" defTabSz="466725" rtl="0" eaLnBrk="1" fontAlgn="auto" latinLnBrk="0" hangingPunct="1">
              <a:lnSpc>
                <a:spcPct val="90000"/>
              </a:lnSpc>
              <a:spcBef>
                <a:spcPct val="0"/>
              </a:spcBef>
              <a:spcAft>
                <a:spcPct val="35000"/>
              </a:spcAft>
              <a:buClrTx/>
              <a:buSzTx/>
              <a:buFontTx/>
              <a:buNone/>
              <a:tabLst/>
              <a:defRPr/>
            </a:pPr>
            <a:r>
              <a:rPr lang="en-US" sz="1000" b="1" dirty="0">
                <a:solidFill>
                  <a:prstClr val="white"/>
                </a:solidFill>
                <a:latin typeface="Calibri" panose="020F0502020204030204"/>
              </a:rPr>
              <a:t>Area 2</a:t>
            </a: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cxnSp>
        <p:nvCxnSpPr>
          <p:cNvPr id="189" name="Straight Connector 188">
            <a:extLst>
              <a:ext uri="{FF2B5EF4-FFF2-40B4-BE49-F238E27FC236}">
                <a16:creationId xmlns:a16="http://schemas.microsoft.com/office/drawing/2014/main" id="{93F03641-BBCD-4F0F-B9DE-28EEA5FAEAE6}"/>
              </a:ext>
            </a:extLst>
          </p:cNvPr>
          <p:cNvCxnSpPr>
            <a:cxnSpLocks/>
          </p:cNvCxnSpPr>
          <p:nvPr/>
        </p:nvCxnSpPr>
        <p:spPr>
          <a:xfrm flipH="1">
            <a:off x="6319422" y="5452779"/>
            <a:ext cx="1721" cy="401901"/>
          </a:xfrm>
          <a:prstGeom prst="line">
            <a:avLst/>
          </a:prstGeom>
        </p:spPr>
        <p:style>
          <a:lnRef idx="1">
            <a:schemeClr val="accent1"/>
          </a:lnRef>
          <a:fillRef idx="0">
            <a:schemeClr val="accent1"/>
          </a:fillRef>
          <a:effectRef idx="0">
            <a:schemeClr val="accent1"/>
          </a:effectRef>
          <a:fontRef idx="minor">
            <a:schemeClr val="tx1"/>
          </a:fontRef>
        </p:style>
      </p:cxnSp>
      <p:grpSp>
        <p:nvGrpSpPr>
          <p:cNvPr id="190" name="Group 189">
            <a:extLst>
              <a:ext uri="{FF2B5EF4-FFF2-40B4-BE49-F238E27FC236}">
                <a16:creationId xmlns:a16="http://schemas.microsoft.com/office/drawing/2014/main" id="{8E56F290-3874-4933-947F-D82B6D7AB857}"/>
              </a:ext>
            </a:extLst>
          </p:cNvPr>
          <p:cNvGrpSpPr/>
          <p:nvPr/>
        </p:nvGrpSpPr>
        <p:grpSpPr>
          <a:xfrm rot="5400000">
            <a:off x="5783177" y="5300855"/>
            <a:ext cx="806220" cy="705747"/>
            <a:chOff x="9848816" y="1825947"/>
            <a:chExt cx="1005908" cy="1038188"/>
          </a:xfrm>
          <a:solidFill>
            <a:srgbClr val="7757A1"/>
          </a:solidFill>
        </p:grpSpPr>
        <p:sp>
          <p:nvSpPr>
            <p:cNvPr id="191" name="Rectangle 190">
              <a:extLst>
                <a:ext uri="{FF2B5EF4-FFF2-40B4-BE49-F238E27FC236}">
                  <a16:creationId xmlns:a16="http://schemas.microsoft.com/office/drawing/2014/main" id="{DC13F106-C0A4-48CE-98FD-14DD9E4439EE}"/>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1</a:t>
              </a:r>
            </a:p>
          </p:txBody>
        </p:sp>
        <p:sp>
          <p:nvSpPr>
            <p:cNvPr id="192" name="Rectangle 191">
              <a:extLst>
                <a:ext uri="{FF2B5EF4-FFF2-40B4-BE49-F238E27FC236}">
                  <a16:creationId xmlns:a16="http://schemas.microsoft.com/office/drawing/2014/main" id="{40E5EC1A-9A7D-4A01-A437-8CF1A6CE0DAD}"/>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2</a:t>
              </a:r>
            </a:p>
          </p:txBody>
        </p:sp>
        <p:sp>
          <p:nvSpPr>
            <p:cNvPr id="193" name="Rectangle 192">
              <a:extLst>
                <a:ext uri="{FF2B5EF4-FFF2-40B4-BE49-F238E27FC236}">
                  <a16:creationId xmlns:a16="http://schemas.microsoft.com/office/drawing/2014/main" id="{6975480B-F023-4363-8B0E-610A36B7979D}"/>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3</a:t>
              </a:r>
            </a:p>
          </p:txBody>
        </p:sp>
      </p:grpSp>
      <p:sp>
        <p:nvSpPr>
          <p:cNvPr id="194" name="Rectangle 193">
            <a:extLst>
              <a:ext uri="{FF2B5EF4-FFF2-40B4-BE49-F238E27FC236}">
                <a16:creationId xmlns:a16="http://schemas.microsoft.com/office/drawing/2014/main" id="{78E7332E-7134-4B2D-A8D0-85871403FB99}"/>
              </a:ext>
            </a:extLst>
          </p:cNvPr>
          <p:cNvSpPr/>
          <p:nvPr/>
        </p:nvSpPr>
        <p:spPr>
          <a:xfrm>
            <a:off x="6635546" y="4656844"/>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Regional Liaison</a:t>
            </a:r>
          </a:p>
          <a:p>
            <a:pPr marL="0" marR="0" lvl="0" indent="0" algn="ctr" defTabSz="466725" rtl="0" eaLnBrk="1" fontAlgn="auto" latinLnBrk="0" hangingPunct="1">
              <a:lnSpc>
                <a:spcPct val="90000"/>
              </a:lnSpc>
              <a:spcBef>
                <a:spcPct val="0"/>
              </a:spcBef>
              <a:spcAft>
                <a:spcPct val="35000"/>
              </a:spcAft>
              <a:buClrTx/>
              <a:buSzTx/>
              <a:buFontTx/>
              <a:buNone/>
              <a:tabLst/>
              <a:defRPr/>
            </a:pPr>
            <a:r>
              <a:rPr lang="en-US" sz="1000" b="1" dirty="0">
                <a:solidFill>
                  <a:prstClr val="white"/>
                </a:solidFill>
                <a:latin typeface="Calibri" panose="020F0502020204030204"/>
              </a:rPr>
              <a:t>Area 3</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cxnSp>
        <p:nvCxnSpPr>
          <p:cNvPr id="195" name="Straight Connector 194">
            <a:extLst>
              <a:ext uri="{FF2B5EF4-FFF2-40B4-BE49-F238E27FC236}">
                <a16:creationId xmlns:a16="http://schemas.microsoft.com/office/drawing/2014/main" id="{82D5AD2F-3559-4EFF-ADFD-0A50B57670B4}"/>
              </a:ext>
            </a:extLst>
          </p:cNvPr>
          <p:cNvCxnSpPr>
            <a:cxnSpLocks/>
          </p:cNvCxnSpPr>
          <p:nvPr/>
        </p:nvCxnSpPr>
        <p:spPr>
          <a:xfrm flipH="1">
            <a:off x="7123530" y="5452779"/>
            <a:ext cx="1721" cy="401901"/>
          </a:xfrm>
          <a:prstGeom prst="line">
            <a:avLst/>
          </a:prstGeom>
        </p:spPr>
        <p:style>
          <a:lnRef idx="1">
            <a:schemeClr val="accent1"/>
          </a:lnRef>
          <a:fillRef idx="0">
            <a:schemeClr val="accent1"/>
          </a:fillRef>
          <a:effectRef idx="0">
            <a:schemeClr val="accent1"/>
          </a:effectRef>
          <a:fontRef idx="minor">
            <a:schemeClr val="tx1"/>
          </a:fontRef>
        </p:style>
      </p:cxnSp>
      <p:grpSp>
        <p:nvGrpSpPr>
          <p:cNvPr id="196" name="Group 195">
            <a:extLst>
              <a:ext uri="{FF2B5EF4-FFF2-40B4-BE49-F238E27FC236}">
                <a16:creationId xmlns:a16="http://schemas.microsoft.com/office/drawing/2014/main" id="{E6B79857-225B-4C8D-B050-ADF417A3F901}"/>
              </a:ext>
            </a:extLst>
          </p:cNvPr>
          <p:cNvGrpSpPr/>
          <p:nvPr/>
        </p:nvGrpSpPr>
        <p:grpSpPr>
          <a:xfrm rot="5400000">
            <a:off x="6587285" y="5300855"/>
            <a:ext cx="806220" cy="705747"/>
            <a:chOff x="9848816" y="1825947"/>
            <a:chExt cx="1005908" cy="1038188"/>
          </a:xfrm>
          <a:solidFill>
            <a:srgbClr val="7757A1"/>
          </a:solidFill>
        </p:grpSpPr>
        <p:sp>
          <p:nvSpPr>
            <p:cNvPr id="197" name="Rectangle 196">
              <a:extLst>
                <a:ext uri="{FF2B5EF4-FFF2-40B4-BE49-F238E27FC236}">
                  <a16:creationId xmlns:a16="http://schemas.microsoft.com/office/drawing/2014/main" id="{29FF420F-598C-4733-88DB-C7F2042165DB}"/>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1</a:t>
              </a:r>
            </a:p>
          </p:txBody>
        </p:sp>
        <p:sp>
          <p:nvSpPr>
            <p:cNvPr id="198" name="Rectangle 197">
              <a:extLst>
                <a:ext uri="{FF2B5EF4-FFF2-40B4-BE49-F238E27FC236}">
                  <a16:creationId xmlns:a16="http://schemas.microsoft.com/office/drawing/2014/main" id="{C82C858E-E438-4F2D-9E2C-36651FF78D0D}"/>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2</a:t>
              </a:r>
            </a:p>
          </p:txBody>
        </p:sp>
        <p:sp>
          <p:nvSpPr>
            <p:cNvPr id="199" name="Rectangle 198">
              <a:extLst>
                <a:ext uri="{FF2B5EF4-FFF2-40B4-BE49-F238E27FC236}">
                  <a16:creationId xmlns:a16="http://schemas.microsoft.com/office/drawing/2014/main" id="{188D4FC5-FE79-4299-AE92-CDF7B663329B}"/>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3</a:t>
              </a:r>
            </a:p>
          </p:txBody>
        </p:sp>
      </p:grpSp>
      <p:sp>
        <p:nvSpPr>
          <p:cNvPr id="200" name="TextBox 199">
            <a:extLst>
              <a:ext uri="{FF2B5EF4-FFF2-40B4-BE49-F238E27FC236}">
                <a16:creationId xmlns:a16="http://schemas.microsoft.com/office/drawing/2014/main" id="{BE323403-D620-4A8C-8EE0-1CD0119DB891}"/>
              </a:ext>
            </a:extLst>
          </p:cNvPr>
          <p:cNvSpPr txBox="1"/>
          <p:nvPr/>
        </p:nvSpPr>
        <p:spPr>
          <a:xfrm>
            <a:off x="4914461" y="4410623"/>
            <a:ext cx="971550" cy="246221"/>
          </a:xfrm>
          <a:prstGeom prst="rect">
            <a:avLst/>
          </a:prstGeom>
          <a:noFill/>
        </p:spPr>
        <p:txBody>
          <a:bodyPr wrap="square" rtlCol="0">
            <a:spAutoFit/>
          </a:bodyPr>
          <a:lstStyle/>
          <a:p>
            <a:pPr algn="ctr"/>
            <a:r>
              <a:rPr lang="en-US" sz="1000" dirty="0"/>
              <a:t>Committee 1</a:t>
            </a:r>
          </a:p>
        </p:txBody>
      </p:sp>
      <p:sp>
        <p:nvSpPr>
          <p:cNvPr id="201" name="TextBox 200">
            <a:extLst>
              <a:ext uri="{FF2B5EF4-FFF2-40B4-BE49-F238E27FC236}">
                <a16:creationId xmlns:a16="http://schemas.microsoft.com/office/drawing/2014/main" id="{966D9948-87DA-4F07-A45D-0C2DD5840299}"/>
              </a:ext>
            </a:extLst>
          </p:cNvPr>
          <p:cNvSpPr txBox="1"/>
          <p:nvPr/>
        </p:nvSpPr>
        <p:spPr>
          <a:xfrm>
            <a:off x="5675121" y="4410622"/>
            <a:ext cx="971550" cy="246221"/>
          </a:xfrm>
          <a:prstGeom prst="rect">
            <a:avLst/>
          </a:prstGeom>
          <a:noFill/>
        </p:spPr>
        <p:txBody>
          <a:bodyPr wrap="square" rtlCol="0">
            <a:spAutoFit/>
          </a:bodyPr>
          <a:lstStyle/>
          <a:p>
            <a:pPr algn="ctr"/>
            <a:r>
              <a:rPr lang="en-US" sz="1000" dirty="0"/>
              <a:t>Committee 2</a:t>
            </a:r>
          </a:p>
        </p:txBody>
      </p:sp>
      <p:sp>
        <p:nvSpPr>
          <p:cNvPr id="202" name="TextBox 201">
            <a:extLst>
              <a:ext uri="{FF2B5EF4-FFF2-40B4-BE49-F238E27FC236}">
                <a16:creationId xmlns:a16="http://schemas.microsoft.com/office/drawing/2014/main" id="{93AF35FB-B361-46E0-A482-4F8CF8F0474E}"/>
              </a:ext>
            </a:extLst>
          </p:cNvPr>
          <p:cNvSpPr txBox="1"/>
          <p:nvPr/>
        </p:nvSpPr>
        <p:spPr>
          <a:xfrm>
            <a:off x="6507804" y="4410622"/>
            <a:ext cx="971550" cy="246221"/>
          </a:xfrm>
          <a:prstGeom prst="rect">
            <a:avLst/>
          </a:prstGeom>
          <a:noFill/>
        </p:spPr>
        <p:txBody>
          <a:bodyPr wrap="square" rtlCol="0">
            <a:spAutoFit/>
          </a:bodyPr>
          <a:lstStyle/>
          <a:p>
            <a:pPr algn="ctr"/>
            <a:r>
              <a:rPr lang="en-US" sz="1000" dirty="0"/>
              <a:t>Committee 3</a:t>
            </a:r>
          </a:p>
        </p:txBody>
      </p:sp>
      <p:sp>
        <p:nvSpPr>
          <p:cNvPr id="203" name="Rectangle 202">
            <a:extLst>
              <a:ext uri="{FF2B5EF4-FFF2-40B4-BE49-F238E27FC236}">
                <a16:creationId xmlns:a16="http://schemas.microsoft.com/office/drawing/2014/main" id="{649245D8-A70F-4D8B-85B4-A1C48DE0059B}"/>
              </a:ext>
            </a:extLst>
          </p:cNvPr>
          <p:cNvSpPr/>
          <p:nvPr/>
        </p:nvSpPr>
        <p:spPr>
          <a:xfrm>
            <a:off x="7834311" y="4650357"/>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Regional Liaison</a:t>
            </a:r>
          </a:p>
          <a:p>
            <a:pPr marL="0" marR="0" lvl="0" indent="0" algn="ctr" defTabSz="466725" rtl="0" eaLnBrk="1" fontAlgn="auto" latinLnBrk="0" hangingPunct="1">
              <a:lnSpc>
                <a:spcPct val="90000"/>
              </a:lnSpc>
              <a:spcBef>
                <a:spcPct val="0"/>
              </a:spcBef>
              <a:spcAft>
                <a:spcPct val="35000"/>
              </a:spcAft>
              <a:buClrTx/>
              <a:buSzTx/>
              <a:buFontTx/>
              <a:buNone/>
              <a:tabLst/>
              <a:defRPr/>
            </a:pPr>
            <a:r>
              <a:rPr lang="en-US" sz="1000" b="1" dirty="0">
                <a:solidFill>
                  <a:prstClr val="white"/>
                </a:solidFill>
                <a:latin typeface="Calibri" panose="020F0502020204030204"/>
              </a:rPr>
              <a:t>Area 1</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grpSp>
        <p:nvGrpSpPr>
          <p:cNvPr id="205" name="Group 204">
            <a:extLst>
              <a:ext uri="{FF2B5EF4-FFF2-40B4-BE49-F238E27FC236}">
                <a16:creationId xmlns:a16="http://schemas.microsoft.com/office/drawing/2014/main" id="{781B287F-73CC-4567-95C9-09E709E090F5}"/>
              </a:ext>
            </a:extLst>
          </p:cNvPr>
          <p:cNvGrpSpPr/>
          <p:nvPr/>
        </p:nvGrpSpPr>
        <p:grpSpPr>
          <a:xfrm rot="5400000">
            <a:off x="7786050" y="5294368"/>
            <a:ext cx="806220" cy="705747"/>
            <a:chOff x="9848816" y="1825947"/>
            <a:chExt cx="1005908" cy="1038188"/>
          </a:xfrm>
          <a:solidFill>
            <a:srgbClr val="7757A1"/>
          </a:solidFill>
        </p:grpSpPr>
        <p:sp>
          <p:nvSpPr>
            <p:cNvPr id="206" name="Rectangle 205">
              <a:extLst>
                <a:ext uri="{FF2B5EF4-FFF2-40B4-BE49-F238E27FC236}">
                  <a16:creationId xmlns:a16="http://schemas.microsoft.com/office/drawing/2014/main" id="{B0A4A3F0-C872-4203-9C18-BEF54FAB7DFE}"/>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Ambassador 1</a:t>
              </a:r>
            </a:p>
          </p:txBody>
        </p:sp>
        <p:sp>
          <p:nvSpPr>
            <p:cNvPr id="207" name="Rectangle 206">
              <a:extLst>
                <a:ext uri="{FF2B5EF4-FFF2-40B4-BE49-F238E27FC236}">
                  <a16:creationId xmlns:a16="http://schemas.microsoft.com/office/drawing/2014/main" id="{5229AE2B-C2CF-4656-B15C-3731BE468821}"/>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Ambassador 2</a:t>
              </a:r>
            </a:p>
          </p:txBody>
        </p:sp>
        <p:sp>
          <p:nvSpPr>
            <p:cNvPr id="208" name="Rectangle 207">
              <a:extLst>
                <a:ext uri="{FF2B5EF4-FFF2-40B4-BE49-F238E27FC236}">
                  <a16:creationId xmlns:a16="http://schemas.microsoft.com/office/drawing/2014/main" id="{F42ADF21-F5BF-4AC1-A0C8-32C0B470A5FC}"/>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Ambassador 3</a:t>
              </a:r>
            </a:p>
          </p:txBody>
        </p:sp>
      </p:grpSp>
      <p:sp>
        <p:nvSpPr>
          <p:cNvPr id="210" name="Rectangle 209">
            <a:extLst>
              <a:ext uri="{FF2B5EF4-FFF2-40B4-BE49-F238E27FC236}">
                <a16:creationId xmlns:a16="http://schemas.microsoft.com/office/drawing/2014/main" id="{F14344BA-517C-4A28-9358-C4F4FA5E070A}"/>
              </a:ext>
            </a:extLst>
          </p:cNvPr>
          <p:cNvSpPr/>
          <p:nvPr/>
        </p:nvSpPr>
        <p:spPr>
          <a:xfrm>
            <a:off x="8623546" y="4650357"/>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Regional Liaison </a:t>
            </a:r>
          </a:p>
          <a:p>
            <a:pPr marL="0" marR="0" lvl="0" indent="0" algn="ctr" defTabSz="466725" rtl="0" eaLnBrk="1" fontAlgn="auto" latinLnBrk="0" hangingPunct="1">
              <a:lnSpc>
                <a:spcPct val="90000"/>
              </a:lnSpc>
              <a:spcBef>
                <a:spcPct val="0"/>
              </a:spcBef>
              <a:spcAft>
                <a:spcPct val="35000"/>
              </a:spcAft>
              <a:buClrTx/>
              <a:buSzTx/>
              <a:buFontTx/>
              <a:buNone/>
              <a:tabLst/>
              <a:defRPr/>
            </a:pPr>
            <a:r>
              <a:rPr lang="en-US" sz="1000" b="1" dirty="0">
                <a:solidFill>
                  <a:prstClr val="white"/>
                </a:solidFill>
                <a:latin typeface="Calibri" panose="020F0502020204030204"/>
              </a:rPr>
              <a:t>Area 2</a:t>
            </a: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grpSp>
        <p:nvGrpSpPr>
          <p:cNvPr id="212" name="Group 211">
            <a:extLst>
              <a:ext uri="{FF2B5EF4-FFF2-40B4-BE49-F238E27FC236}">
                <a16:creationId xmlns:a16="http://schemas.microsoft.com/office/drawing/2014/main" id="{F8182786-F6F0-4514-A883-A000ED5D0393}"/>
              </a:ext>
            </a:extLst>
          </p:cNvPr>
          <p:cNvGrpSpPr/>
          <p:nvPr/>
        </p:nvGrpSpPr>
        <p:grpSpPr>
          <a:xfrm rot="5400000">
            <a:off x="8575285" y="5294368"/>
            <a:ext cx="806220" cy="705747"/>
            <a:chOff x="9848816" y="1825947"/>
            <a:chExt cx="1005908" cy="1038188"/>
          </a:xfrm>
          <a:solidFill>
            <a:srgbClr val="7757A1"/>
          </a:solidFill>
        </p:grpSpPr>
        <p:sp>
          <p:nvSpPr>
            <p:cNvPr id="213" name="Rectangle 212">
              <a:extLst>
                <a:ext uri="{FF2B5EF4-FFF2-40B4-BE49-F238E27FC236}">
                  <a16:creationId xmlns:a16="http://schemas.microsoft.com/office/drawing/2014/main" id="{9CF0195F-3F96-4EC6-BA99-D42E7772C65C}"/>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Ambassador 1</a:t>
              </a:r>
            </a:p>
          </p:txBody>
        </p:sp>
        <p:sp>
          <p:nvSpPr>
            <p:cNvPr id="214" name="Rectangle 213">
              <a:extLst>
                <a:ext uri="{FF2B5EF4-FFF2-40B4-BE49-F238E27FC236}">
                  <a16:creationId xmlns:a16="http://schemas.microsoft.com/office/drawing/2014/main" id="{4C1EFE12-2973-485F-A6FC-F2C38FCDB5EB}"/>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Ambassador 2</a:t>
              </a:r>
            </a:p>
          </p:txBody>
        </p:sp>
        <p:sp>
          <p:nvSpPr>
            <p:cNvPr id="215" name="Rectangle 214">
              <a:extLst>
                <a:ext uri="{FF2B5EF4-FFF2-40B4-BE49-F238E27FC236}">
                  <a16:creationId xmlns:a16="http://schemas.microsoft.com/office/drawing/2014/main" id="{E1343B9B-F755-4057-9DF2-CF57EE62D743}"/>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Ambassador 3</a:t>
              </a:r>
            </a:p>
          </p:txBody>
        </p:sp>
      </p:grpSp>
      <p:sp>
        <p:nvSpPr>
          <p:cNvPr id="216" name="Rectangle 215">
            <a:extLst>
              <a:ext uri="{FF2B5EF4-FFF2-40B4-BE49-F238E27FC236}">
                <a16:creationId xmlns:a16="http://schemas.microsoft.com/office/drawing/2014/main" id="{120BD0C6-70C1-40D7-A120-9325A3138500}"/>
              </a:ext>
            </a:extLst>
          </p:cNvPr>
          <p:cNvSpPr/>
          <p:nvPr/>
        </p:nvSpPr>
        <p:spPr>
          <a:xfrm>
            <a:off x="9427654" y="4650357"/>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Regional Liaison </a:t>
            </a:r>
          </a:p>
          <a:p>
            <a:pPr marL="0" marR="0" lvl="0" indent="0" algn="ctr" defTabSz="466725" rtl="0" eaLnBrk="1" fontAlgn="auto" latinLnBrk="0" hangingPunct="1">
              <a:lnSpc>
                <a:spcPct val="90000"/>
              </a:lnSpc>
              <a:spcBef>
                <a:spcPct val="0"/>
              </a:spcBef>
              <a:spcAft>
                <a:spcPct val="35000"/>
              </a:spcAft>
              <a:buClrTx/>
              <a:buSzTx/>
              <a:buFontTx/>
              <a:buNone/>
              <a:tabLst/>
              <a:defRPr/>
            </a:pPr>
            <a:r>
              <a:rPr lang="en-US" sz="1000" b="1" dirty="0">
                <a:solidFill>
                  <a:prstClr val="white"/>
                </a:solidFill>
                <a:latin typeface="Calibri" panose="020F0502020204030204"/>
              </a:rPr>
              <a:t>Area 3</a:t>
            </a: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cxnSp>
        <p:nvCxnSpPr>
          <p:cNvPr id="217" name="Straight Connector 216">
            <a:extLst>
              <a:ext uri="{FF2B5EF4-FFF2-40B4-BE49-F238E27FC236}">
                <a16:creationId xmlns:a16="http://schemas.microsoft.com/office/drawing/2014/main" id="{44A3A57D-DF03-4212-983D-6269EAD8A063}"/>
              </a:ext>
            </a:extLst>
          </p:cNvPr>
          <p:cNvCxnSpPr>
            <a:cxnSpLocks/>
          </p:cNvCxnSpPr>
          <p:nvPr/>
        </p:nvCxnSpPr>
        <p:spPr>
          <a:xfrm flipH="1">
            <a:off x="9915638" y="5446292"/>
            <a:ext cx="1721" cy="401901"/>
          </a:xfrm>
          <a:prstGeom prst="line">
            <a:avLst/>
          </a:prstGeom>
        </p:spPr>
        <p:style>
          <a:lnRef idx="1">
            <a:schemeClr val="accent1"/>
          </a:lnRef>
          <a:fillRef idx="0">
            <a:schemeClr val="accent1"/>
          </a:fillRef>
          <a:effectRef idx="0">
            <a:schemeClr val="accent1"/>
          </a:effectRef>
          <a:fontRef idx="minor">
            <a:schemeClr val="tx1"/>
          </a:fontRef>
        </p:style>
      </p:cxnSp>
      <p:grpSp>
        <p:nvGrpSpPr>
          <p:cNvPr id="218" name="Group 217">
            <a:extLst>
              <a:ext uri="{FF2B5EF4-FFF2-40B4-BE49-F238E27FC236}">
                <a16:creationId xmlns:a16="http://schemas.microsoft.com/office/drawing/2014/main" id="{844E5A2F-D853-4E97-B81C-2169F67C0753}"/>
              </a:ext>
            </a:extLst>
          </p:cNvPr>
          <p:cNvGrpSpPr/>
          <p:nvPr/>
        </p:nvGrpSpPr>
        <p:grpSpPr>
          <a:xfrm rot="5400000">
            <a:off x="9379393" y="5294368"/>
            <a:ext cx="806220" cy="705747"/>
            <a:chOff x="9848816" y="1825947"/>
            <a:chExt cx="1005908" cy="1038188"/>
          </a:xfrm>
          <a:solidFill>
            <a:srgbClr val="7757A1"/>
          </a:solidFill>
        </p:grpSpPr>
        <p:sp>
          <p:nvSpPr>
            <p:cNvPr id="219" name="Rectangle 218">
              <a:extLst>
                <a:ext uri="{FF2B5EF4-FFF2-40B4-BE49-F238E27FC236}">
                  <a16:creationId xmlns:a16="http://schemas.microsoft.com/office/drawing/2014/main" id="{5C01F5B6-D745-452B-A6B8-42A051C4358A}"/>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Ambassador 1</a:t>
              </a:r>
            </a:p>
          </p:txBody>
        </p:sp>
        <p:sp>
          <p:nvSpPr>
            <p:cNvPr id="220" name="Rectangle 219">
              <a:extLst>
                <a:ext uri="{FF2B5EF4-FFF2-40B4-BE49-F238E27FC236}">
                  <a16:creationId xmlns:a16="http://schemas.microsoft.com/office/drawing/2014/main" id="{257405DB-527A-49FB-9E45-925E5B153F19}"/>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Ambassador 2</a:t>
              </a:r>
            </a:p>
          </p:txBody>
        </p:sp>
        <p:sp>
          <p:nvSpPr>
            <p:cNvPr id="221" name="Rectangle 220">
              <a:extLst>
                <a:ext uri="{FF2B5EF4-FFF2-40B4-BE49-F238E27FC236}">
                  <a16:creationId xmlns:a16="http://schemas.microsoft.com/office/drawing/2014/main" id="{EBEB83CA-FCBD-4DEC-BBC6-9D074F84720F}"/>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Ambassador 3</a:t>
              </a:r>
            </a:p>
          </p:txBody>
        </p:sp>
      </p:grpSp>
      <p:sp>
        <p:nvSpPr>
          <p:cNvPr id="222" name="TextBox 221">
            <a:extLst>
              <a:ext uri="{FF2B5EF4-FFF2-40B4-BE49-F238E27FC236}">
                <a16:creationId xmlns:a16="http://schemas.microsoft.com/office/drawing/2014/main" id="{77F3676E-3C89-49F8-AC88-C780EE96501A}"/>
              </a:ext>
            </a:extLst>
          </p:cNvPr>
          <p:cNvSpPr txBox="1"/>
          <p:nvPr/>
        </p:nvSpPr>
        <p:spPr>
          <a:xfrm>
            <a:off x="7706569" y="4404136"/>
            <a:ext cx="971550" cy="246221"/>
          </a:xfrm>
          <a:prstGeom prst="rect">
            <a:avLst/>
          </a:prstGeom>
          <a:noFill/>
        </p:spPr>
        <p:txBody>
          <a:bodyPr wrap="square" rtlCol="0">
            <a:spAutoFit/>
          </a:bodyPr>
          <a:lstStyle/>
          <a:p>
            <a:pPr algn="ctr"/>
            <a:r>
              <a:rPr lang="en-US" sz="1000" dirty="0"/>
              <a:t>Committee 1</a:t>
            </a:r>
          </a:p>
        </p:txBody>
      </p:sp>
      <p:sp>
        <p:nvSpPr>
          <p:cNvPr id="223" name="TextBox 222">
            <a:extLst>
              <a:ext uri="{FF2B5EF4-FFF2-40B4-BE49-F238E27FC236}">
                <a16:creationId xmlns:a16="http://schemas.microsoft.com/office/drawing/2014/main" id="{02DF7D53-C387-43E6-8B42-A13E0D7C155F}"/>
              </a:ext>
            </a:extLst>
          </p:cNvPr>
          <p:cNvSpPr txBox="1"/>
          <p:nvPr/>
        </p:nvSpPr>
        <p:spPr>
          <a:xfrm>
            <a:off x="8495804" y="4404135"/>
            <a:ext cx="971550" cy="246221"/>
          </a:xfrm>
          <a:prstGeom prst="rect">
            <a:avLst/>
          </a:prstGeom>
          <a:noFill/>
        </p:spPr>
        <p:txBody>
          <a:bodyPr wrap="square" rtlCol="0">
            <a:spAutoFit/>
          </a:bodyPr>
          <a:lstStyle/>
          <a:p>
            <a:pPr algn="ctr"/>
            <a:r>
              <a:rPr lang="en-US" sz="1000" dirty="0"/>
              <a:t>Committee 2</a:t>
            </a:r>
          </a:p>
        </p:txBody>
      </p:sp>
      <p:sp>
        <p:nvSpPr>
          <p:cNvPr id="224" name="TextBox 223">
            <a:extLst>
              <a:ext uri="{FF2B5EF4-FFF2-40B4-BE49-F238E27FC236}">
                <a16:creationId xmlns:a16="http://schemas.microsoft.com/office/drawing/2014/main" id="{29E35B70-B737-4FB7-B9CF-E1E2A6E951CA}"/>
              </a:ext>
            </a:extLst>
          </p:cNvPr>
          <p:cNvSpPr txBox="1"/>
          <p:nvPr/>
        </p:nvSpPr>
        <p:spPr>
          <a:xfrm>
            <a:off x="9299912" y="4404135"/>
            <a:ext cx="971550" cy="246221"/>
          </a:xfrm>
          <a:prstGeom prst="rect">
            <a:avLst/>
          </a:prstGeom>
          <a:noFill/>
        </p:spPr>
        <p:txBody>
          <a:bodyPr wrap="square" rtlCol="0">
            <a:spAutoFit/>
          </a:bodyPr>
          <a:lstStyle/>
          <a:p>
            <a:pPr algn="ctr"/>
            <a:r>
              <a:rPr lang="en-US" sz="1000" dirty="0"/>
              <a:t>Committee 3</a:t>
            </a:r>
          </a:p>
        </p:txBody>
      </p:sp>
      <p:cxnSp>
        <p:nvCxnSpPr>
          <p:cNvPr id="38" name="Connector: Elbow 37">
            <a:extLst>
              <a:ext uri="{FF2B5EF4-FFF2-40B4-BE49-F238E27FC236}">
                <a16:creationId xmlns:a16="http://schemas.microsoft.com/office/drawing/2014/main" id="{9A67BC03-8DCB-4D61-9BF4-693983B10EDC}"/>
              </a:ext>
            </a:extLst>
          </p:cNvPr>
          <p:cNvCxnSpPr>
            <a:cxnSpLocks/>
            <a:stCxn id="7" idx="2"/>
            <a:endCxn id="123" idx="0"/>
          </p:cNvCxnSpPr>
          <p:nvPr/>
        </p:nvCxnSpPr>
        <p:spPr>
          <a:xfrm rot="16200000" flipH="1">
            <a:off x="7102001" y="1599592"/>
            <a:ext cx="931245" cy="2826806"/>
          </a:xfrm>
          <a:prstGeom prst="bentConnector3">
            <a:avLst>
              <a:gd name="adj1" fmla="val 69434"/>
            </a:avLst>
          </a:prstGeom>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058402BE-77AB-4E72-A3CB-08AA7EFDBB79}"/>
              </a:ext>
            </a:extLst>
          </p:cNvPr>
          <p:cNvCxnSpPr>
            <a:cxnSpLocks/>
            <a:stCxn id="7" idx="2"/>
            <a:endCxn id="124" idx="1"/>
          </p:cNvCxnSpPr>
          <p:nvPr/>
        </p:nvCxnSpPr>
        <p:spPr>
          <a:xfrm rot="16200000" flipH="1">
            <a:off x="6535771" y="2165822"/>
            <a:ext cx="195892" cy="95899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41C46DD7-E99A-424F-A7EF-9B2C6BE445F5}"/>
              </a:ext>
            </a:extLst>
          </p:cNvPr>
          <p:cNvCxnSpPr>
            <a:cxnSpLocks/>
            <a:stCxn id="7" idx="2"/>
            <a:endCxn id="122" idx="0"/>
          </p:cNvCxnSpPr>
          <p:nvPr/>
        </p:nvCxnSpPr>
        <p:spPr>
          <a:xfrm rot="16200000" flipH="1">
            <a:off x="5700642" y="3000950"/>
            <a:ext cx="907781" cy="62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7E88DC66-9836-43A1-87AC-C76292AC8AFF}"/>
              </a:ext>
            </a:extLst>
          </p:cNvPr>
          <p:cNvCxnSpPr>
            <a:cxnSpLocks/>
            <a:endCxn id="47" idx="0"/>
          </p:cNvCxnSpPr>
          <p:nvPr/>
        </p:nvCxnSpPr>
        <p:spPr>
          <a:xfrm rot="10800000" flipV="1">
            <a:off x="3271989" y="3205124"/>
            <a:ext cx="2888745" cy="250029"/>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27" name="Connector: Elbow 226">
            <a:extLst>
              <a:ext uri="{FF2B5EF4-FFF2-40B4-BE49-F238E27FC236}">
                <a16:creationId xmlns:a16="http://schemas.microsoft.com/office/drawing/2014/main" id="{57B313C4-3E92-447B-A541-06995AED58A6}"/>
              </a:ext>
            </a:extLst>
          </p:cNvPr>
          <p:cNvCxnSpPr>
            <a:cxnSpLocks/>
            <a:stCxn id="47" idx="2"/>
            <a:endCxn id="36" idx="0"/>
          </p:cNvCxnSpPr>
          <p:nvPr/>
        </p:nvCxnSpPr>
        <p:spPr>
          <a:xfrm rot="5400000">
            <a:off x="2772548" y="3904696"/>
            <a:ext cx="213230" cy="78565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29" name="Connector: Elbow 228">
            <a:extLst>
              <a:ext uri="{FF2B5EF4-FFF2-40B4-BE49-F238E27FC236}">
                <a16:creationId xmlns:a16="http://schemas.microsoft.com/office/drawing/2014/main" id="{00C37857-29CA-4314-A9F8-8643B91AEF90}"/>
              </a:ext>
            </a:extLst>
          </p:cNvPr>
          <p:cNvCxnSpPr>
            <a:cxnSpLocks/>
          </p:cNvCxnSpPr>
          <p:nvPr/>
        </p:nvCxnSpPr>
        <p:spPr>
          <a:xfrm rot="5400000">
            <a:off x="5657871" y="3894687"/>
            <a:ext cx="213230" cy="78565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30" name="Connector: Elbow 229">
            <a:extLst>
              <a:ext uri="{FF2B5EF4-FFF2-40B4-BE49-F238E27FC236}">
                <a16:creationId xmlns:a16="http://schemas.microsoft.com/office/drawing/2014/main" id="{5EBDDB16-0895-4215-80A5-6BC1CA2E4E96}"/>
              </a:ext>
            </a:extLst>
          </p:cNvPr>
          <p:cNvCxnSpPr>
            <a:cxnSpLocks/>
          </p:cNvCxnSpPr>
          <p:nvPr/>
        </p:nvCxnSpPr>
        <p:spPr>
          <a:xfrm rot="5400000">
            <a:off x="8489576" y="3928160"/>
            <a:ext cx="213230" cy="78565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32" name="Connector: Elbow 231">
            <a:extLst>
              <a:ext uri="{FF2B5EF4-FFF2-40B4-BE49-F238E27FC236}">
                <a16:creationId xmlns:a16="http://schemas.microsoft.com/office/drawing/2014/main" id="{265326A0-A3D7-4BA5-AE0D-46A0E6F68EC9}"/>
              </a:ext>
            </a:extLst>
          </p:cNvPr>
          <p:cNvCxnSpPr>
            <a:cxnSpLocks/>
            <a:stCxn id="47" idx="2"/>
            <a:endCxn id="143" idx="0"/>
          </p:cNvCxnSpPr>
          <p:nvPr/>
        </p:nvCxnSpPr>
        <p:spPr>
          <a:xfrm rot="16200000" flipH="1">
            <a:off x="3167166" y="4295727"/>
            <a:ext cx="213229" cy="358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37" name="Connector: Elbow 236">
            <a:extLst>
              <a:ext uri="{FF2B5EF4-FFF2-40B4-BE49-F238E27FC236}">
                <a16:creationId xmlns:a16="http://schemas.microsoft.com/office/drawing/2014/main" id="{EF31C5F4-F056-4766-9401-25D9D311113F}"/>
              </a:ext>
            </a:extLst>
          </p:cNvPr>
          <p:cNvCxnSpPr>
            <a:cxnSpLocks/>
            <a:stCxn id="122" idx="2"/>
            <a:endCxn id="201" idx="0"/>
          </p:cNvCxnSpPr>
          <p:nvPr/>
        </p:nvCxnSpPr>
        <p:spPr>
          <a:xfrm rot="16200000" flipH="1">
            <a:off x="6048012" y="4297738"/>
            <a:ext cx="219716" cy="605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41" name="Connector: Elbow 240">
            <a:extLst>
              <a:ext uri="{FF2B5EF4-FFF2-40B4-BE49-F238E27FC236}">
                <a16:creationId xmlns:a16="http://schemas.microsoft.com/office/drawing/2014/main" id="{0AB6B217-1732-4148-BF12-56329B62CD42}"/>
              </a:ext>
            </a:extLst>
          </p:cNvPr>
          <p:cNvCxnSpPr>
            <a:cxnSpLocks/>
            <a:stCxn id="123" idx="2"/>
            <a:endCxn id="223" idx="0"/>
          </p:cNvCxnSpPr>
          <p:nvPr/>
        </p:nvCxnSpPr>
        <p:spPr>
          <a:xfrm rot="16200000" flipH="1">
            <a:off x="8886420" y="4308975"/>
            <a:ext cx="189765" cy="553"/>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44" name="Connector: Elbow 243">
            <a:extLst>
              <a:ext uri="{FF2B5EF4-FFF2-40B4-BE49-F238E27FC236}">
                <a16:creationId xmlns:a16="http://schemas.microsoft.com/office/drawing/2014/main" id="{ECF225A1-BDFD-499A-877F-69721E7263F8}"/>
              </a:ext>
            </a:extLst>
          </p:cNvPr>
          <p:cNvCxnSpPr>
            <a:cxnSpLocks/>
            <a:stCxn id="47" idx="2"/>
            <a:endCxn id="144" idx="0"/>
          </p:cNvCxnSpPr>
          <p:nvPr/>
        </p:nvCxnSpPr>
        <p:spPr>
          <a:xfrm rot="16200000" flipH="1">
            <a:off x="3569220" y="3893673"/>
            <a:ext cx="213229" cy="807693"/>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47" name="Connector: Elbow 246">
            <a:extLst>
              <a:ext uri="{FF2B5EF4-FFF2-40B4-BE49-F238E27FC236}">
                <a16:creationId xmlns:a16="http://schemas.microsoft.com/office/drawing/2014/main" id="{3E9622AD-02BB-42FE-A0B0-C560B3E3CEAE}"/>
              </a:ext>
            </a:extLst>
          </p:cNvPr>
          <p:cNvCxnSpPr>
            <a:cxnSpLocks/>
            <a:stCxn id="122" idx="2"/>
            <a:endCxn id="202" idx="0"/>
          </p:cNvCxnSpPr>
          <p:nvPr/>
        </p:nvCxnSpPr>
        <p:spPr>
          <a:xfrm rot="16200000" flipH="1">
            <a:off x="6464354" y="3881397"/>
            <a:ext cx="219716" cy="838734"/>
          </a:xfrm>
          <a:prstGeom prst="bentConnector3">
            <a:avLst>
              <a:gd name="adj1" fmla="val 45665"/>
            </a:avLst>
          </a:prstGeom>
        </p:spPr>
        <p:style>
          <a:lnRef idx="1">
            <a:schemeClr val="accent1"/>
          </a:lnRef>
          <a:fillRef idx="0">
            <a:schemeClr val="accent1"/>
          </a:fillRef>
          <a:effectRef idx="0">
            <a:schemeClr val="accent1"/>
          </a:effectRef>
          <a:fontRef idx="minor">
            <a:schemeClr val="tx1"/>
          </a:fontRef>
        </p:style>
      </p:cxnSp>
      <p:cxnSp>
        <p:nvCxnSpPr>
          <p:cNvPr id="250" name="Connector: Elbow 249">
            <a:extLst>
              <a:ext uri="{FF2B5EF4-FFF2-40B4-BE49-F238E27FC236}">
                <a16:creationId xmlns:a16="http://schemas.microsoft.com/office/drawing/2014/main" id="{87F29D22-A783-4013-818B-53E19BCDE74B}"/>
              </a:ext>
            </a:extLst>
          </p:cNvPr>
          <p:cNvCxnSpPr>
            <a:cxnSpLocks/>
            <a:stCxn id="123" idx="2"/>
            <a:endCxn id="224" idx="0"/>
          </p:cNvCxnSpPr>
          <p:nvPr/>
        </p:nvCxnSpPr>
        <p:spPr>
          <a:xfrm rot="16200000" flipH="1">
            <a:off x="9288474" y="3906921"/>
            <a:ext cx="189765" cy="804661"/>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4EAD9061-D38C-43AB-B77B-0EDAE6B7C658}"/>
              </a:ext>
            </a:extLst>
          </p:cNvPr>
          <p:cNvSpPr txBox="1"/>
          <p:nvPr/>
        </p:nvSpPr>
        <p:spPr>
          <a:xfrm>
            <a:off x="5487072" y="6209241"/>
            <a:ext cx="1592590" cy="461665"/>
          </a:xfrm>
          <a:prstGeom prst="rect">
            <a:avLst/>
          </a:prstGeom>
          <a:solidFill>
            <a:srgbClr val="FBF281"/>
          </a:solidFill>
        </p:spPr>
        <p:txBody>
          <a:bodyPr wrap="square" rtlCol="0">
            <a:spAutoFit/>
          </a:bodyPr>
          <a:lstStyle/>
          <a:p>
            <a:pPr algn="ctr"/>
            <a:r>
              <a:rPr lang="en-US" sz="1200" b="1" dirty="0">
                <a:latin typeface="DIN Next LT Pro" panose="020B0503020203050203" pitchFamily="34" charset="0"/>
              </a:rPr>
              <a:t>Customer focus:</a:t>
            </a:r>
          </a:p>
          <a:p>
            <a:pPr algn="ctr"/>
            <a:r>
              <a:rPr lang="en-US" sz="1200" dirty="0">
                <a:latin typeface="DIN Next LT Pro" panose="020B0503020203050203" pitchFamily="34" charset="0"/>
              </a:rPr>
              <a:t>CP companies</a:t>
            </a:r>
          </a:p>
        </p:txBody>
      </p:sp>
      <p:sp>
        <p:nvSpPr>
          <p:cNvPr id="106" name="Rectangle 105">
            <a:extLst>
              <a:ext uri="{FF2B5EF4-FFF2-40B4-BE49-F238E27FC236}">
                <a16:creationId xmlns:a16="http://schemas.microsoft.com/office/drawing/2014/main" id="{34F93915-8E4C-4F52-9AF5-A391C06E46C4}"/>
              </a:ext>
            </a:extLst>
          </p:cNvPr>
          <p:cNvSpPr/>
          <p:nvPr/>
        </p:nvSpPr>
        <p:spPr>
          <a:xfrm>
            <a:off x="8066715" y="2492000"/>
            <a:ext cx="1596338" cy="232361"/>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Committee</a:t>
            </a:r>
            <a:r>
              <a:rPr kumimoji="0" lang="en-US" sz="1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Chair: operations</a:t>
            </a: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458DD7BB-44A2-40E2-B358-69AC53146842}"/>
              </a:ext>
            </a:extLst>
          </p:cNvPr>
          <p:cNvSpPr/>
          <p:nvPr/>
        </p:nvSpPr>
        <p:spPr>
          <a:xfrm>
            <a:off x="8071583" y="2823109"/>
            <a:ext cx="1596338" cy="232361"/>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Committee</a:t>
            </a:r>
            <a:r>
              <a:rPr kumimoji="0" lang="en-US" sz="1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Chair: </a:t>
            </a:r>
            <a:r>
              <a:rPr lang="en-US" sz="1000" b="1" dirty="0">
                <a:solidFill>
                  <a:prstClr val="white"/>
                </a:solidFill>
                <a:latin typeface="Calibri" panose="020F0502020204030204"/>
              </a:rPr>
              <a:t>insights</a:t>
            </a: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sp>
        <p:nvSpPr>
          <p:cNvPr id="108" name="Rectangle 107">
            <a:extLst>
              <a:ext uri="{FF2B5EF4-FFF2-40B4-BE49-F238E27FC236}">
                <a16:creationId xmlns:a16="http://schemas.microsoft.com/office/drawing/2014/main" id="{A72C7693-8C5B-4975-9B1C-78CC182C8D93}"/>
              </a:ext>
            </a:extLst>
          </p:cNvPr>
          <p:cNvSpPr/>
          <p:nvPr/>
        </p:nvSpPr>
        <p:spPr>
          <a:xfrm>
            <a:off x="9731129" y="2500525"/>
            <a:ext cx="877983" cy="244158"/>
          </a:xfrm>
          <a:prstGeom prst="rect">
            <a:avLst/>
          </a:prstGeom>
          <a:solidFill>
            <a:srgbClr val="7757A1"/>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Operations committee</a:t>
            </a:r>
          </a:p>
        </p:txBody>
      </p:sp>
      <p:sp>
        <p:nvSpPr>
          <p:cNvPr id="109" name="Rectangle 108">
            <a:extLst>
              <a:ext uri="{FF2B5EF4-FFF2-40B4-BE49-F238E27FC236}">
                <a16:creationId xmlns:a16="http://schemas.microsoft.com/office/drawing/2014/main" id="{0B62C3B0-A42F-4FB5-A913-E48F7BE68D1E}"/>
              </a:ext>
            </a:extLst>
          </p:cNvPr>
          <p:cNvSpPr/>
          <p:nvPr/>
        </p:nvSpPr>
        <p:spPr>
          <a:xfrm>
            <a:off x="9731130" y="2823109"/>
            <a:ext cx="877983" cy="244158"/>
          </a:xfrm>
          <a:prstGeom prst="rect">
            <a:avLst/>
          </a:prstGeom>
          <a:solidFill>
            <a:srgbClr val="7757A1"/>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Insights committee</a:t>
            </a:r>
          </a:p>
        </p:txBody>
      </p:sp>
      <p:sp>
        <p:nvSpPr>
          <p:cNvPr id="96" name="TextBox 95">
            <a:extLst>
              <a:ext uri="{FF2B5EF4-FFF2-40B4-BE49-F238E27FC236}">
                <a16:creationId xmlns:a16="http://schemas.microsoft.com/office/drawing/2014/main" id="{E7AB8562-023A-48F5-A311-51B0437C3773}"/>
              </a:ext>
            </a:extLst>
          </p:cNvPr>
          <p:cNvSpPr txBox="1"/>
          <p:nvPr/>
        </p:nvSpPr>
        <p:spPr>
          <a:xfrm>
            <a:off x="2255551" y="6189775"/>
            <a:ext cx="2047186" cy="461665"/>
          </a:xfrm>
          <a:prstGeom prst="rect">
            <a:avLst/>
          </a:prstGeom>
          <a:solidFill>
            <a:srgbClr val="F9EB3B"/>
          </a:solidFill>
        </p:spPr>
        <p:txBody>
          <a:bodyPr wrap="square" rtlCol="0">
            <a:spAutoFit/>
          </a:bodyPr>
          <a:lstStyle/>
          <a:p>
            <a:pPr algn="ctr"/>
            <a:r>
              <a:rPr lang="en-US" sz="1200" b="1" dirty="0">
                <a:latin typeface="DIN Next LT Pro" panose="020B0503020203050203" pitchFamily="34" charset="0"/>
              </a:rPr>
              <a:t>Customer focus: </a:t>
            </a:r>
            <a:r>
              <a:rPr lang="en-US" sz="1200" dirty="0">
                <a:latin typeface="DIN Next LT Pro" panose="020B0503020203050203" pitchFamily="34" charset="0"/>
              </a:rPr>
              <a:t>prospects and non-CP sponsors</a:t>
            </a:r>
          </a:p>
        </p:txBody>
      </p:sp>
      <p:sp>
        <p:nvSpPr>
          <p:cNvPr id="98" name="TextBox 97">
            <a:extLst>
              <a:ext uri="{FF2B5EF4-FFF2-40B4-BE49-F238E27FC236}">
                <a16:creationId xmlns:a16="http://schemas.microsoft.com/office/drawing/2014/main" id="{F8C9DD45-5CB3-43E5-9F6F-5884C94C6B03}"/>
              </a:ext>
            </a:extLst>
          </p:cNvPr>
          <p:cNvSpPr txBox="1"/>
          <p:nvPr/>
        </p:nvSpPr>
        <p:spPr>
          <a:xfrm>
            <a:off x="5205758" y="6196317"/>
            <a:ext cx="2047186" cy="461665"/>
          </a:xfrm>
          <a:prstGeom prst="rect">
            <a:avLst/>
          </a:prstGeom>
          <a:solidFill>
            <a:srgbClr val="F9EB3B"/>
          </a:solidFill>
        </p:spPr>
        <p:txBody>
          <a:bodyPr wrap="square" rtlCol="0">
            <a:spAutoFit/>
          </a:bodyPr>
          <a:lstStyle/>
          <a:p>
            <a:pPr algn="ctr"/>
            <a:r>
              <a:rPr lang="en-US" sz="1200" b="1" dirty="0">
                <a:latin typeface="DIN Next LT Pro" panose="020B0503020203050203" pitchFamily="34" charset="0"/>
              </a:rPr>
              <a:t>Customer focus:</a:t>
            </a:r>
          </a:p>
          <a:p>
            <a:pPr algn="ctr"/>
            <a:r>
              <a:rPr lang="en-US" sz="1200" dirty="0">
                <a:latin typeface="DIN Next LT Pro" panose="020B0503020203050203" pitchFamily="34" charset="0"/>
              </a:rPr>
              <a:t>CP companies</a:t>
            </a:r>
          </a:p>
        </p:txBody>
      </p:sp>
      <p:sp>
        <p:nvSpPr>
          <p:cNvPr id="99" name="TextBox 98">
            <a:extLst>
              <a:ext uri="{FF2B5EF4-FFF2-40B4-BE49-F238E27FC236}">
                <a16:creationId xmlns:a16="http://schemas.microsoft.com/office/drawing/2014/main" id="{4300A6C8-A387-4742-8C2A-CA5A13B6522B}"/>
              </a:ext>
            </a:extLst>
          </p:cNvPr>
          <p:cNvSpPr txBox="1"/>
          <p:nvPr/>
        </p:nvSpPr>
        <p:spPr>
          <a:xfrm>
            <a:off x="8074139" y="6168952"/>
            <a:ext cx="2047186" cy="461665"/>
          </a:xfrm>
          <a:prstGeom prst="rect">
            <a:avLst/>
          </a:prstGeom>
          <a:solidFill>
            <a:srgbClr val="F9EB3B"/>
          </a:solidFill>
        </p:spPr>
        <p:txBody>
          <a:bodyPr wrap="square" rtlCol="0">
            <a:spAutoFit/>
          </a:bodyPr>
          <a:lstStyle/>
          <a:p>
            <a:pPr algn="ctr"/>
            <a:r>
              <a:rPr lang="en-US" sz="1200" b="1" dirty="0">
                <a:latin typeface="DIN Next LT Pro" panose="020B0503020203050203" pitchFamily="34" charset="0"/>
              </a:rPr>
              <a:t>Customer focus: </a:t>
            </a:r>
            <a:r>
              <a:rPr lang="en-US" sz="1200" dirty="0">
                <a:latin typeface="DIN Next LT Pro" panose="020B0503020203050203" pitchFamily="34" charset="0"/>
              </a:rPr>
              <a:t>Ambassador Program sites</a:t>
            </a:r>
          </a:p>
        </p:txBody>
      </p:sp>
      <p:sp>
        <p:nvSpPr>
          <p:cNvPr id="100" name="TextBox 99">
            <a:extLst>
              <a:ext uri="{FF2B5EF4-FFF2-40B4-BE49-F238E27FC236}">
                <a16:creationId xmlns:a16="http://schemas.microsoft.com/office/drawing/2014/main" id="{A3D7A42D-874B-45EF-AE50-F8435259146D}"/>
              </a:ext>
            </a:extLst>
          </p:cNvPr>
          <p:cNvSpPr txBox="1"/>
          <p:nvPr/>
        </p:nvSpPr>
        <p:spPr>
          <a:xfrm>
            <a:off x="8153400" y="1925327"/>
            <a:ext cx="2047186" cy="461665"/>
          </a:xfrm>
          <a:prstGeom prst="rect">
            <a:avLst/>
          </a:prstGeom>
          <a:solidFill>
            <a:srgbClr val="F9EB3B"/>
          </a:solidFill>
        </p:spPr>
        <p:txBody>
          <a:bodyPr wrap="square" rtlCol="0">
            <a:spAutoFit/>
          </a:bodyPr>
          <a:lstStyle/>
          <a:p>
            <a:pPr algn="ctr"/>
            <a:r>
              <a:rPr lang="en-US" sz="1200" b="1" dirty="0">
                <a:latin typeface="DIN Next LT Pro" panose="020B0503020203050203" pitchFamily="34" charset="0"/>
              </a:rPr>
              <a:t>Focus: </a:t>
            </a:r>
            <a:r>
              <a:rPr lang="en-US" sz="1200" dirty="0">
                <a:latin typeface="DIN Next LT Pro" panose="020B0503020203050203" pitchFamily="34" charset="0"/>
              </a:rPr>
              <a:t>COE ops/admin and MR insights</a:t>
            </a:r>
          </a:p>
        </p:txBody>
      </p:sp>
      <p:sp>
        <p:nvSpPr>
          <p:cNvPr id="110" name="TextBox 109">
            <a:extLst>
              <a:ext uri="{FF2B5EF4-FFF2-40B4-BE49-F238E27FC236}">
                <a16:creationId xmlns:a16="http://schemas.microsoft.com/office/drawing/2014/main" id="{17D4C688-BD68-4D39-A8D2-4B79C19CBDDE}"/>
              </a:ext>
            </a:extLst>
          </p:cNvPr>
          <p:cNvSpPr txBox="1"/>
          <p:nvPr/>
        </p:nvSpPr>
        <p:spPr>
          <a:xfrm>
            <a:off x="7736564" y="417994"/>
            <a:ext cx="4436326"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Calibri" panose="020F0502020204030204"/>
              </a:rPr>
              <a:t>Each region can have as few or as many</a:t>
            </a:r>
            <a:r>
              <a:rPr kumimoji="0" lang="en-US" sz="1400" b="1" i="0" u="none" strike="noStrike" kern="1200" cap="none" spc="0" normalizeH="0" noProof="0" dirty="0">
                <a:ln>
                  <a:noFill/>
                </a:ln>
                <a:effectLst/>
                <a:uLnTx/>
                <a:uFillTx/>
                <a:latin typeface="Calibri" panose="020F0502020204030204"/>
              </a:rPr>
              <a:t> committees as necessary in each focus area to serve their geography. </a:t>
            </a:r>
            <a:endParaRPr kumimoji="0" lang="en-US" sz="1400" b="0" i="0" u="none" strike="noStrike" kern="1200" cap="none" spc="0" normalizeH="0" baseline="0" noProof="0" dirty="0">
              <a:ln>
                <a:noFill/>
              </a:ln>
              <a:effectLst/>
              <a:uLnTx/>
              <a:uFillTx/>
              <a:latin typeface="Calibri" panose="020F0502020204030204"/>
            </a:endParaRPr>
          </a:p>
        </p:txBody>
      </p:sp>
      <p:sp>
        <p:nvSpPr>
          <p:cNvPr id="3" name="TextBox 2">
            <a:extLst>
              <a:ext uri="{FF2B5EF4-FFF2-40B4-BE49-F238E27FC236}">
                <a16:creationId xmlns:a16="http://schemas.microsoft.com/office/drawing/2014/main" id="{DEC7C53D-09E2-4031-A95D-6860D8099905}"/>
              </a:ext>
            </a:extLst>
          </p:cNvPr>
          <p:cNvSpPr txBox="1"/>
          <p:nvPr/>
        </p:nvSpPr>
        <p:spPr>
          <a:xfrm>
            <a:off x="204434" y="3899467"/>
            <a:ext cx="1843465" cy="1569660"/>
          </a:xfrm>
          <a:prstGeom prst="rect">
            <a:avLst/>
          </a:prstGeom>
          <a:noFill/>
        </p:spPr>
        <p:txBody>
          <a:bodyPr wrap="square" rtlCol="0">
            <a:spAutoFit/>
          </a:bodyPr>
          <a:lstStyle/>
          <a:p>
            <a:r>
              <a:rPr lang="en-US" sz="1200" dirty="0"/>
              <a:t>Committees are to be defined by the region based on needs/ geography and are not dedicated to a chapter, just the companies within the defined geographic area</a:t>
            </a:r>
          </a:p>
        </p:txBody>
      </p:sp>
    </p:spTree>
    <p:extLst>
      <p:ext uri="{BB962C8B-B14F-4D97-AF65-F5344CB8AC3E}">
        <p14:creationId xmlns:p14="http://schemas.microsoft.com/office/powerpoint/2010/main" val="2697165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C8A53E-C5D2-4CA6-B164-42E5ACAA44AB}"/>
              </a:ext>
            </a:extLst>
          </p:cNvPr>
          <p:cNvSpPr>
            <a:spLocks noGrp="1"/>
          </p:cNvSpPr>
          <p:nvPr>
            <p:ph type="sldNum" sz="quarter" idx="12"/>
          </p:nvPr>
        </p:nvSpPr>
        <p:spPr/>
        <p:txBody>
          <a:bodyPr/>
          <a:lstStyle/>
          <a:p>
            <a:fld id="{0AB816CF-AA9B-43E8-B03A-27A77900809F}" type="slidenum">
              <a:rPr lang="en-US" smtClean="0"/>
              <a:pPr/>
              <a:t>34</a:t>
            </a:fld>
            <a:endParaRPr lang="en-US" dirty="0"/>
          </a:p>
        </p:txBody>
      </p:sp>
      <p:sp>
        <p:nvSpPr>
          <p:cNvPr id="5" name="Title 1">
            <a:extLst>
              <a:ext uri="{FF2B5EF4-FFF2-40B4-BE49-F238E27FC236}">
                <a16:creationId xmlns:a16="http://schemas.microsoft.com/office/drawing/2014/main" id="{CE924803-0494-4660-87D8-B5697A67B9CC}"/>
              </a:ext>
            </a:extLst>
          </p:cNvPr>
          <p:cNvSpPr txBox="1">
            <a:spLocks/>
          </p:cNvSpPr>
          <p:nvPr/>
        </p:nvSpPr>
        <p:spPr>
          <a:xfrm>
            <a:off x="2898713" y="2766218"/>
            <a:ext cx="929328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2"/>
                </a:solidFill>
                <a:latin typeface="Palatino Linotype" panose="02040502050505030304" pitchFamily="18" charset="0"/>
              </a:rPr>
              <a:t>Module 5: what’s expected of me</a:t>
            </a:r>
          </a:p>
        </p:txBody>
      </p:sp>
    </p:spTree>
    <p:extLst>
      <p:ext uri="{BB962C8B-B14F-4D97-AF65-F5344CB8AC3E}">
        <p14:creationId xmlns:p14="http://schemas.microsoft.com/office/powerpoint/2010/main" val="1146801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27BA2EA-9F05-4889-A770-4EA4EC5AFB50}"/>
              </a:ext>
            </a:extLst>
          </p:cNvPr>
          <p:cNvSpPr>
            <a:spLocks noGrp="1"/>
          </p:cNvSpPr>
          <p:nvPr>
            <p:ph type="sldNum" sz="quarter" idx="11"/>
          </p:nvPr>
        </p:nvSpPr>
        <p:spPr/>
        <p:txBody>
          <a:bodyPr/>
          <a:lstStyle/>
          <a:p>
            <a:fld id="{CB770E5B-A088-45B1-B0D1-069BF9352BC7}" type="slidenum">
              <a:rPr lang="en-US" smtClean="0"/>
              <a:pPr/>
              <a:t>35</a:t>
            </a:fld>
            <a:endParaRPr lang="en-US"/>
          </a:p>
        </p:txBody>
      </p:sp>
      <p:sp>
        <p:nvSpPr>
          <p:cNvPr id="4" name="Title 3">
            <a:extLst>
              <a:ext uri="{FF2B5EF4-FFF2-40B4-BE49-F238E27FC236}">
                <a16:creationId xmlns:a16="http://schemas.microsoft.com/office/drawing/2014/main" id="{9563551F-3300-4B80-8866-0611AB341055}"/>
              </a:ext>
            </a:extLst>
          </p:cNvPr>
          <p:cNvSpPr>
            <a:spLocks noGrp="1"/>
          </p:cNvSpPr>
          <p:nvPr>
            <p:ph type="title"/>
          </p:nvPr>
        </p:nvSpPr>
        <p:spPr/>
        <p:txBody>
          <a:bodyPr/>
          <a:lstStyle/>
          <a:p>
            <a:r>
              <a:rPr lang="en-US" dirty="0">
                <a:solidFill>
                  <a:srgbClr val="FB515B"/>
                </a:solidFill>
                <a:latin typeface="Palatino Linotype" panose="02040502050505030304" pitchFamily="18" charset="0"/>
              </a:rPr>
              <a:t>Corporate Relations department</a:t>
            </a:r>
          </a:p>
        </p:txBody>
      </p:sp>
      <p:sp>
        <p:nvSpPr>
          <p:cNvPr id="5" name="Rectangle 1">
            <a:extLst>
              <a:ext uri="{FF2B5EF4-FFF2-40B4-BE49-F238E27FC236}">
                <a16:creationId xmlns:a16="http://schemas.microsoft.com/office/drawing/2014/main" id="{775A385C-D141-4F94-A8A1-ED1EF89162DF}"/>
              </a:ext>
            </a:extLst>
          </p:cNvPr>
          <p:cNvSpPr>
            <a:spLocks noGrp="1" noChangeArrowheads="1"/>
          </p:cNvSpPr>
          <p:nvPr>
            <p:ph type="body" sz="quarter" idx="10"/>
          </p:nvPr>
        </p:nvSpPr>
        <p:spPr bwMode="auto">
          <a:xfrm>
            <a:off x="2888972" y="1714324"/>
            <a:ext cx="8310251" cy="3656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a:lnSpc>
                <a:spcPct val="107000"/>
              </a:lnSpc>
              <a:spcBef>
                <a:spcPts val="0"/>
              </a:spcBef>
              <a:spcAft>
                <a:spcPts val="800"/>
              </a:spcAft>
            </a:pPr>
            <a:r>
              <a:rPr lang="en-US" sz="1800" b="1" dirty="0">
                <a:effectLst/>
                <a:latin typeface="Palatino Linotype" panose="02040502050505030304" pitchFamily="18" charset="0"/>
                <a:ea typeface="Calibri" panose="020F0502020204030204" pitchFamily="34" charset="0"/>
                <a:cs typeface="Times New Roman" panose="02020603050405020304" pitchFamily="18" charset="0"/>
              </a:rPr>
              <a:t>Dedicated to</a:t>
            </a: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 companies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Palatino Linotype" panose="02040502050505030304" pitchFamily="18" charset="0"/>
                <a:ea typeface="Calibri" panose="020F0502020204030204" pitchFamily="34" charset="0"/>
                <a:cs typeface="Times New Roman" panose="02020603050405020304" pitchFamily="18" charset="0"/>
              </a:rPr>
              <a:t>Scope: </a:t>
            </a: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strategic planning around company/Corporate Partner recruitment, engagement and sponsorship sales; regional </a:t>
            </a:r>
            <a:r>
              <a:rPr lang="en-US" sz="1800" i="1" dirty="0">
                <a:effectLst/>
                <a:latin typeface="Palatino Linotype" panose="02040502050505030304" pitchFamily="18" charset="0"/>
                <a:ea typeface="Calibri" panose="020F0502020204030204" pitchFamily="34" charset="0"/>
                <a:cs typeface="Times New Roman" panose="02020603050405020304" pitchFamily="18" charset="0"/>
              </a:rPr>
              <a:t>and chapter</a:t>
            </a: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 business development, engagement and sponsorship activities/initiatives</a:t>
            </a:r>
          </a:p>
          <a:p>
            <a:pPr marL="0" marR="0">
              <a:lnSpc>
                <a:spcPct val="107000"/>
              </a:lnSpc>
              <a:spcBef>
                <a:spcPts val="0"/>
              </a:spcBef>
              <a:spcAft>
                <a:spcPts val="800"/>
              </a:spcAft>
            </a:pPr>
            <a:r>
              <a:rPr lang="en-US" sz="1800" b="1" dirty="0">
                <a:effectLst/>
                <a:latin typeface="Palatino Linotype" panose="0204050205050503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pPr>
            <a:r>
              <a:rPr lang="en-US" sz="1800" b="1" dirty="0">
                <a:effectLst/>
                <a:latin typeface="Palatino Linotype" panose="02040502050505030304" pitchFamily="18" charset="0"/>
                <a:ea typeface="Calibri" panose="020F0502020204030204" pitchFamily="34" charset="0"/>
                <a:cs typeface="Times New Roman" panose="02020603050405020304" pitchFamily="18" charset="0"/>
              </a:rPr>
              <a:t>Focus areas: </a:t>
            </a:r>
          </a:p>
          <a:p>
            <a:pPr marL="0" marR="0">
              <a:lnSpc>
                <a:spcPct val="107000"/>
              </a:lnSpc>
              <a:spcBef>
                <a:spcPts val="0"/>
              </a:spcBef>
            </a:pPr>
            <a:endParaRPr lang="en-US" sz="1200" i="1" dirty="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solidFill>
                  <a:srgbClr val="FB515B"/>
                </a:solidFill>
                <a:effectLst/>
                <a:latin typeface="Palatino Linotype" panose="02040502050505030304" pitchFamily="18" charset="0"/>
                <a:ea typeface="Times New Roman" panose="02020603050405020304" pitchFamily="18" charset="0"/>
                <a:cs typeface="Times New Roman" panose="02020603050405020304" pitchFamily="18" charset="0"/>
              </a:rPr>
              <a:t>Business development:</a:t>
            </a:r>
            <a:r>
              <a:rPr lang="en-US"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400" dirty="0">
                <a:effectLst/>
                <a:latin typeface="Palatino Linotype" panose="02040502050505030304" pitchFamily="18" charset="0"/>
                <a:ea typeface="Times New Roman" panose="02020603050405020304" pitchFamily="18" charset="0"/>
                <a:cs typeface="Times New Roman" panose="02020603050405020304" pitchFamily="18" charset="0"/>
              </a:rPr>
              <a:t>new company outreach and sales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i="1" dirty="0">
                <a:effectLst/>
                <a:latin typeface="Palatino Linotype" panose="02040502050505030304" pitchFamily="18"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solidFill>
                  <a:srgbClr val="FB515B"/>
                </a:solidFill>
                <a:effectLst/>
                <a:latin typeface="Palatino Linotype" panose="02040502050505030304" pitchFamily="18" charset="0"/>
                <a:ea typeface="Times New Roman" panose="02020603050405020304" pitchFamily="18" charset="0"/>
                <a:cs typeface="Times New Roman" panose="02020603050405020304" pitchFamily="18" charset="0"/>
              </a:rPr>
              <a:t>Corporate engagement:</a:t>
            </a:r>
            <a:r>
              <a:rPr lang="en-US" sz="14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400" dirty="0">
                <a:effectLst/>
                <a:latin typeface="Palatino Linotype" panose="02040502050505030304" pitchFamily="18" charset="0"/>
                <a:ea typeface="Times New Roman" panose="02020603050405020304" pitchFamily="18" charset="0"/>
                <a:cs typeface="Times New Roman" panose="02020603050405020304" pitchFamily="18" charset="0"/>
              </a:rPr>
              <a:t>HBA Corporate Partner site/employee engagement within the region and sponsorship sales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Palatino Linotype" panose="02040502050505030304" pitchFamily="18"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solidFill>
                  <a:srgbClr val="FB515B"/>
                </a:solidFill>
                <a:effectLst/>
                <a:latin typeface="Palatino Linotype" panose="02040502050505030304" pitchFamily="18" charset="0"/>
                <a:ea typeface="Times New Roman" panose="02020603050405020304" pitchFamily="18" charset="0"/>
                <a:cs typeface="Times New Roman" panose="02020603050405020304" pitchFamily="18" charset="0"/>
              </a:rPr>
              <a:t>Ambassador program: </a:t>
            </a:r>
            <a:r>
              <a:rPr lang="en-US" sz="1400" dirty="0">
                <a:effectLst/>
                <a:latin typeface="Palatino Linotype" panose="02040502050505030304" pitchFamily="18" charset="0"/>
                <a:ea typeface="Times New Roman" panose="02020603050405020304" pitchFamily="18" charset="0"/>
                <a:cs typeface="Times New Roman" panose="02020603050405020304" pitchFamily="18" charset="0"/>
              </a:rPr>
              <a:t>Ambassador Program coordination/employee engagement </a:t>
            </a:r>
            <a:r>
              <a:rPr lang="en-US" sz="1400" i="1" dirty="0">
                <a:effectLst/>
                <a:latin typeface="Palatino Linotype" panose="02040502050505030304" pitchFamily="18" charset="0"/>
                <a:ea typeface="Times New Roman" panose="02020603050405020304" pitchFamily="18" charset="0"/>
                <a:cs typeface="Times New Roman" panose="02020603050405020304" pitchFamily="18" charset="0"/>
              </a:rPr>
              <a:t>(where applicable)</a:t>
            </a:r>
            <a:endParaRPr lang="en-US" sz="1400" i="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FE655ACA-4B4E-4853-B251-C03948A0B9C0}"/>
              </a:ext>
            </a:extLst>
          </p:cNvPr>
          <p:cNvGrpSpPr/>
          <p:nvPr/>
        </p:nvGrpSpPr>
        <p:grpSpPr>
          <a:xfrm>
            <a:off x="433533" y="2543116"/>
            <a:ext cx="1789008" cy="1771768"/>
            <a:chOff x="433533" y="2460470"/>
            <a:chExt cx="1789008" cy="1771768"/>
          </a:xfrm>
        </p:grpSpPr>
        <p:sp>
          <p:nvSpPr>
            <p:cNvPr id="8" name="Rectangle: Rounded Corners 7">
              <a:extLst>
                <a:ext uri="{FF2B5EF4-FFF2-40B4-BE49-F238E27FC236}">
                  <a16:creationId xmlns:a16="http://schemas.microsoft.com/office/drawing/2014/main" id="{C46908DF-4F41-4070-AAD9-F97AEFC01EEE}"/>
                </a:ext>
              </a:extLst>
            </p:cNvPr>
            <p:cNvSpPr/>
            <p:nvPr/>
          </p:nvSpPr>
          <p:spPr>
            <a:xfrm>
              <a:off x="433533" y="2460470"/>
              <a:ext cx="1789008" cy="1771768"/>
            </a:xfrm>
            <a:prstGeom prst="roundRect">
              <a:avLst/>
            </a:prstGeom>
            <a:solidFill>
              <a:schemeClr val="accent3"/>
            </a:solidFill>
            <a:ln>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9" name="Rectangle: Rounded Corners 8">
              <a:extLst>
                <a:ext uri="{FF2B5EF4-FFF2-40B4-BE49-F238E27FC236}">
                  <a16:creationId xmlns:a16="http://schemas.microsoft.com/office/drawing/2014/main" id="{8D5B2C59-B773-4947-B9E3-6FE63CF55D6F}"/>
                </a:ext>
              </a:extLst>
            </p:cNvPr>
            <p:cNvSpPr/>
            <p:nvPr/>
          </p:nvSpPr>
          <p:spPr>
            <a:xfrm>
              <a:off x="675174" y="2823721"/>
              <a:ext cx="1341756" cy="338280"/>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0" name="TextBox 9">
              <a:extLst>
                <a:ext uri="{FF2B5EF4-FFF2-40B4-BE49-F238E27FC236}">
                  <a16:creationId xmlns:a16="http://schemas.microsoft.com/office/drawing/2014/main" id="{2315B911-807D-4E14-8FFA-BB0CA67D4447}"/>
                </a:ext>
              </a:extLst>
            </p:cNvPr>
            <p:cNvSpPr txBox="1"/>
            <p:nvPr/>
          </p:nvSpPr>
          <p:spPr>
            <a:xfrm>
              <a:off x="498306" y="2482285"/>
              <a:ext cx="170559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DIN Next LT Pro" panose="020B0503020203050203" pitchFamily="34" charset="0"/>
                  <a:ea typeface="Tahoma" panose="020B0604030504040204" pitchFamily="34" charset="0"/>
                  <a:cs typeface="Tahoma" panose="020B0604030504040204" pitchFamily="34" charset="0"/>
                </a:rPr>
                <a:t>Corporate Relations</a:t>
              </a:r>
              <a:r>
                <a:rPr kumimoji="0" lang="en-US" sz="1100" b="0" i="0" u="none" strike="noStrike" kern="1200" cap="none" spc="0" normalizeH="0" baseline="0" noProof="0" dirty="0">
                  <a:ln>
                    <a:noFill/>
                  </a:ln>
                  <a:solidFill>
                    <a:prstClr val="white"/>
                  </a:solidFill>
                  <a:effectLst/>
                  <a:uLnTx/>
                  <a:uFillTx/>
                  <a:latin typeface="DIN Next LT Pro" panose="020B0503020203050203" pitchFamily="34" charset="0"/>
                  <a:ea typeface="Tahoma" panose="020B0604030504040204" pitchFamily="34" charset="0"/>
                  <a:cs typeface="Tahoma" panose="020B0604030504040204" pitchFamily="34" charset="0"/>
                </a:rPr>
                <a:t> </a:t>
              </a:r>
            </a:p>
          </p:txBody>
        </p:sp>
        <p:sp>
          <p:nvSpPr>
            <p:cNvPr id="11" name="Rounded Rectangle 32">
              <a:extLst>
                <a:ext uri="{FF2B5EF4-FFF2-40B4-BE49-F238E27FC236}">
                  <a16:creationId xmlns:a16="http://schemas.microsoft.com/office/drawing/2014/main" id="{4FAC63E4-5FBE-4537-A866-ADB5610506AA}"/>
                </a:ext>
              </a:extLst>
            </p:cNvPr>
            <p:cNvSpPr/>
            <p:nvPr/>
          </p:nvSpPr>
          <p:spPr bwMode="auto">
            <a:xfrm>
              <a:off x="685832" y="3498155"/>
              <a:ext cx="1341756" cy="177177"/>
            </a:xfrm>
            <a:prstGeom prst="roundRect">
              <a:avLst/>
            </a:prstGeom>
            <a:solidFill>
              <a:schemeClr val="accent2"/>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Business Development</a:t>
              </a:r>
            </a:p>
          </p:txBody>
        </p:sp>
        <p:sp>
          <p:nvSpPr>
            <p:cNvPr id="12" name="Rounded Rectangle 32">
              <a:extLst>
                <a:ext uri="{FF2B5EF4-FFF2-40B4-BE49-F238E27FC236}">
                  <a16:creationId xmlns:a16="http://schemas.microsoft.com/office/drawing/2014/main" id="{0E26A5CD-373E-46CF-A1C5-9733D0444C8F}"/>
                </a:ext>
              </a:extLst>
            </p:cNvPr>
            <p:cNvSpPr/>
            <p:nvPr/>
          </p:nvSpPr>
          <p:spPr bwMode="auto">
            <a:xfrm>
              <a:off x="1275447" y="3192773"/>
              <a:ext cx="760328" cy="265765"/>
            </a:xfrm>
            <a:prstGeom prst="roundRect">
              <a:avLst/>
            </a:prstGeom>
            <a:solidFill>
              <a:schemeClr val="tx1"/>
            </a:solidFill>
            <a:ln>
              <a:solidFill>
                <a:schemeClr val="tx1"/>
              </a:solidFill>
              <a:prstDash val="solid"/>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VP</a:t>
              </a:r>
            </a:p>
          </p:txBody>
        </p:sp>
        <p:sp>
          <p:nvSpPr>
            <p:cNvPr id="13" name="TextBox 12">
              <a:extLst>
                <a:ext uri="{FF2B5EF4-FFF2-40B4-BE49-F238E27FC236}">
                  <a16:creationId xmlns:a16="http://schemas.microsoft.com/office/drawing/2014/main" id="{83888039-284B-49B8-B263-2B5F9EF0FA98}"/>
                </a:ext>
              </a:extLst>
            </p:cNvPr>
            <p:cNvSpPr txBox="1"/>
            <p:nvPr/>
          </p:nvSpPr>
          <p:spPr>
            <a:xfrm>
              <a:off x="768836" y="2885274"/>
              <a:ext cx="1167932"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President</a:t>
              </a:r>
              <a:endParaRPr kumimoji="0" lang="en-US" sz="900" b="0" i="0" u="none" strike="noStrike" kern="1200" cap="none" spc="0" normalizeH="0" baseline="0" noProof="0" dirty="0">
                <a:ln>
                  <a:noFill/>
                </a:ln>
                <a:solidFill>
                  <a:srgbClr val="58595B"/>
                </a:solidFill>
                <a:effectLst/>
                <a:uLnTx/>
                <a:uFillTx/>
                <a:latin typeface="Palatino Linotype"/>
                <a:ea typeface="+mn-ea"/>
                <a:cs typeface="+mn-cs"/>
              </a:endParaRPr>
            </a:p>
          </p:txBody>
        </p:sp>
        <p:sp>
          <p:nvSpPr>
            <p:cNvPr id="14" name="Rounded Rectangle 32">
              <a:extLst>
                <a:ext uri="{FF2B5EF4-FFF2-40B4-BE49-F238E27FC236}">
                  <a16:creationId xmlns:a16="http://schemas.microsoft.com/office/drawing/2014/main" id="{31160A3C-A1D4-4C48-B270-D2CF739B5853}"/>
                </a:ext>
              </a:extLst>
            </p:cNvPr>
            <p:cNvSpPr/>
            <p:nvPr/>
          </p:nvSpPr>
          <p:spPr bwMode="auto">
            <a:xfrm>
              <a:off x="684667" y="3198305"/>
              <a:ext cx="536702" cy="265765"/>
            </a:xfrm>
            <a:prstGeom prst="roundRect">
              <a:avLst/>
            </a:prstGeom>
            <a:solidFill>
              <a:schemeClr val="accent4"/>
            </a:solidFill>
            <a:ln>
              <a:solidFill>
                <a:schemeClr val="accent4"/>
              </a:solidFill>
              <a:prstDash val="solid"/>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Ops/ Insights</a:t>
              </a:r>
            </a:p>
          </p:txBody>
        </p:sp>
        <p:sp>
          <p:nvSpPr>
            <p:cNvPr id="15" name="Rounded Rectangle 32">
              <a:extLst>
                <a:ext uri="{FF2B5EF4-FFF2-40B4-BE49-F238E27FC236}">
                  <a16:creationId xmlns:a16="http://schemas.microsoft.com/office/drawing/2014/main" id="{931070FA-ED83-43D2-9F62-8B5B897D7157}"/>
                </a:ext>
              </a:extLst>
            </p:cNvPr>
            <p:cNvSpPr/>
            <p:nvPr/>
          </p:nvSpPr>
          <p:spPr bwMode="auto">
            <a:xfrm>
              <a:off x="675174" y="3721878"/>
              <a:ext cx="1341756" cy="177177"/>
            </a:xfrm>
            <a:prstGeom prst="roundRect">
              <a:avLst/>
            </a:prstGeom>
            <a:solidFill>
              <a:schemeClr val="accent2"/>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Corporate Engagement</a:t>
              </a:r>
            </a:p>
          </p:txBody>
        </p:sp>
        <p:sp>
          <p:nvSpPr>
            <p:cNvPr id="16" name="Rounded Rectangle 32">
              <a:extLst>
                <a:ext uri="{FF2B5EF4-FFF2-40B4-BE49-F238E27FC236}">
                  <a16:creationId xmlns:a16="http://schemas.microsoft.com/office/drawing/2014/main" id="{2B663020-2017-4D1A-9740-E08CDF1C7DAB}"/>
                </a:ext>
              </a:extLst>
            </p:cNvPr>
            <p:cNvSpPr/>
            <p:nvPr/>
          </p:nvSpPr>
          <p:spPr bwMode="auto">
            <a:xfrm>
              <a:off x="670028" y="3938899"/>
              <a:ext cx="1341756" cy="177177"/>
            </a:xfrm>
            <a:prstGeom prst="roundRect">
              <a:avLst/>
            </a:prstGeom>
            <a:solidFill>
              <a:schemeClr val="accent2"/>
            </a:solidFill>
            <a:ln>
              <a:solidFill>
                <a:schemeClr val="accent2"/>
              </a:solidFill>
              <a:prstDash val="solid"/>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Ambassador Program</a:t>
              </a:r>
            </a:p>
          </p:txBody>
        </p:sp>
      </p:grpSp>
      <p:sp>
        <p:nvSpPr>
          <p:cNvPr id="6" name="TextBox 5">
            <a:extLst>
              <a:ext uri="{FF2B5EF4-FFF2-40B4-BE49-F238E27FC236}">
                <a16:creationId xmlns:a16="http://schemas.microsoft.com/office/drawing/2014/main" id="{666FA133-C032-4EF4-B120-D54ED524B895}"/>
              </a:ext>
            </a:extLst>
          </p:cNvPr>
          <p:cNvSpPr txBox="1"/>
          <p:nvPr/>
        </p:nvSpPr>
        <p:spPr>
          <a:xfrm>
            <a:off x="2888972" y="5838940"/>
            <a:ext cx="8464827" cy="646331"/>
          </a:xfrm>
          <a:prstGeom prst="rect">
            <a:avLst/>
          </a:prstGeom>
          <a:noFill/>
        </p:spPr>
        <p:txBody>
          <a:bodyPr wrap="square" rtlCol="0">
            <a:spAutoFit/>
          </a:bodyPr>
          <a:lstStyle/>
          <a:p>
            <a:r>
              <a:rPr lang="en-US" dirty="0">
                <a:latin typeface="Palatino Linotype" panose="02040502050505030304" pitchFamily="18" charset="0"/>
              </a:rPr>
              <a:t>The department structure is flexible based on each region’s need to support regional and chapter activities. </a:t>
            </a:r>
          </a:p>
        </p:txBody>
      </p:sp>
      <p:sp>
        <p:nvSpPr>
          <p:cNvPr id="7" name="TextBox 6">
            <a:extLst>
              <a:ext uri="{FF2B5EF4-FFF2-40B4-BE49-F238E27FC236}">
                <a16:creationId xmlns:a16="http://schemas.microsoft.com/office/drawing/2014/main" id="{E4C00EE8-FEF7-4893-9B8C-54EE94BBED39}"/>
              </a:ext>
            </a:extLst>
          </p:cNvPr>
          <p:cNvSpPr txBox="1"/>
          <p:nvPr/>
        </p:nvSpPr>
        <p:spPr>
          <a:xfrm>
            <a:off x="8610600" y="2888716"/>
            <a:ext cx="3377735" cy="1200329"/>
          </a:xfrm>
          <a:prstGeom prst="rect">
            <a:avLst/>
          </a:prstGeom>
          <a:solidFill>
            <a:schemeClr val="accent4"/>
          </a:solidFill>
        </p:spPr>
        <p:txBody>
          <a:bodyPr wrap="square" rtlCol="0">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How might you cross-collaborate with other functions? </a:t>
            </a:r>
          </a:p>
          <a:p>
            <a:pPr algn="ctr"/>
            <a:r>
              <a:rPr lang="en-US" dirty="0">
                <a:latin typeface="Tahoma" panose="020B0604030504040204" pitchFamily="34" charset="0"/>
                <a:ea typeface="Tahoma" panose="020B0604030504040204" pitchFamily="34" charset="0"/>
                <a:cs typeface="Tahoma" panose="020B0604030504040204" pitchFamily="34" charset="0"/>
                <a:hlinkClick r:id="rId3"/>
              </a:rPr>
              <a:t>Find out here! </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65131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E0EF8B-1730-4FC6-BEE4-9FCDDF4DFC30}"/>
              </a:ext>
            </a:extLst>
          </p:cNvPr>
          <p:cNvSpPr>
            <a:spLocks noGrp="1"/>
          </p:cNvSpPr>
          <p:nvPr>
            <p:ph type="body" sz="quarter" idx="10"/>
          </p:nvPr>
        </p:nvSpPr>
        <p:spPr/>
        <p:txBody>
          <a:bodyPr>
            <a:normAutofit lnSpcReduction="10000"/>
          </a:bodyPr>
          <a:lstStyle/>
          <a:p>
            <a:pPr marL="457200" indent="-457200">
              <a:buFont typeface="Arial" panose="020B0604020202020204" pitchFamily="34" charset="0"/>
              <a:buChar char="•"/>
            </a:pPr>
            <a:r>
              <a:rPr lang="en-US" strike="sngStrike" dirty="0"/>
              <a:t>Step 1: understand your geography</a:t>
            </a:r>
          </a:p>
          <a:p>
            <a:pPr marL="457200" indent="-457200">
              <a:buFont typeface="Arial" panose="020B0604020202020204" pitchFamily="34" charset="0"/>
              <a:buChar char="•"/>
            </a:pPr>
            <a:r>
              <a:rPr lang="en-US" strike="sngStrike" dirty="0"/>
              <a:t>Step 2: begin building your teams to meet the company needs</a:t>
            </a:r>
          </a:p>
          <a:p>
            <a:pPr marL="457200" indent="-457200">
              <a:buFont typeface="Arial" panose="020B0604020202020204" pitchFamily="34" charset="0"/>
              <a:buChar char="•"/>
            </a:pPr>
            <a:r>
              <a:rPr lang="en-US" dirty="0">
                <a:solidFill>
                  <a:schemeClr val="accent2"/>
                </a:solidFill>
              </a:rPr>
              <a:t>Step 3: </a:t>
            </a:r>
            <a:r>
              <a:rPr lang="en-US" dirty="0"/>
              <a:t>understand the region and chapter needs</a:t>
            </a:r>
          </a:p>
          <a:p>
            <a:pPr marL="457200" indent="-457200">
              <a:buFont typeface="Arial" panose="020B0604020202020204" pitchFamily="34" charset="0"/>
              <a:buChar char="•"/>
            </a:pPr>
            <a:r>
              <a:rPr lang="en-US" dirty="0">
                <a:solidFill>
                  <a:schemeClr val="accent2"/>
                </a:solidFill>
              </a:rPr>
              <a:t>Step 4: </a:t>
            </a:r>
            <a:r>
              <a:rPr lang="en-US" dirty="0"/>
              <a:t>plan, plan, plan!</a:t>
            </a:r>
          </a:p>
          <a:p>
            <a:endParaRPr lang="en-US" dirty="0"/>
          </a:p>
          <a:p>
            <a:pPr algn="ctr"/>
            <a:r>
              <a:rPr lang="en-US" dirty="0"/>
              <a:t>Early planning and alignment across the functions and chapters is absolutely critical to best serve and engage all of our customers.</a:t>
            </a:r>
          </a:p>
          <a:p>
            <a:pPr algn="ctr"/>
            <a:endParaRPr lang="en-US" dirty="0"/>
          </a:p>
          <a:p>
            <a:pPr algn="ctr"/>
            <a:r>
              <a:rPr lang="en-US" sz="3200" b="1" dirty="0">
                <a:solidFill>
                  <a:schemeClr val="accent2"/>
                </a:solidFill>
              </a:rPr>
              <a:t>Proactive &gt; Reactive!</a:t>
            </a:r>
          </a:p>
          <a:p>
            <a:pPr algn="ctr"/>
            <a:endParaRPr lang="en-US" dirty="0"/>
          </a:p>
        </p:txBody>
      </p:sp>
      <p:sp>
        <p:nvSpPr>
          <p:cNvPr id="3" name="Slide Number Placeholder 2">
            <a:extLst>
              <a:ext uri="{FF2B5EF4-FFF2-40B4-BE49-F238E27FC236}">
                <a16:creationId xmlns:a16="http://schemas.microsoft.com/office/drawing/2014/main" id="{73F14032-8F3D-42E8-BE4A-5E16CD7CEFD5}"/>
              </a:ext>
            </a:extLst>
          </p:cNvPr>
          <p:cNvSpPr>
            <a:spLocks noGrp="1"/>
          </p:cNvSpPr>
          <p:nvPr>
            <p:ph type="sldNum" sz="quarter" idx="11"/>
          </p:nvPr>
        </p:nvSpPr>
        <p:spPr/>
        <p:txBody>
          <a:bodyPr/>
          <a:lstStyle/>
          <a:p>
            <a:fld id="{CB770E5B-A088-45B1-B0D1-069BF9352BC7}" type="slidenum">
              <a:rPr lang="en-US" smtClean="0"/>
              <a:pPr/>
              <a:t>36</a:t>
            </a:fld>
            <a:endParaRPr lang="en-US"/>
          </a:p>
        </p:txBody>
      </p:sp>
      <p:sp>
        <p:nvSpPr>
          <p:cNvPr id="4" name="Title 3">
            <a:extLst>
              <a:ext uri="{FF2B5EF4-FFF2-40B4-BE49-F238E27FC236}">
                <a16:creationId xmlns:a16="http://schemas.microsoft.com/office/drawing/2014/main" id="{FF5C77D5-15A0-452D-A069-90A6CCAAF9F4}"/>
              </a:ext>
            </a:extLst>
          </p:cNvPr>
          <p:cNvSpPr>
            <a:spLocks noGrp="1"/>
          </p:cNvSpPr>
          <p:nvPr>
            <p:ph type="title"/>
          </p:nvPr>
        </p:nvSpPr>
        <p:spPr/>
        <p:txBody>
          <a:bodyPr/>
          <a:lstStyle/>
          <a:p>
            <a:r>
              <a:rPr lang="en-US" dirty="0"/>
              <a:t>How does all this happen?</a:t>
            </a:r>
          </a:p>
        </p:txBody>
      </p:sp>
    </p:spTree>
    <p:extLst>
      <p:ext uri="{BB962C8B-B14F-4D97-AF65-F5344CB8AC3E}">
        <p14:creationId xmlns:p14="http://schemas.microsoft.com/office/powerpoint/2010/main" val="4141690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
          <p:cNvGrpSpPr>
            <a:grpSpLocks/>
          </p:cNvGrpSpPr>
          <p:nvPr/>
        </p:nvGrpSpPr>
        <p:grpSpPr bwMode="auto">
          <a:xfrm>
            <a:off x="5389763" y="1454125"/>
            <a:ext cx="1353824" cy="1328895"/>
            <a:chOff x="2970433" y="585595"/>
            <a:chExt cx="1205501" cy="1315229"/>
          </a:xfrm>
        </p:grpSpPr>
        <p:sp>
          <p:nvSpPr>
            <p:cNvPr id="28" name="Rounded Rectangle 11"/>
            <p:cNvSpPr/>
            <p:nvPr/>
          </p:nvSpPr>
          <p:spPr>
            <a:xfrm>
              <a:off x="2970433" y="585595"/>
              <a:ext cx="1205501" cy="629297"/>
            </a:xfrm>
            <a:prstGeom prst="roundRect">
              <a:avLst/>
            </a:prstGeom>
            <a:solidFill>
              <a:srgbClr val="7030A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b="1" kern="0" dirty="0">
                  <a:solidFill>
                    <a:schemeClr val="bg1"/>
                  </a:solidFill>
                </a:rPr>
                <a:t>CR</a:t>
              </a:r>
              <a:r>
                <a:rPr lang="en-US" sz="1100" kern="0" dirty="0">
                  <a:solidFill>
                    <a:schemeClr val="bg1"/>
                  </a:solidFill>
                </a:rPr>
                <a:t> </a:t>
              </a:r>
              <a:r>
                <a:rPr lang="en-US" sz="1100" b="1" kern="0" dirty="0">
                  <a:solidFill>
                    <a:schemeClr val="bg1"/>
                  </a:solidFill>
                </a:rPr>
                <a:t>President</a:t>
              </a:r>
              <a:endParaRPr lang="en-US" sz="1100" b="1" kern="0" baseline="30000" dirty="0">
                <a:solidFill>
                  <a:schemeClr val="bg1"/>
                </a:solidFill>
              </a:endParaRPr>
            </a:p>
          </p:txBody>
        </p:sp>
        <p:sp>
          <p:nvSpPr>
            <p:cNvPr id="34" name="Rounded Rectangle 8"/>
            <p:cNvSpPr txBox="1"/>
            <p:nvPr/>
          </p:nvSpPr>
          <p:spPr>
            <a:xfrm>
              <a:off x="3094379" y="1322789"/>
              <a:ext cx="944662" cy="578035"/>
            </a:xfrm>
            <a:prstGeom prst="rect">
              <a:avLst/>
            </a:prstGeom>
            <a:solidFill>
              <a:srgbClr val="B3A0CC"/>
            </a:solidFill>
            <a:ln>
              <a:solidFill>
                <a:schemeClr val="accent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0160" rIns="15240" bIns="10160" spcCol="1270" anchor="ctr"/>
            <a:lstStyle>
              <a:defPPr>
                <a:defRPr lang="en-US"/>
              </a:defPPr>
              <a:lvl1pPr algn="ctr" defTabSz="355600">
                <a:lnSpc>
                  <a:spcPct val="90000"/>
                </a:lnSpc>
                <a:spcAft>
                  <a:spcPct val="35000"/>
                </a:spcAft>
                <a:defRPr sz="900" kern="0">
                  <a:solidFill>
                    <a:srgbClr val="5B2C82"/>
                  </a:solidFill>
                </a:defRPr>
              </a:lvl1pPr>
            </a:lstStyle>
            <a:p>
              <a:r>
                <a:rPr lang="en-US" sz="1100" b="1" dirty="0"/>
                <a:t>CR RD</a:t>
              </a:r>
            </a:p>
          </p:txBody>
        </p:sp>
      </p:grpSp>
      <p:sp>
        <p:nvSpPr>
          <p:cNvPr id="4" name="Slide Number Placeholder 3"/>
          <p:cNvSpPr>
            <a:spLocks noGrp="1"/>
          </p:cNvSpPr>
          <p:nvPr>
            <p:ph type="sldNum" sz="quarter" idx="12"/>
          </p:nvPr>
        </p:nvSpPr>
        <p:spPr/>
        <p:txBody>
          <a:bodyPr/>
          <a:lstStyle/>
          <a:p>
            <a:pPr>
              <a:defRPr/>
            </a:pPr>
            <a:fld id="{20A957C3-36A8-4F5E-9A68-166B309A5C04}" type="slidenum">
              <a:rPr lang="en-US" smtClean="0"/>
              <a:pPr>
                <a:defRPr/>
              </a:pPr>
              <a:t>37</a:t>
            </a:fld>
            <a:endParaRPr lang="en-US" dirty="0"/>
          </a:p>
        </p:txBody>
      </p:sp>
      <p:grpSp>
        <p:nvGrpSpPr>
          <p:cNvPr id="15" name="Group 53"/>
          <p:cNvGrpSpPr>
            <a:grpSpLocks/>
          </p:cNvGrpSpPr>
          <p:nvPr/>
        </p:nvGrpSpPr>
        <p:grpSpPr bwMode="auto">
          <a:xfrm>
            <a:off x="1275329" y="1914384"/>
            <a:ext cx="1302364" cy="2882696"/>
            <a:chOff x="519306" y="2142313"/>
            <a:chExt cx="1401762" cy="2656703"/>
          </a:xfrm>
        </p:grpSpPr>
        <p:sp>
          <p:nvSpPr>
            <p:cNvPr id="16" name="Rounded Rectangle 54"/>
            <p:cNvSpPr/>
            <p:nvPr/>
          </p:nvSpPr>
          <p:spPr>
            <a:xfrm>
              <a:off x="615171" y="3538152"/>
              <a:ext cx="1169556" cy="590927"/>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kern="0" dirty="0">
                  <a:solidFill>
                    <a:schemeClr val="accent3">
                      <a:lumMod val="50000"/>
                    </a:schemeClr>
                  </a:solidFill>
                </a:rPr>
                <a:t>Marketing and Comms DAL </a:t>
              </a:r>
            </a:p>
          </p:txBody>
        </p:sp>
        <p:sp>
          <p:nvSpPr>
            <p:cNvPr id="17" name="Rounded Rectangle 55"/>
            <p:cNvSpPr/>
            <p:nvPr/>
          </p:nvSpPr>
          <p:spPr>
            <a:xfrm>
              <a:off x="615171" y="2848462"/>
              <a:ext cx="1169556" cy="589281"/>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kern="0" dirty="0">
                  <a:solidFill>
                    <a:schemeClr val="accent3">
                      <a:lumMod val="50000"/>
                    </a:schemeClr>
                  </a:solidFill>
                </a:rPr>
                <a:t>Mem &amp; Vol Engagement </a:t>
              </a:r>
            </a:p>
            <a:p>
              <a:pPr algn="ctr">
                <a:defRPr/>
              </a:pPr>
              <a:r>
                <a:rPr lang="en-US" sz="1000" kern="0" dirty="0">
                  <a:solidFill>
                    <a:schemeClr val="accent3">
                      <a:lumMod val="50000"/>
                    </a:schemeClr>
                  </a:solidFill>
                </a:rPr>
                <a:t>DAL</a:t>
              </a:r>
            </a:p>
          </p:txBody>
        </p:sp>
        <p:sp>
          <p:nvSpPr>
            <p:cNvPr id="18" name="Rounded Rectangle 56"/>
            <p:cNvSpPr/>
            <p:nvPr/>
          </p:nvSpPr>
          <p:spPr>
            <a:xfrm>
              <a:off x="519306" y="2142313"/>
              <a:ext cx="1401762" cy="590927"/>
            </a:xfrm>
            <a:prstGeom prst="roundRect">
              <a:avLst/>
            </a:prstGeom>
            <a:solidFill>
              <a:srgbClr val="58595B"/>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kern="0" dirty="0">
                  <a:solidFill>
                    <a:schemeClr val="bg1"/>
                  </a:solidFill>
                </a:rPr>
                <a:t>Exec Comm: </a:t>
              </a:r>
              <a:r>
                <a:rPr lang="en-US" sz="1000" kern="0" dirty="0">
                  <a:solidFill>
                    <a:schemeClr val="bg1"/>
                  </a:solidFill>
                </a:rPr>
                <a:t>President, VP, Dir Ch Ops </a:t>
              </a:r>
            </a:p>
          </p:txBody>
        </p:sp>
        <p:sp>
          <p:nvSpPr>
            <p:cNvPr id="19" name="Rounded Rectangle 57"/>
            <p:cNvSpPr/>
            <p:nvPr/>
          </p:nvSpPr>
          <p:spPr>
            <a:xfrm>
              <a:off x="615171" y="4208088"/>
              <a:ext cx="1169556" cy="590928"/>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kern="0" dirty="0">
                  <a:solidFill>
                    <a:schemeClr val="accent3">
                      <a:lumMod val="50000"/>
                    </a:schemeClr>
                  </a:solidFill>
                </a:rPr>
                <a:t>Programming DAL </a:t>
              </a:r>
            </a:p>
          </p:txBody>
        </p:sp>
      </p:grpSp>
      <p:sp>
        <p:nvSpPr>
          <p:cNvPr id="71" name="Rectangle 70"/>
          <p:cNvSpPr/>
          <p:nvPr/>
        </p:nvSpPr>
        <p:spPr>
          <a:xfrm>
            <a:off x="8631646" y="219386"/>
            <a:ext cx="3437900" cy="148385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Chapter and Regional needs should be shared/ reviewed quarterly with CR to allow time for matching needs with opportunities and alternatives</a:t>
            </a:r>
          </a:p>
        </p:txBody>
      </p:sp>
      <p:sp>
        <p:nvSpPr>
          <p:cNvPr id="3" name="TextBox 2"/>
          <p:cNvSpPr txBox="1"/>
          <p:nvPr/>
        </p:nvSpPr>
        <p:spPr>
          <a:xfrm>
            <a:off x="3948338" y="3106647"/>
            <a:ext cx="716863" cy="338554"/>
          </a:xfrm>
          <a:prstGeom prst="rect">
            <a:avLst/>
          </a:prstGeom>
          <a:noFill/>
        </p:spPr>
        <p:txBody>
          <a:bodyPr wrap="none" rtlCol="0">
            <a:spAutoFit/>
          </a:bodyPr>
          <a:lstStyle/>
          <a:p>
            <a:r>
              <a:rPr lang="en-US" sz="1600" b="1" dirty="0">
                <a:solidFill>
                  <a:schemeClr val="accent1"/>
                </a:solidFill>
              </a:rPr>
              <a:t>Needs</a:t>
            </a:r>
          </a:p>
        </p:txBody>
      </p:sp>
      <p:sp>
        <p:nvSpPr>
          <p:cNvPr id="53" name="TextBox 52"/>
          <p:cNvSpPr txBox="1"/>
          <p:nvPr/>
        </p:nvSpPr>
        <p:spPr>
          <a:xfrm rot="5400000">
            <a:off x="7751122" y="2714918"/>
            <a:ext cx="716863" cy="338554"/>
          </a:xfrm>
          <a:prstGeom prst="rect">
            <a:avLst/>
          </a:prstGeom>
          <a:noFill/>
        </p:spPr>
        <p:txBody>
          <a:bodyPr wrap="none" rtlCol="0">
            <a:spAutoFit/>
          </a:bodyPr>
          <a:lstStyle/>
          <a:p>
            <a:r>
              <a:rPr lang="en-US" sz="1600" b="1" dirty="0">
                <a:solidFill>
                  <a:schemeClr val="accent1"/>
                </a:solidFill>
              </a:rPr>
              <a:t>Needs</a:t>
            </a:r>
          </a:p>
        </p:txBody>
      </p:sp>
      <p:sp>
        <p:nvSpPr>
          <p:cNvPr id="50" name="Right Brace 49">
            <a:extLst>
              <a:ext uri="{FF2B5EF4-FFF2-40B4-BE49-F238E27FC236}">
                <a16:creationId xmlns:a16="http://schemas.microsoft.com/office/drawing/2014/main" id="{3D1C2CCE-3F30-48F9-8A3D-5AAAB2E6830C}"/>
              </a:ext>
            </a:extLst>
          </p:cNvPr>
          <p:cNvSpPr/>
          <p:nvPr/>
        </p:nvSpPr>
        <p:spPr>
          <a:xfrm>
            <a:off x="6879922" y="1398823"/>
            <a:ext cx="182440" cy="1371154"/>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Right Brace 72">
            <a:extLst>
              <a:ext uri="{FF2B5EF4-FFF2-40B4-BE49-F238E27FC236}">
                <a16:creationId xmlns:a16="http://schemas.microsoft.com/office/drawing/2014/main" id="{2C3046A8-13E9-4641-A92D-5BD41A85C67E}"/>
              </a:ext>
            </a:extLst>
          </p:cNvPr>
          <p:cNvSpPr/>
          <p:nvPr/>
        </p:nvSpPr>
        <p:spPr>
          <a:xfrm>
            <a:off x="2762140" y="1914384"/>
            <a:ext cx="138306" cy="2955645"/>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5" name="Connector: Elbow 74">
            <a:extLst>
              <a:ext uri="{FF2B5EF4-FFF2-40B4-BE49-F238E27FC236}">
                <a16:creationId xmlns:a16="http://schemas.microsoft.com/office/drawing/2014/main" id="{3298CF56-7FB8-45CE-AE53-09956BE6B698}"/>
              </a:ext>
            </a:extLst>
          </p:cNvPr>
          <p:cNvCxnSpPr>
            <a:cxnSpLocks/>
            <a:stCxn id="50" idx="1"/>
          </p:cNvCxnSpPr>
          <p:nvPr/>
        </p:nvCxnSpPr>
        <p:spPr>
          <a:xfrm rot="10800000" flipH="1" flipV="1">
            <a:off x="7062362" y="2084400"/>
            <a:ext cx="1679454" cy="1426374"/>
          </a:xfrm>
          <a:prstGeom prst="bentConnector5">
            <a:avLst>
              <a:gd name="adj1" fmla="val 52744"/>
              <a:gd name="adj2" fmla="val 102027"/>
              <a:gd name="adj3" fmla="val 52360"/>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7438DA8F-1ED4-4816-BB13-1288FF70A894}"/>
              </a:ext>
            </a:extLst>
          </p:cNvPr>
          <p:cNvSpPr txBox="1"/>
          <p:nvPr/>
        </p:nvSpPr>
        <p:spPr>
          <a:xfrm rot="5400000">
            <a:off x="5171666" y="3281858"/>
            <a:ext cx="1060892" cy="230832"/>
          </a:xfrm>
          <a:prstGeom prst="rect">
            <a:avLst/>
          </a:prstGeom>
          <a:noFill/>
          <a:ln>
            <a:solidFill>
              <a:schemeClr val="accent1"/>
            </a:solidFill>
          </a:ln>
        </p:spPr>
        <p:txBody>
          <a:bodyPr wrap="square" rtlCol="0">
            <a:spAutoFit/>
          </a:bodyPr>
          <a:lstStyle/>
          <a:p>
            <a:pPr algn="ctr"/>
            <a:r>
              <a:rPr lang="en-US" sz="900" dirty="0"/>
              <a:t>Regional Liaison</a:t>
            </a:r>
          </a:p>
        </p:txBody>
      </p:sp>
      <p:sp>
        <p:nvSpPr>
          <p:cNvPr id="84" name="TextBox 83">
            <a:extLst>
              <a:ext uri="{FF2B5EF4-FFF2-40B4-BE49-F238E27FC236}">
                <a16:creationId xmlns:a16="http://schemas.microsoft.com/office/drawing/2014/main" id="{0614F94F-51D3-43E5-B1C0-E845531FBEBF}"/>
              </a:ext>
            </a:extLst>
          </p:cNvPr>
          <p:cNvSpPr txBox="1"/>
          <p:nvPr/>
        </p:nvSpPr>
        <p:spPr>
          <a:xfrm rot="5400000">
            <a:off x="5530492" y="3281858"/>
            <a:ext cx="1060892" cy="230832"/>
          </a:xfrm>
          <a:prstGeom prst="rect">
            <a:avLst/>
          </a:prstGeom>
          <a:noFill/>
          <a:ln>
            <a:solidFill>
              <a:schemeClr val="accent1"/>
            </a:solidFill>
          </a:ln>
        </p:spPr>
        <p:txBody>
          <a:bodyPr wrap="square" rtlCol="0">
            <a:spAutoFit/>
          </a:bodyPr>
          <a:lstStyle/>
          <a:p>
            <a:pPr algn="ctr"/>
            <a:r>
              <a:rPr lang="en-US" sz="900" dirty="0"/>
              <a:t>Regional Liaison</a:t>
            </a:r>
          </a:p>
        </p:txBody>
      </p:sp>
      <p:sp>
        <p:nvSpPr>
          <p:cNvPr id="89" name="TextBox 88">
            <a:extLst>
              <a:ext uri="{FF2B5EF4-FFF2-40B4-BE49-F238E27FC236}">
                <a16:creationId xmlns:a16="http://schemas.microsoft.com/office/drawing/2014/main" id="{C8DD3B34-79BB-4F23-9109-8037E735C309}"/>
              </a:ext>
            </a:extLst>
          </p:cNvPr>
          <p:cNvSpPr txBox="1"/>
          <p:nvPr/>
        </p:nvSpPr>
        <p:spPr>
          <a:xfrm rot="5400000">
            <a:off x="5897659" y="3294669"/>
            <a:ext cx="1060892" cy="230832"/>
          </a:xfrm>
          <a:prstGeom prst="rect">
            <a:avLst/>
          </a:prstGeom>
          <a:noFill/>
          <a:ln>
            <a:solidFill>
              <a:schemeClr val="accent1"/>
            </a:solidFill>
          </a:ln>
        </p:spPr>
        <p:txBody>
          <a:bodyPr wrap="square" rtlCol="0">
            <a:spAutoFit/>
          </a:bodyPr>
          <a:lstStyle/>
          <a:p>
            <a:pPr algn="ctr"/>
            <a:r>
              <a:rPr lang="en-US" sz="900" dirty="0"/>
              <a:t>Regional Liaison</a:t>
            </a:r>
          </a:p>
        </p:txBody>
      </p:sp>
      <p:sp>
        <p:nvSpPr>
          <p:cNvPr id="94" name="TextBox 93">
            <a:extLst>
              <a:ext uri="{FF2B5EF4-FFF2-40B4-BE49-F238E27FC236}">
                <a16:creationId xmlns:a16="http://schemas.microsoft.com/office/drawing/2014/main" id="{A393DD01-4A69-45BB-975F-D3F591645E6C}"/>
              </a:ext>
            </a:extLst>
          </p:cNvPr>
          <p:cNvSpPr txBox="1"/>
          <p:nvPr/>
        </p:nvSpPr>
        <p:spPr>
          <a:xfrm>
            <a:off x="4871635" y="4251145"/>
            <a:ext cx="1189701" cy="230832"/>
          </a:xfrm>
          <a:prstGeom prst="rect">
            <a:avLst/>
          </a:prstGeom>
          <a:noFill/>
        </p:spPr>
        <p:txBody>
          <a:bodyPr wrap="square" rtlCol="0">
            <a:spAutoFit/>
          </a:bodyPr>
          <a:lstStyle/>
          <a:p>
            <a:pPr algn="ctr"/>
            <a:r>
              <a:rPr lang="en-US" sz="900" dirty="0"/>
              <a:t>Area Liaisons</a:t>
            </a:r>
          </a:p>
        </p:txBody>
      </p:sp>
      <p:sp>
        <p:nvSpPr>
          <p:cNvPr id="95" name="Oval 94">
            <a:extLst>
              <a:ext uri="{FF2B5EF4-FFF2-40B4-BE49-F238E27FC236}">
                <a16:creationId xmlns:a16="http://schemas.microsoft.com/office/drawing/2014/main" id="{264467EC-FB76-4629-8179-20DC37FF625F}"/>
              </a:ext>
            </a:extLst>
          </p:cNvPr>
          <p:cNvSpPr/>
          <p:nvPr/>
        </p:nvSpPr>
        <p:spPr>
          <a:xfrm>
            <a:off x="5066248" y="4172465"/>
            <a:ext cx="800473" cy="38819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26848B0C-456D-4E4D-BC9F-265347B1CE57}"/>
              </a:ext>
            </a:extLst>
          </p:cNvPr>
          <p:cNvSpPr txBox="1"/>
          <p:nvPr/>
        </p:nvSpPr>
        <p:spPr>
          <a:xfrm>
            <a:off x="5431429" y="4762931"/>
            <a:ext cx="1189701" cy="230832"/>
          </a:xfrm>
          <a:prstGeom prst="rect">
            <a:avLst/>
          </a:prstGeom>
          <a:noFill/>
        </p:spPr>
        <p:txBody>
          <a:bodyPr wrap="square" rtlCol="0">
            <a:spAutoFit/>
          </a:bodyPr>
          <a:lstStyle/>
          <a:p>
            <a:pPr algn="ctr"/>
            <a:r>
              <a:rPr lang="en-US" sz="900" dirty="0"/>
              <a:t>Area Liaisons</a:t>
            </a:r>
          </a:p>
        </p:txBody>
      </p:sp>
      <p:sp>
        <p:nvSpPr>
          <p:cNvPr id="103" name="Oval 102">
            <a:extLst>
              <a:ext uri="{FF2B5EF4-FFF2-40B4-BE49-F238E27FC236}">
                <a16:creationId xmlns:a16="http://schemas.microsoft.com/office/drawing/2014/main" id="{1E2F7926-3187-4F9F-A8E4-9814DC0A800D}"/>
              </a:ext>
            </a:extLst>
          </p:cNvPr>
          <p:cNvSpPr/>
          <p:nvPr/>
        </p:nvSpPr>
        <p:spPr>
          <a:xfrm>
            <a:off x="5626042" y="4684251"/>
            <a:ext cx="800473" cy="38819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DF0B6D09-B6B2-48B2-85E1-BCE055D2F370}"/>
              </a:ext>
            </a:extLst>
          </p:cNvPr>
          <p:cNvSpPr txBox="1"/>
          <p:nvPr/>
        </p:nvSpPr>
        <p:spPr>
          <a:xfrm>
            <a:off x="5831665" y="4182074"/>
            <a:ext cx="1189701" cy="230832"/>
          </a:xfrm>
          <a:prstGeom prst="rect">
            <a:avLst/>
          </a:prstGeom>
          <a:noFill/>
        </p:spPr>
        <p:txBody>
          <a:bodyPr wrap="square" rtlCol="0">
            <a:spAutoFit/>
          </a:bodyPr>
          <a:lstStyle/>
          <a:p>
            <a:pPr algn="ctr"/>
            <a:r>
              <a:rPr lang="en-US" sz="900" dirty="0"/>
              <a:t>Area Liaisons</a:t>
            </a:r>
          </a:p>
        </p:txBody>
      </p:sp>
      <p:sp>
        <p:nvSpPr>
          <p:cNvPr id="105" name="Oval 104">
            <a:extLst>
              <a:ext uri="{FF2B5EF4-FFF2-40B4-BE49-F238E27FC236}">
                <a16:creationId xmlns:a16="http://schemas.microsoft.com/office/drawing/2014/main" id="{02237646-0E98-4511-ABE0-97E970EE9E4E}"/>
              </a:ext>
            </a:extLst>
          </p:cNvPr>
          <p:cNvSpPr/>
          <p:nvPr/>
        </p:nvSpPr>
        <p:spPr>
          <a:xfrm>
            <a:off x="6026278" y="4103394"/>
            <a:ext cx="800473" cy="38819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Arrow Connector 118">
            <a:extLst>
              <a:ext uri="{FF2B5EF4-FFF2-40B4-BE49-F238E27FC236}">
                <a16:creationId xmlns:a16="http://schemas.microsoft.com/office/drawing/2014/main" id="{6083B3B5-5D83-4EFC-B8BF-E07DA8117D9A}"/>
              </a:ext>
            </a:extLst>
          </p:cNvPr>
          <p:cNvCxnSpPr>
            <a:cxnSpLocks/>
          </p:cNvCxnSpPr>
          <p:nvPr/>
        </p:nvCxnSpPr>
        <p:spPr>
          <a:xfrm flipH="1">
            <a:off x="5586696" y="3927720"/>
            <a:ext cx="130425" cy="32342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2B7F3DB9-2A97-4D16-831B-007CB287089B}"/>
              </a:ext>
            </a:extLst>
          </p:cNvPr>
          <p:cNvCxnSpPr>
            <a:cxnSpLocks/>
            <a:endCxn id="103" idx="0"/>
          </p:cNvCxnSpPr>
          <p:nvPr/>
        </p:nvCxnSpPr>
        <p:spPr>
          <a:xfrm flipH="1">
            <a:off x="6026279" y="3931091"/>
            <a:ext cx="31342" cy="75316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C45AF78A-A5E1-4FE9-B172-F98FBA1B6CB2}"/>
              </a:ext>
            </a:extLst>
          </p:cNvPr>
          <p:cNvCxnSpPr>
            <a:cxnSpLocks/>
            <a:endCxn id="104" idx="0"/>
          </p:cNvCxnSpPr>
          <p:nvPr/>
        </p:nvCxnSpPr>
        <p:spPr>
          <a:xfrm flipH="1">
            <a:off x="6426516" y="3934944"/>
            <a:ext cx="7070" cy="24713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092B7176-A5CB-4812-AF10-4E2C59CB92CD}"/>
              </a:ext>
            </a:extLst>
          </p:cNvPr>
          <p:cNvSpPr txBox="1"/>
          <p:nvPr/>
        </p:nvSpPr>
        <p:spPr>
          <a:xfrm>
            <a:off x="1275329" y="865284"/>
            <a:ext cx="1302364" cy="923330"/>
          </a:xfrm>
          <a:prstGeom prst="rect">
            <a:avLst/>
          </a:prstGeom>
          <a:noFill/>
        </p:spPr>
        <p:txBody>
          <a:bodyPr wrap="square" rtlCol="0">
            <a:spAutoFit/>
          </a:bodyPr>
          <a:lstStyle/>
          <a:p>
            <a:pPr algn="ctr"/>
            <a:r>
              <a:rPr lang="en-US" b="1" dirty="0">
                <a:solidFill>
                  <a:schemeClr val="accent2"/>
                </a:solidFill>
                <a:latin typeface="Tisa Pro" panose="02010504030101020104" pitchFamily="50" charset="0"/>
              </a:rPr>
              <a:t>Chapters within the region</a:t>
            </a:r>
          </a:p>
        </p:txBody>
      </p:sp>
      <p:sp>
        <p:nvSpPr>
          <p:cNvPr id="141" name="TextBox 140">
            <a:extLst>
              <a:ext uri="{FF2B5EF4-FFF2-40B4-BE49-F238E27FC236}">
                <a16:creationId xmlns:a16="http://schemas.microsoft.com/office/drawing/2014/main" id="{94905044-1BDE-4AAA-B3B0-D3DA393BAF7D}"/>
              </a:ext>
            </a:extLst>
          </p:cNvPr>
          <p:cNvSpPr txBox="1"/>
          <p:nvPr/>
        </p:nvSpPr>
        <p:spPr>
          <a:xfrm>
            <a:off x="5812400" y="818696"/>
            <a:ext cx="727907" cy="369332"/>
          </a:xfrm>
          <a:prstGeom prst="rect">
            <a:avLst/>
          </a:prstGeom>
          <a:noFill/>
        </p:spPr>
        <p:txBody>
          <a:bodyPr wrap="square" rtlCol="0">
            <a:spAutoFit/>
          </a:bodyPr>
          <a:lstStyle/>
          <a:p>
            <a:r>
              <a:rPr lang="en-US" b="1" dirty="0">
                <a:solidFill>
                  <a:schemeClr val="accent2"/>
                </a:solidFill>
                <a:latin typeface="Tisa Pro" panose="02010504030101020104" pitchFamily="50" charset="0"/>
              </a:rPr>
              <a:t>CR </a:t>
            </a:r>
          </a:p>
        </p:txBody>
      </p:sp>
      <p:sp>
        <p:nvSpPr>
          <p:cNvPr id="142" name="TextBox 141">
            <a:extLst>
              <a:ext uri="{FF2B5EF4-FFF2-40B4-BE49-F238E27FC236}">
                <a16:creationId xmlns:a16="http://schemas.microsoft.com/office/drawing/2014/main" id="{EEBADC16-096C-43E4-9B7E-B1D854761137}"/>
              </a:ext>
            </a:extLst>
          </p:cNvPr>
          <p:cNvSpPr txBox="1"/>
          <p:nvPr/>
        </p:nvSpPr>
        <p:spPr>
          <a:xfrm>
            <a:off x="8663963" y="3072513"/>
            <a:ext cx="1679454" cy="923330"/>
          </a:xfrm>
          <a:prstGeom prst="rect">
            <a:avLst/>
          </a:prstGeom>
          <a:noFill/>
        </p:spPr>
        <p:txBody>
          <a:bodyPr wrap="square" rtlCol="0">
            <a:spAutoFit/>
          </a:bodyPr>
          <a:lstStyle/>
          <a:p>
            <a:pPr algn="ctr"/>
            <a:r>
              <a:rPr lang="en-US" b="1" dirty="0">
                <a:solidFill>
                  <a:schemeClr val="accent2"/>
                </a:solidFill>
                <a:latin typeface="Tisa Pro" panose="02010504030101020104" pitchFamily="50" charset="0"/>
              </a:rPr>
              <a:t>Regional Education and Events</a:t>
            </a:r>
          </a:p>
        </p:txBody>
      </p:sp>
      <p:sp>
        <p:nvSpPr>
          <p:cNvPr id="31" name="TextBox 30">
            <a:extLst>
              <a:ext uri="{FF2B5EF4-FFF2-40B4-BE49-F238E27FC236}">
                <a16:creationId xmlns:a16="http://schemas.microsoft.com/office/drawing/2014/main" id="{34EDF248-F785-4C52-A425-0FDDC5B4F132}"/>
              </a:ext>
            </a:extLst>
          </p:cNvPr>
          <p:cNvSpPr txBox="1"/>
          <p:nvPr/>
        </p:nvSpPr>
        <p:spPr>
          <a:xfrm rot="21064118">
            <a:off x="8877052" y="4309877"/>
            <a:ext cx="2005422" cy="276999"/>
          </a:xfrm>
          <a:prstGeom prst="rect">
            <a:avLst/>
          </a:prstGeom>
          <a:noFill/>
        </p:spPr>
        <p:txBody>
          <a:bodyPr wrap="square" rtlCol="0">
            <a:spAutoFit/>
          </a:bodyPr>
          <a:lstStyle/>
          <a:p>
            <a:r>
              <a:rPr lang="en-US" sz="1200" dirty="0"/>
              <a:t>Programming Plans</a:t>
            </a:r>
          </a:p>
        </p:txBody>
      </p:sp>
      <p:sp>
        <p:nvSpPr>
          <p:cNvPr id="57" name="Arrow: Curved Up 56">
            <a:extLst>
              <a:ext uri="{FF2B5EF4-FFF2-40B4-BE49-F238E27FC236}">
                <a16:creationId xmlns:a16="http://schemas.microsoft.com/office/drawing/2014/main" id="{809624CF-829D-4A21-9652-B4092534E70B}"/>
              </a:ext>
            </a:extLst>
          </p:cNvPr>
          <p:cNvSpPr/>
          <p:nvPr/>
        </p:nvSpPr>
        <p:spPr>
          <a:xfrm>
            <a:off x="2109991" y="4909524"/>
            <a:ext cx="7540786" cy="572727"/>
          </a:xfrm>
          <a:prstGeom prst="curvedUpArrow">
            <a:avLst>
              <a:gd name="adj1" fmla="val 6065"/>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9" name="Straight Arrow Connector 58">
            <a:extLst>
              <a:ext uri="{FF2B5EF4-FFF2-40B4-BE49-F238E27FC236}">
                <a16:creationId xmlns:a16="http://schemas.microsoft.com/office/drawing/2014/main" id="{5B51F7F0-A1C3-49CD-8DC4-87F0B75B0D34}"/>
              </a:ext>
            </a:extLst>
          </p:cNvPr>
          <p:cNvCxnSpPr>
            <a:cxnSpLocks/>
            <a:stCxn id="73" idx="1"/>
            <a:endCxn id="82" idx="2"/>
          </p:cNvCxnSpPr>
          <p:nvPr/>
        </p:nvCxnSpPr>
        <p:spPr>
          <a:xfrm>
            <a:off x="2900446" y="3392207"/>
            <a:ext cx="2686250" cy="5067"/>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49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75"/>
                                        </p:tgtEl>
                                      </p:cBhvr>
                                    </p:animEffect>
                                    <p:animScale>
                                      <p:cBhvr>
                                        <p:cTn id="7" dur="250" autoRev="1" fill="hold"/>
                                        <p:tgtEl>
                                          <p:spTgt spid="7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0955F9-6B5A-4EE8-8822-5DB6109DD70D}"/>
              </a:ext>
            </a:extLst>
          </p:cNvPr>
          <p:cNvSpPr>
            <a:spLocks noGrp="1"/>
          </p:cNvSpPr>
          <p:nvPr>
            <p:ph type="sldNum" sz="quarter" idx="12"/>
          </p:nvPr>
        </p:nvSpPr>
        <p:spPr/>
        <p:txBody>
          <a:bodyPr/>
          <a:lstStyle/>
          <a:p>
            <a:fld id="{0AB816CF-AA9B-43E8-B03A-27A77900809F}" type="slidenum">
              <a:rPr lang="en-US" smtClean="0"/>
              <a:pPr/>
              <a:t>38</a:t>
            </a:fld>
            <a:endParaRPr lang="en-US" dirty="0"/>
          </a:p>
        </p:txBody>
      </p:sp>
      <p:sp>
        <p:nvSpPr>
          <p:cNvPr id="4" name="TextBox 3">
            <a:extLst>
              <a:ext uri="{FF2B5EF4-FFF2-40B4-BE49-F238E27FC236}">
                <a16:creationId xmlns:a16="http://schemas.microsoft.com/office/drawing/2014/main" id="{39153BA0-290D-42DF-B5D3-4C3CC446F1C6}"/>
              </a:ext>
            </a:extLst>
          </p:cNvPr>
          <p:cNvSpPr txBox="1"/>
          <p:nvPr/>
        </p:nvSpPr>
        <p:spPr>
          <a:xfrm>
            <a:off x="267759" y="488276"/>
            <a:ext cx="11656481" cy="492443"/>
          </a:xfrm>
          <a:prstGeom prst="rect">
            <a:avLst/>
          </a:prstGeom>
          <a:noFill/>
        </p:spPr>
        <p:txBody>
          <a:bodyPr wrap="square" rtlCol="0">
            <a:spAutoFit/>
          </a:bodyPr>
          <a:lstStyle/>
          <a:p>
            <a:r>
              <a:rPr lang="en-US" sz="2600" b="1" dirty="0">
                <a:latin typeface="Tisa Pro" panose="02010504030101020104" pitchFamily="50" charset="0"/>
              </a:rPr>
              <a:t>Sponsorship sales</a:t>
            </a:r>
          </a:p>
        </p:txBody>
      </p:sp>
      <p:graphicFrame>
        <p:nvGraphicFramePr>
          <p:cNvPr id="5" name="Diagram 4">
            <a:extLst>
              <a:ext uri="{FF2B5EF4-FFF2-40B4-BE49-F238E27FC236}">
                <a16:creationId xmlns:a16="http://schemas.microsoft.com/office/drawing/2014/main" id="{D43B4321-C37C-4A1B-A176-968EE45B53B8}"/>
              </a:ext>
            </a:extLst>
          </p:cNvPr>
          <p:cNvGraphicFramePr/>
          <p:nvPr/>
        </p:nvGraphicFramePr>
        <p:xfrm>
          <a:off x="420159" y="1132197"/>
          <a:ext cx="11351682" cy="16327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4FC67DFE-4AD4-47B1-9CA0-4F019B740350}"/>
              </a:ext>
            </a:extLst>
          </p:cNvPr>
          <p:cNvSpPr txBox="1"/>
          <p:nvPr/>
        </p:nvSpPr>
        <p:spPr>
          <a:xfrm>
            <a:off x="-135033" y="2806760"/>
            <a:ext cx="12541955" cy="1477328"/>
          </a:xfrm>
          <a:prstGeom prst="rect">
            <a:avLst/>
          </a:prstGeom>
          <a:noFill/>
        </p:spPr>
        <p:txBody>
          <a:bodyPr wrap="square" rtlCol="0">
            <a:spAutoFit/>
          </a:bodyPr>
          <a:lstStyle/>
          <a:p>
            <a:pPr algn="ctr"/>
            <a:r>
              <a:rPr lang="en-US" sz="3000" b="1" dirty="0">
                <a:solidFill>
                  <a:schemeClr val="accent1"/>
                </a:solidFill>
                <a:latin typeface="Tisa Pro" panose="02010504030101020104" pitchFamily="50" charset="0"/>
              </a:rPr>
              <a:t>Business Development</a:t>
            </a:r>
          </a:p>
          <a:p>
            <a:pPr algn="ctr"/>
            <a:r>
              <a:rPr lang="en-US" sz="3000" b="1" dirty="0">
                <a:latin typeface="Tisa Pro" panose="02010504030101020104" pitchFamily="50" charset="0"/>
              </a:rPr>
              <a:t>VS</a:t>
            </a:r>
          </a:p>
          <a:p>
            <a:pPr algn="ctr"/>
            <a:r>
              <a:rPr lang="en-US" sz="3000" b="1" dirty="0">
                <a:solidFill>
                  <a:schemeClr val="accent2"/>
                </a:solidFill>
                <a:latin typeface="Tisa Pro" panose="02010504030101020104" pitchFamily="50" charset="0"/>
              </a:rPr>
              <a:t>Corporate Engagement</a:t>
            </a:r>
          </a:p>
        </p:txBody>
      </p:sp>
      <p:graphicFrame>
        <p:nvGraphicFramePr>
          <p:cNvPr id="7" name="Diagram 6">
            <a:extLst>
              <a:ext uri="{FF2B5EF4-FFF2-40B4-BE49-F238E27FC236}">
                <a16:creationId xmlns:a16="http://schemas.microsoft.com/office/drawing/2014/main" id="{7EEF6722-A85D-4248-9902-17C28AF22945}"/>
              </a:ext>
            </a:extLst>
          </p:cNvPr>
          <p:cNvGraphicFramePr/>
          <p:nvPr/>
        </p:nvGraphicFramePr>
        <p:xfrm>
          <a:off x="460104" y="4325935"/>
          <a:ext cx="11351682" cy="163271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8" name="Recorded Sound">
            <a:hlinkClick r:id="" action="ppaction://media"/>
            <a:extLst>
              <a:ext uri="{FF2B5EF4-FFF2-40B4-BE49-F238E27FC236}">
                <a16:creationId xmlns:a16="http://schemas.microsoft.com/office/drawing/2014/main" id="{1104685A-AA72-4AE7-B253-789CEACBEE4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43486" y="6056312"/>
            <a:ext cx="406400" cy="406400"/>
          </a:xfrm>
          <a:prstGeom prst="rect">
            <a:avLst/>
          </a:prstGeom>
        </p:spPr>
      </p:pic>
    </p:spTree>
    <p:extLst>
      <p:ext uri="{BB962C8B-B14F-4D97-AF65-F5344CB8AC3E}">
        <p14:creationId xmlns:p14="http://schemas.microsoft.com/office/powerpoint/2010/main" val="246634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5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0955F9-6B5A-4EE8-8822-5DB6109DD70D}"/>
              </a:ext>
            </a:extLst>
          </p:cNvPr>
          <p:cNvSpPr>
            <a:spLocks noGrp="1"/>
          </p:cNvSpPr>
          <p:nvPr>
            <p:ph type="sldNum" sz="quarter" idx="12"/>
          </p:nvPr>
        </p:nvSpPr>
        <p:spPr/>
        <p:txBody>
          <a:bodyPr/>
          <a:lstStyle/>
          <a:p>
            <a:fld id="{0AB816CF-AA9B-43E8-B03A-27A77900809F}" type="slidenum">
              <a:rPr lang="en-US" smtClean="0"/>
              <a:pPr/>
              <a:t>39</a:t>
            </a:fld>
            <a:endParaRPr lang="en-US" dirty="0"/>
          </a:p>
        </p:txBody>
      </p:sp>
      <p:sp>
        <p:nvSpPr>
          <p:cNvPr id="4" name="TextBox 3">
            <a:extLst>
              <a:ext uri="{FF2B5EF4-FFF2-40B4-BE49-F238E27FC236}">
                <a16:creationId xmlns:a16="http://schemas.microsoft.com/office/drawing/2014/main" id="{39153BA0-290D-42DF-B5D3-4C3CC446F1C6}"/>
              </a:ext>
            </a:extLst>
          </p:cNvPr>
          <p:cNvSpPr txBox="1"/>
          <p:nvPr/>
        </p:nvSpPr>
        <p:spPr>
          <a:xfrm>
            <a:off x="135850" y="600928"/>
            <a:ext cx="11656481" cy="5970865"/>
          </a:xfrm>
          <a:prstGeom prst="rect">
            <a:avLst/>
          </a:prstGeom>
          <a:noFill/>
        </p:spPr>
        <p:txBody>
          <a:bodyPr wrap="square" rtlCol="0">
            <a:spAutoFit/>
          </a:bodyPr>
          <a:lstStyle/>
          <a:p>
            <a:r>
              <a:rPr lang="en-US" sz="2600" b="1" dirty="0">
                <a:latin typeface="Tisa Pro" panose="02010504030101020104" pitchFamily="50" charset="0"/>
              </a:rPr>
              <a:t>Process for new Corporate Partner Sales</a:t>
            </a:r>
          </a:p>
          <a:p>
            <a:endParaRPr lang="en-US" dirty="0">
              <a:latin typeface="Tisa Pro" panose="02010504030101020104" pitchFamily="50" charset="0"/>
            </a:endParaRPr>
          </a:p>
          <a:p>
            <a:endParaRPr lang="en-US" dirty="0">
              <a:latin typeface="Tisa Pro" panose="02010504030101020104" pitchFamily="50" charset="0"/>
            </a:endParaRPr>
          </a:p>
          <a:p>
            <a:endParaRPr lang="en-US" dirty="0">
              <a:latin typeface="Tisa Pro" panose="02010504030101020104" pitchFamily="50" charset="0"/>
            </a:endParaRPr>
          </a:p>
          <a:p>
            <a:endParaRPr lang="en-US" dirty="0">
              <a:latin typeface="Tisa Pro" panose="02010504030101020104" pitchFamily="50" charset="0"/>
            </a:endParaRPr>
          </a:p>
          <a:p>
            <a:endParaRPr lang="en-US" dirty="0">
              <a:latin typeface="Tisa Pro" panose="02010504030101020104" pitchFamily="50" charset="0"/>
            </a:endParaRPr>
          </a:p>
          <a:p>
            <a:endParaRPr lang="en-US" dirty="0">
              <a:latin typeface="Tisa Pro" panose="02010504030101020104" pitchFamily="50" charset="0"/>
            </a:endParaRPr>
          </a:p>
          <a:p>
            <a:endParaRPr lang="en-US" dirty="0">
              <a:latin typeface="Tisa Pro" panose="02010504030101020104" pitchFamily="50" charset="0"/>
            </a:endParaRPr>
          </a:p>
          <a:p>
            <a:endParaRPr lang="en-US" dirty="0">
              <a:latin typeface="Tisa Pro" panose="02010504030101020104" pitchFamily="50" charset="0"/>
            </a:endParaRPr>
          </a:p>
          <a:p>
            <a:endParaRPr lang="en-US" dirty="0">
              <a:latin typeface="Tisa Pro" panose="02010504030101020104" pitchFamily="50" charset="0"/>
            </a:endParaRPr>
          </a:p>
          <a:p>
            <a:endParaRPr lang="en-US" dirty="0">
              <a:latin typeface="Tisa Pro" panose="02010504030101020104" pitchFamily="50" charset="0"/>
            </a:endParaRPr>
          </a:p>
          <a:p>
            <a:pPr marL="742950" lvl="1" indent="-285750">
              <a:buFont typeface="Arial" panose="020B0604020202020204" pitchFamily="34" charset="0"/>
              <a:buChar char="•"/>
            </a:pPr>
            <a:r>
              <a:rPr lang="en-US" sz="1600" dirty="0">
                <a:latin typeface="Tisa Pro" panose="02010504030101020104" pitchFamily="50" charset="0"/>
              </a:rPr>
              <a:t>BD volunteer works with company to sell the benefits of Corporate Partnership – acts in a “sales” capacity and initial relationship builder</a:t>
            </a:r>
          </a:p>
          <a:p>
            <a:pPr marL="742950" lvl="1" indent="-285750">
              <a:buFont typeface="Arial" panose="020B0604020202020204" pitchFamily="34" charset="0"/>
              <a:buChar char="•"/>
            </a:pPr>
            <a:r>
              <a:rPr lang="en-US" sz="1600" dirty="0">
                <a:latin typeface="Tisa Pro" panose="02010504030101020104" pitchFamily="50" charset="0"/>
              </a:rPr>
              <a:t>Upon agreement, BD volunteer works with Ken Burris and staff to sign the company on officially as a CP</a:t>
            </a:r>
          </a:p>
          <a:p>
            <a:pPr marL="742950" lvl="1" indent="-285750">
              <a:buFont typeface="Arial" panose="020B0604020202020204" pitchFamily="34" charset="0"/>
              <a:buChar char="•"/>
            </a:pPr>
            <a:r>
              <a:rPr lang="en-US" sz="1600" dirty="0">
                <a:latin typeface="Tisa Pro" panose="02010504030101020104" pitchFamily="50" charset="0"/>
              </a:rPr>
              <a:t>Once a CP, BD volunteer introduces them to the CE volunteer who will be their “volunteer account manager” for the region. The CE team member will maintain the relationship and engagement with the </a:t>
            </a:r>
            <a:r>
              <a:rPr lang="en-US" sz="1600" i="1" dirty="0">
                <a:latin typeface="Tisa Pro" panose="02010504030101020104" pitchFamily="50" charset="0"/>
              </a:rPr>
              <a:t>local </a:t>
            </a:r>
            <a:r>
              <a:rPr lang="en-US" sz="1600" dirty="0">
                <a:latin typeface="Tisa Pro" panose="02010504030101020104" pitchFamily="50" charset="0"/>
              </a:rPr>
              <a:t>location, ensure company knows about sponsorship opportunities (soft sales/matching the company needs to chapter/regional needs), CP package upgrades, the Ambassador Program if eligible, </a:t>
            </a:r>
            <a:r>
              <a:rPr lang="en-US" sz="1600" dirty="0" err="1">
                <a:latin typeface="Tisa Pro" panose="02010504030101020104" pitchFamily="50" charset="0"/>
              </a:rPr>
              <a:t>etc</a:t>
            </a:r>
            <a:endParaRPr lang="en-US" sz="1600" dirty="0">
              <a:latin typeface="Tisa Pro" panose="02010504030101020104" pitchFamily="50" charset="0"/>
            </a:endParaRPr>
          </a:p>
          <a:p>
            <a:pPr marL="742950" lvl="1" indent="-285750">
              <a:buFont typeface="Arial" panose="020B0604020202020204" pitchFamily="34" charset="0"/>
              <a:buChar char="•"/>
            </a:pPr>
            <a:endParaRPr lang="en-US" sz="1600" dirty="0">
              <a:latin typeface="Tisa Pro" panose="02010504030101020104" pitchFamily="50" charset="0"/>
            </a:endParaRPr>
          </a:p>
          <a:p>
            <a:pPr marL="742950" lvl="1" indent="-285750">
              <a:buFont typeface="Arial" panose="020B0604020202020204" pitchFamily="34" charset="0"/>
              <a:buChar char="•"/>
            </a:pPr>
            <a:r>
              <a:rPr lang="en-US" sz="1200" b="1" dirty="0">
                <a:solidFill>
                  <a:schemeClr val="accent2"/>
                </a:solidFill>
                <a:latin typeface="Tisa Pro" panose="02010504030101020104" pitchFamily="50" charset="0"/>
              </a:rPr>
              <a:t>If a Corporate Partner drops: </a:t>
            </a:r>
            <a:r>
              <a:rPr lang="en-US" sz="1200" dirty="0">
                <a:solidFill>
                  <a:schemeClr val="accent2"/>
                </a:solidFill>
                <a:latin typeface="Tisa Pro" panose="02010504030101020104" pitchFamily="50" charset="0"/>
              </a:rPr>
              <a:t>local volunteer account manager passes the relationship back to the BD team as a new prospect</a:t>
            </a:r>
          </a:p>
          <a:p>
            <a:endParaRPr lang="en-US" dirty="0">
              <a:latin typeface="Tisa Pro" panose="02010504030101020104" pitchFamily="50" charset="0"/>
            </a:endParaRPr>
          </a:p>
          <a:p>
            <a:endParaRPr lang="en-US" dirty="0">
              <a:latin typeface="Tisa Pro" panose="02010504030101020104" pitchFamily="50" charset="0"/>
            </a:endParaRPr>
          </a:p>
        </p:txBody>
      </p:sp>
      <p:graphicFrame>
        <p:nvGraphicFramePr>
          <p:cNvPr id="5" name="Diagram 4">
            <a:extLst>
              <a:ext uri="{FF2B5EF4-FFF2-40B4-BE49-F238E27FC236}">
                <a16:creationId xmlns:a16="http://schemas.microsoft.com/office/drawing/2014/main" id="{D43B4321-C37C-4A1B-A176-968EE45B53B8}"/>
              </a:ext>
            </a:extLst>
          </p:cNvPr>
          <p:cNvGraphicFramePr/>
          <p:nvPr>
            <p:extLst>
              <p:ext uri="{D42A27DB-BD31-4B8C-83A1-F6EECF244321}">
                <p14:modId xmlns:p14="http://schemas.microsoft.com/office/powerpoint/2010/main" val="1014988313"/>
              </p:ext>
            </p:extLst>
          </p:nvPr>
        </p:nvGraphicFramePr>
        <p:xfrm>
          <a:off x="380214" y="1174044"/>
          <a:ext cx="11351682" cy="16327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4FC67DFE-4AD4-47B1-9CA0-4F019B740350}"/>
              </a:ext>
            </a:extLst>
          </p:cNvPr>
          <p:cNvSpPr txBox="1"/>
          <p:nvPr/>
        </p:nvSpPr>
        <p:spPr>
          <a:xfrm>
            <a:off x="-287433" y="3192971"/>
            <a:ext cx="12541955" cy="553998"/>
          </a:xfrm>
          <a:prstGeom prst="rect">
            <a:avLst/>
          </a:prstGeom>
          <a:noFill/>
        </p:spPr>
        <p:txBody>
          <a:bodyPr wrap="square" rtlCol="0">
            <a:spAutoFit/>
          </a:bodyPr>
          <a:lstStyle/>
          <a:p>
            <a:pPr algn="ctr"/>
            <a:r>
              <a:rPr lang="en-US" sz="3000" b="1" dirty="0">
                <a:solidFill>
                  <a:schemeClr val="accent1"/>
                </a:solidFill>
                <a:latin typeface="Tisa Pro" panose="02010504030101020104" pitchFamily="50" charset="0"/>
              </a:rPr>
              <a:t>Business Development    </a:t>
            </a:r>
            <a:r>
              <a:rPr lang="en-US" sz="3000" b="1" dirty="0">
                <a:latin typeface="Tisa Pro" panose="02010504030101020104" pitchFamily="50" charset="0"/>
              </a:rPr>
              <a:t>			    </a:t>
            </a:r>
            <a:r>
              <a:rPr lang="en-US" sz="3000" b="1" dirty="0">
                <a:solidFill>
                  <a:schemeClr val="accent2"/>
                </a:solidFill>
                <a:latin typeface="Tisa Pro" panose="02010504030101020104" pitchFamily="50" charset="0"/>
              </a:rPr>
              <a:t>Corporate Engagement</a:t>
            </a:r>
          </a:p>
        </p:txBody>
      </p:sp>
      <p:sp>
        <p:nvSpPr>
          <p:cNvPr id="9" name="Arrow: Right 8">
            <a:extLst>
              <a:ext uri="{FF2B5EF4-FFF2-40B4-BE49-F238E27FC236}">
                <a16:creationId xmlns:a16="http://schemas.microsoft.com/office/drawing/2014/main" id="{65211DDB-295D-46EE-82F1-A5AB13518A76}"/>
              </a:ext>
            </a:extLst>
          </p:cNvPr>
          <p:cNvSpPr/>
          <p:nvPr/>
        </p:nvSpPr>
        <p:spPr>
          <a:xfrm>
            <a:off x="5322277" y="3189185"/>
            <a:ext cx="1467555" cy="365125"/>
          </a:xfrm>
          <a:prstGeom prst="rightArrow">
            <a:avLst/>
          </a:prstGeom>
          <a:gradFill flip="none" rotWithShape="1">
            <a:gsLst>
              <a:gs pos="30000">
                <a:schemeClr val="accent2"/>
              </a:gs>
              <a:gs pos="50000">
                <a:schemeClr val="accent1">
                  <a:shade val="67500"/>
                  <a:satMod val="115000"/>
                </a:schemeClr>
              </a:gs>
              <a:gs pos="100000">
                <a:schemeClr val="accent1">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corded Sound">
            <a:hlinkClick r:id="" action="ppaction://media"/>
            <a:extLst>
              <a:ext uri="{FF2B5EF4-FFF2-40B4-BE49-F238E27FC236}">
                <a16:creationId xmlns:a16="http://schemas.microsoft.com/office/drawing/2014/main" id="{78CF4EFB-6D79-4DF0-9070-D51FA0B8A40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78495" y="6037034"/>
            <a:ext cx="406400" cy="406400"/>
          </a:xfrm>
          <a:prstGeom prst="rect">
            <a:avLst/>
          </a:prstGeom>
        </p:spPr>
      </p:pic>
    </p:spTree>
    <p:extLst>
      <p:ext uri="{BB962C8B-B14F-4D97-AF65-F5344CB8AC3E}">
        <p14:creationId xmlns:p14="http://schemas.microsoft.com/office/powerpoint/2010/main" val="39911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C8A53E-C5D2-4CA6-B164-42E5ACAA44AB}"/>
              </a:ext>
            </a:extLst>
          </p:cNvPr>
          <p:cNvSpPr>
            <a:spLocks noGrp="1"/>
          </p:cNvSpPr>
          <p:nvPr>
            <p:ph type="sldNum" sz="quarter" idx="12"/>
          </p:nvPr>
        </p:nvSpPr>
        <p:spPr/>
        <p:txBody>
          <a:bodyPr/>
          <a:lstStyle/>
          <a:p>
            <a:fld id="{0AB816CF-AA9B-43E8-B03A-27A77900809F}" type="slidenum">
              <a:rPr lang="en-US" smtClean="0"/>
              <a:pPr/>
              <a:t>4</a:t>
            </a:fld>
            <a:endParaRPr lang="en-US" dirty="0"/>
          </a:p>
        </p:txBody>
      </p:sp>
      <p:sp>
        <p:nvSpPr>
          <p:cNvPr id="5" name="Title 1">
            <a:extLst>
              <a:ext uri="{FF2B5EF4-FFF2-40B4-BE49-F238E27FC236}">
                <a16:creationId xmlns:a16="http://schemas.microsoft.com/office/drawing/2014/main" id="{CE924803-0494-4660-87D8-B5697A67B9CC}"/>
              </a:ext>
            </a:extLst>
          </p:cNvPr>
          <p:cNvSpPr txBox="1">
            <a:spLocks/>
          </p:cNvSpPr>
          <p:nvPr/>
        </p:nvSpPr>
        <p:spPr>
          <a:xfrm>
            <a:off x="2898713" y="2766218"/>
            <a:ext cx="929328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2"/>
                </a:solidFill>
                <a:latin typeface="Palatino Linotype" panose="02040502050505030304" pitchFamily="18" charset="0"/>
              </a:rPr>
              <a:t>Module 1: corporate relations basics</a:t>
            </a:r>
          </a:p>
        </p:txBody>
      </p:sp>
    </p:spTree>
    <p:extLst>
      <p:ext uri="{BB962C8B-B14F-4D97-AF65-F5344CB8AC3E}">
        <p14:creationId xmlns:p14="http://schemas.microsoft.com/office/powerpoint/2010/main" val="1857705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0955F9-6B5A-4EE8-8822-5DB6109DD70D}"/>
              </a:ext>
            </a:extLst>
          </p:cNvPr>
          <p:cNvSpPr>
            <a:spLocks noGrp="1"/>
          </p:cNvSpPr>
          <p:nvPr>
            <p:ph type="sldNum" sz="quarter" idx="12"/>
          </p:nvPr>
        </p:nvSpPr>
        <p:spPr/>
        <p:txBody>
          <a:bodyPr/>
          <a:lstStyle/>
          <a:p>
            <a:fld id="{0AB816CF-AA9B-43E8-B03A-27A77900809F}" type="slidenum">
              <a:rPr lang="en-US" smtClean="0"/>
              <a:pPr/>
              <a:t>40</a:t>
            </a:fld>
            <a:endParaRPr lang="en-US" dirty="0"/>
          </a:p>
        </p:txBody>
      </p:sp>
      <p:sp>
        <p:nvSpPr>
          <p:cNvPr id="4" name="TextBox 3">
            <a:extLst>
              <a:ext uri="{FF2B5EF4-FFF2-40B4-BE49-F238E27FC236}">
                <a16:creationId xmlns:a16="http://schemas.microsoft.com/office/drawing/2014/main" id="{39153BA0-290D-42DF-B5D3-4C3CC446F1C6}"/>
              </a:ext>
            </a:extLst>
          </p:cNvPr>
          <p:cNvSpPr txBox="1"/>
          <p:nvPr/>
        </p:nvSpPr>
        <p:spPr>
          <a:xfrm>
            <a:off x="135850" y="600928"/>
            <a:ext cx="11656481" cy="5786199"/>
          </a:xfrm>
          <a:prstGeom prst="rect">
            <a:avLst/>
          </a:prstGeom>
          <a:noFill/>
        </p:spPr>
        <p:txBody>
          <a:bodyPr wrap="square" rtlCol="0">
            <a:spAutoFit/>
          </a:bodyPr>
          <a:lstStyle/>
          <a:p>
            <a:r>
              <a:rPr lang="en-US" sz="2600" b="1" dirty="0">
                <a:latin typeface="Tisa Pro" panose="02010504030101020104" pitchFamily="50" charset="0"/>
              </a:rPr>
              <a:t>Process for new Ambassador programs</a:t>
            </a:r>
          </a:p>
          <a:p>
            <a:endParaRPr lang="en-US" dirty="0">
              <a:latin typeface="Tisa Pro" panose="02010504030101020104" pitchFamily="50" charset="0"/>
            </a:endParaRPr>
          </a:p>
          <a:p>
            <a:endParaRPr lang="en-US" dirty="0">
              <a:latin typeface="Tisa Pro" panose="02010504030101020104" pitchFamily="50" charset="0"/>
            </a:endParaRPr>
          </a:p>
          <a:p>
            <a:endParaRPr lang="en-US" dirty="0">
              <a:latin typeface="Tisa Pro" panose="02010504030101020104" pitchFamily="50" charset="0"/>
            </a:endParaRPr>
          </a:p>
          <a:p>
            <a:endParaRPr lang="en-US" dirty="0">
              <a:latin typeface="Tisa Pro" panose="02010504030101020104" pitchFamily="50" charset="0"/>
            </a:endParaRPr>
          </a:p>
          <a:p>
            <a:endParaRPr lang="en-US" dirty="0">
              <a:latin typeface="Tisa Pro" panose="02010504030101020104" pitchFamily="50" charset="0"/>
            </a:endParaRPr>
          </a:p>
          <a:p>
            <a:endParaRPr lang="en-US" dirty="0">
              <a:latin typeface="Tisa Pro" panose="02010504030101020104" pitchFamily="50" charset="0"/>
            </a:endParaRPr>
          </a:p>
          <a:p>
            <a:endParaRPr lang="en-US" dirty="0">
              <a:latin typeface="Tisa Pro" panose="02010504030101020104" pitchFamily="50" charset="0"/>
            </a:endParaRPr>
          </a:p>
          <a:p>
            <a:endParaRPr lang="en-US" dirty="0">
              <a:latin typeface="Tisa Pro" panose="02010504030101020104" pitchFamily="50" charset="0"/>
            </a:endParaRPr>
          </a:p>
          <a:p>
            <a:endParaRPr lang="en-US" dirty="0">
              <a:latin typeface="Tisa Pro" panose="02010504030101020104" pitchFamily="50" charset="0"/>
            </a:endParaRPr>
          </a:p>
          <a:p>
            <a:endParaRPr lang="en-US" dirty="0">
              <a:latin typeface="Tisa Pro" panose="02010504030101020104" pitchFamily="50" charset="0"/>
            </a:endParaRPr>
          </a:p>
          <a:p>
            <a:pPr marL="742950" lvl="1" indent="-285750">
              <a:buFont typeface="Arial" panose="020B0604020202020204" pitchFamily="34" charset="0"/>
              <a:buChar char="•"/>
            </a:pPr>
            <a:r>
              <a:rPr lang="en-US" sz="1600" dirty="0">
                <a:latin typeface="Tisa Pro" panose="02010504030101020104" pitchFamily="50" charset="0"/>
              </a:rPr>
              <a:t>Corporate engagement in this example is the team doing the sales to an existing Corporate partner (in most cases)</a:t>
            </a:r>
          </a:p>
          <a:p>
            <a:pPr marL="742950" lvl="1" indent="-285750">
              <a:buFont typeface="Arial" panose="020B0604020202020204" pitchFamily="34" charset="0"/>
              <a:buChar char="•"/>
            </a:pPr>
            <a:r>
              <a:rPr lang="en-US" sz="1600" dirty="0">
                <a:latin typeface="Tisa Pro" panose="02010504030101020104" pitchFamily="50" charset="0"/>
              </a:rPr>
              <a:t>Upon agreement, the Corporate Engagement volunteer escalates to the Ambassador global committee for the pitch/close</a:t>
            </a:r>
          </a:p>
          <a:p>
            <a:pPr marL="1200150" lvl="2" indent="-285750">
              <a:buFont typeface="Arial" panose="020B0604020202020204" pitchFamily="34" charset="0"/>
              <a:buChar char="•"/>
            </a:pPr>
            <a:r>
              <a:rPr lang="en-US" sz="1600" dirty="0">
                <a:latin typeface="Tisa Pro" panose="02010504030101020104" pitchFamily="50" charset="0"/>
              </a:rPr>
              <a:t>Ambassador RD is welcome to be involved in this process</a:t>
            </a:r>
          </a:p>
          <a:p>
            <a:pPr marL="742950" lvl="1" indent="-285750">
              <a:buFont typeface="Arial" panose="020B0604020202020204" pitchFamily="34" charset="0"/>
              <a:buChar char="•"/>
            </a:pPr>
            <a:r>
              <a:rPr lang="en-US" sz="1600" dirty="0">
                <a:latin typeface="Tisa Pro" panose="02010504030101020104" pitchFamily="50" charset="0"/>
              </a:rPr>
              <a:t>Upon launch, the relationship with that site is moved to the Ambassador RD’s team, assigning a committee chair to manage the relationship moving forward, integrate and connect the site with other programs/local chapter(s) and handle all future sales (i.e. event sponsorship, </a:t>
            </a:r>
            <a:r>
              <a:rPr lang="en-US" sz="1600" dirty="0" err="1">
                <a:latin typeface="Tisa Pro" panose="02010504030101020104" pitchFamily="50" charset="0"/>
              </a:rPr>
              <a:t>etc</a:t>
            </a:r>
            <a:r>
              <a:rPr lang="en-US" sz="1600" dirty="0">
                <a:latin typeface="Tisa Pro" panose="02010504030101020104" pitchFamily="50" charset="0"/>
              </a:rPr>
              <a:t>)</a:t>
            </a:r>
          </a:p>
          <a:p>
            <a:pPr marL="742950" lvl="1" indent="-285750">
              <a:buFont typeface="Arial" panose="020B0604020202020204" pitchFamily="34" charset="0"/>
              <a:buChar char="•"/>
            </a:pPr>
            <a:endParaRPr lang="en-US" sz="1600" dirty="0">
              <a:latin typeface="Tisa Pro" panose="02010504030101020104" pitchFamily="50" charset="0"/>
            </a:endParaRPr>
          </a:p>
          <a:p>
            <a:endParaRPr lang="en-US" dirty="0">
              <a:latin typeface="Tisa Pro" panose="02010504030101020104" pitchFamily="50" charset="0"/>
            </a:endParaRPr>
          </a:p>
          <a:p>
            <a:endParaRPr lang="en-US" dirty="0">
              <a:latin typeface="Tisa Pro" panose="02010504030101020104" pitchFamily="50" charset="0"/>
            </a:endParaRPr>
          </a:p>
        </p:txBody>
      </p:sp>
      <p:graphicFrame>
        <p:nvGraphicFramePr>
          <p:cNvPr id="5" name="Diagram 4">
            <a:extLst>
              <a:ext uri="{FF2B5EF4-FFF2-40B4-BE49-F238E27FC236}">
                <a16:creationId xmlns:a16="http://schemas.microsoft.com/office/drawing/2014/main" id="{D43B4321-C37C-4A1B-A176-968EE45B53B8}"/>
              </a:ext>
            </a:extLst>
          </p:cNvPr>
          <p:cNvGraphicFramePr/>
          <p:nvPr>
            <p:extLst>
              <p:ext uri="{D42A27DB-BD31-4B8C-83A1-F6EECF244321}">
                <p14:modId xmlns:p14="http://schemas.microsoft.com/office/powerpoint/2010/main" val="3742703127"/>
              </p:ext>
            </p:extLst>
          </p:nvPr>
        </p:nvGraphicFramePr>
        <p:xfrm>
          <a:off x="380214" y="1174044"/>
          <a:ext cx="11351682" cy="18224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4FC67DFE-4AD4-47B1-9CA0-4F019B740350}"/>
              </a:ext>
            </a:extLst>
          </p:cNvPr>
          <p:cNvSpPr txBox="1"/>
          <p:nvPr/>
        </p:nvSpPr>
        <p:spPr>
          <a:xfrm>
            <a:off x="-287433" y="3192971"/>
            <a:ext cx="12541955" cy="553998"/>
          </a:xfrm>
          <a:prstGeom prst="rect">
            <a:avLst/>
          </a:prstGeom>
          <a:noFill/>
        </p:spPr>
        <p:txBody>
          <a:bodyPr wrap="square" rtlCol="0">
            <a:spAutoFit/>
          </a:bodyPr>
          <a:lstStyle/>
          <a:p>
            <a:pPr algn="ctr"/>
            <a:r>
              <a:rPr lang="en-US" sz="3000" b="1" dirty="0">
                <a:solidFill>
                  <a:schemeClr val="accent1"/>
                </a:solidFill>
                <a:latin typeface="Tisa Pro" panose="02010504030101020104" pitchFamily="50" charset="0"/>
              </a:rPr>
              <a:t>Corporate Engagement</a:t>
            </a:r>
            <a:r>
              <a:rPr lang="en-US" sz="3000" b="1" dirty="0">
                <a:latin typeface="Tisa Pro" panose="02010504030101020104" pitchFamily="50" charset="0"/>
              </a:rPr>
              <a:t>			    </a:t>
            </a:r>
            <a:r>
              <a:rPr lang="en-US" sz="3000" b="1" dirty="0">
                <a:solidFill>
                  <a:schemeClr val="accent2"/>
                </a:solidFill>
                <a:latin typeface="Tisa Pro" panose="02010504030101020104" pitchFamily="50" charset="0"/>
              </a:rPr>
              <a:t>Ambassador Program</a:t>
            </a:r>
          </a:p>
        </p:txBody>
      </p:sp>
      <p:sp>
        <p:nvSpPr>
          <p:cNvPr id="9" name="Arrow: Right 8">
            <a:extLst>
              <a:ext uri="{FF2B5EF4-FFF2-40B4-BE49-F238E27FC236}">
                <a16:creationId xmlns:a16="http://schemas.microsoft.com/office/drawing/2014/main" id="{65211DDB-295D-46EE-82F1-A5AB13518A76}"/>
              </a:ext>
            </a:extLst>
          </p:cNvPr>
          <p:cNvSpPr/>
          <p:nvPr/>
        </p:nvSpPr>
        <p:spPr>
          <a:xfrm>
            <a:off x="5322277" y="3189185"/>
            <a:ext cx="1467555" cy="365125"/>
          </a:xfrm>
          <a:prstGeom prst="rightArrow">
            <a:avLst/>
          </a:prstGeom>
          <a:gradFill flip="none" rotWithShape="1">
            <a:gsLst>
              <a:gs pos="30000">
                <a:schemeClr val="accent2"/>
              </a:gs>
              <a:gs pos="50000">
                <a:schemeClr val="accent1">
                  <a:shade val="67500"/>
                  <a:satMod val="115000"/>
                </a:schemeClr>
              </a:gs>
              <a:gs pos="100000">
                <a:schemeClr val="accent1">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a:extLst>
              <a:ext uri="{FF2B5EF4-FFF2-40B4-BE49-F238E27FC236}">
                <a16:creationId xmlns:a16="http://schemas.microsoft.com/office/drawing/2014/main" id="{376A73D5-8D23-414D-A451-B9AC6AE549E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81695" y="6280257"/>
            <a:ext cx="406400" cy="406400"/>
          </a:xfrm>
          <a:prstGeom prst="rect">
            <a:avLst/>
          </a:prstGeom>
        </p:spPr>
      </p:pic>
    </p:spTree>
    <p:extLst>
      <p:ext uri="{BB962C8B-B14F-4D97-AF65-F5344CB8AC3E}">
        <p14:creationId xmlns:p14="http://schemas.microsoft.com/office/powerpoint/2010/main" val="174004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C8A53E-C5D2-4CA6-B164-42E5ACAA44AB}"/>
              </a:ext>
            </a:extLst>
          </p:cNvPr>
          <p:cNvSpPr>
            <a:spLocks noGrp="1"/>
          </p:cNvSpPr>
          <p:nvPr>
            <p:ph type="sldNum" sz="quarter" idx="12"/>
          </p:nvPr>
        </p:nvSpPr>
        <p:spPr/>
        <p:txBody>
          <a:bodyPr/>
          <a:lstStyle/>
          <a:p>
            <a:fld id="{0AB816CF-AA9B-43E8-B03A-27A77900809F}" type="slidenum">
              <a:rPr lang="en-US" smtClean="0"/>
              <a:pPr/>
              <a:t>41</a:t>
            </a:fld>
            <a:endParaRPr lang="en-US" dirty="0"/>
          </a:p>
        </p:txBody>
      </p:sp>
      <p:sp>
        <p:nvSpPr>
          <p:cNvPr id="5" name="Title 1">
            <a:extLst>
              <a:ext uri="{FF2B5EF4-FFF2-40B4-BE49-F238E27FC236}">
                <a16:creationId xmlns:a16="http://schemas.microsoft.com/office/drawing/2014/main" id="{CE924803-0494-4660-87D8-B5697A67B9CC}"/>
              </a:ext>
            </a:extLst>
          </p:cNvPr>
          <p:cNvSpPr txBox="1">
            <a:spLocks/>
          </p:cNvSpPr>
          <p:nvPr/>
        </p:nvSpPr>
        <p:spPr>
          <a:xfrm>
            <a:off x="2898713" y="2766218"/>
            <a:ext cx="929328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2"/>
                </a:solidFill>
                <a:latin typeface="Palatino Linotype" panose="02040502050505030304" pitchFamily="18" charset="0"/>
              </a:rPr>
              <a:t>Module 6: your resources</a:t>
            </a:r>
          </a:p>
        </p:txBody>
      </p:sp>
      <p:pic>
        <p:nvPicPr>
          <p:cNvPr id="2" name="Recorded Sound">
            <a:hlinkClick r:id="" action="ppaction://media"/>
            <a:extLst>
              <a:ext uri="{FF2B5EF4-FFF2-40B4-BE49-F238E27FC236}">
                <a16:creationId xmlns:a16="http://schemas.microsoft.com/office/drawing/2014/main" id="{4FFC2728-6726-4E0B-AC1D-9DF87733C6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153150"/>
            <a:ext cx="406400" cy="406400"/>
          </a:xfrm>
          <a:prstGeom prst="rect">
            <a:avLst/>
          </a:prstGeom>
        </p:spPr>
      </p:pic>
    </p:spTree>
    <p:extLst>
      <p:ext uri="{BB962C8B-B14F-4D97-AF65-F5344CB8AC3E}">
        <p14:creationId xmlns:p14="http://schemas.microsoft.com/office/powerpoint/2010/main" val="72584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B27775-C137-4A31-BF6F-DC9D41356477}"/>
              </a:ext>
            </a:extLst>
          </p:cNvPr>
          <p:cNvSpPr>
            <a:spLocks noGrp="1"/>
          </p:cNvSpPr>
          <p:nvPr>
            <p:ph type="sldNum" sz="quarter" idx="12"/>
          </p:nvPr>
        </p:nvSpPr>
        <p:spPr/>
        <p:txBody>
          <a:bodyPr/>
          <a:lstStyle/>
          <a:p>
            <a:fld id="{0AB816CF-AA9B-43E8-B03A-27A77900809F}" type="slidenum">
              <a:rPr lang="en-US" smtClean="0"/>
              <a:pPr/>
              <a:t>42</a:t>
            </a:fld>
            <a:endParaRPr lang="en-US" dirty="0"/>
          </a:p>
        </p:txBody>
      </p:sp>
      <p:pic>
        <p:nvPicPr>
          <p:cNvPr id="3" name="Picture 2">
            <a:extLst>
              <a:ext uri="{FF2B5EF4-FFF2-40B4-BE49-F238E27FC236}">
                <a16:creationId xmlns:a16="http://schemas.microsoft.com/office/drawing/2014/main" id="{283250BD-904A-451A-B84F-A3559B496A77}"/>
              </a:ext>
            </a:extLst>
          </p:cNvPr>
          <p:cNvPicPr>
            <a:picLocks noChangeAspect="1"/>
          </p:cNvPicPr>
          <p:nvPr/>
        </p:nvPicPr>
        <p:blipFill>
          <a:blip r:embed="rId5"/>
          <a:stretch>
            <a:fillRect/>
          </a:stretch>
        </p:blipFill>
        <p:spPr>
          <a:xfrm>
            <a:off x="91766" y="844417"/>
            <a:ext cx="12008467" cy="5169166"/>
          </a:xfrm>
          <a:prstGeom prst="rect">
            <a:avLst/>
          </a:prstGeom>
        </p:spPr>
      </p:pic>
      <p:pic>
        <p:nvPicPr>
          <p:cNvPr id="4" name="Recorded Sound">
            <a:hlinkClick r:id="" action="ppaction://media"/>
            <a:extLst>
              <a:ext uri="{FF2B5EF4-FFF2-40B4-BE49-F238E27FC236}">
                <a16:creationId xmlns:a16="http://schemas.microsoft.com/office/drawing/2014/main" id="{6BFB4626-AC0F-4E7C-B3BF-2AEA726F22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43033" y="6113462"/>
            <a:ext cx="406400" cy="406400"/>
          </a:xfrm>
          <a:prstGeom prst="rect">
            <a:avLst/>
          </a:prstGeom>
        </p:spPr>
      </p:pic>
    </p:spTree>
    <p:extLst>
      <p:ext uri="{BB962C8B-B14F-4D97-AF65-F5344CB8AC3E}">
        <p14:creationId xmlns:p14="http://schemas.microsoft.com/office/powerpoint/2010/main" val="409899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8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B816CF-AA9B-43E8-B03A-27A77900809F}" type="slidenum">
              <a:rPr lang="en-US" smtClean="0"/>
              <a:pPr/>
              <a:t>43</a:t>
            </a:fld>
            <a:endParaRPr lang="en-US" dirty="0"/>
          </a:p>
        </p:txBody>
      </p:sp>
      <p:sp>
        <p:nvSpPr>
          <p:cNvPr id="3" name="Title 4"/>
          <p:cNvSpPr txBox="1">
            <a:spLocks/>
          </p:cNvSpPr>
          <p:nvPr/>
        </p:nvSpPr>
        <p:spPr>
          <a:xfrm>
            <a:off x="214606" y="365124"/>
            <a:ext cx="9843793" cy="11650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Palatino Linotype" panose="02040502050505030304" pitchFamily="18" charset="0"/>
              </a:rPr>
              <a:t>HBA Community</a:t>
            </a:r>
            <a:endParaRPr lang="en-US" sz="3600" dirty="0">
              <a:solidFill>
                <a:schemeClr val="accent2"/>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A1718BBD-CCC3-46F1-901E-C9D413E781B5}"/>
              </a:ext>
            </a:extLst>
          </p:cNvPr>
          <p:cNvPicPr>
            <a:picLocks noChangeAspect="1"/>
          </p:cNvPicPr>
          <p:nvPr/>
        </p:nvPicPr>
        <p:blipFill>
          <a:blip r:embed="rId5"/>
          <a:stretch>
            <a:fillRect/>
          </a:stretch>
        </p:blipFill>
        <p:spPr>
          <a:xfrm>
            <a:off x="2359795" y="1565227"/>
            <a:ext cx="7780121" cy="5292773"/>
          </a:xfrm>
          <a:prstGeom prst="rect">
            <a:avLst/>
          </a:prstGeom>
        </p:spPr>
      </p:pic>
      <p:sp>
        <p:nvSpPr>
          <p:cNvPr id="6" name="Oval 5">
            <a:extLst>
              <a:ext uri="{FF2B5EF4-FFF2-40B4-BE49-F238E27FC236}">
                <a16:creationId xmlns:a16="http://schemas.microsoft.com/office/drawing/2014/main" id="{099BC374-1DD4-4E21-94B2-CCD992A66DE6}"/>
              </a:ext>
            </a:extLst>
          </p:cNvPr>
          <p:cNvSpPr/>
          <p:nvPr/>
        </p:nvSpPr>
        <p:spPr>
          <a:xfrm>
            <a:off x="3795824" y="2923954"/>
            <a:ext cx="925032" cy="255181"/>
          </a:xfrm>
          <a:prstGeom prst="ellipse">
            <a:avLst/>
          </a:prstGeom>
          <a:noFill/>
          <a:ln w="19050">
            <a:solidFill>
              <a:srgbClr val="FB51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2DAA382-CA50-4C8F-8BDE-0CC3DB9B216E}"/>
              </a:ext>
            </a:extLst>
          </p:cNvPr>
          <p:cNvPicPr>
            <a:picLocks noChangeAspect="1"/>
          </p:cNvPicPr>
          <p:nvPr/>
        </p:nvPicPr>
        <p:blipFill>
          <a:blip r:embed="rId6"/>
          <a:stretch>
            <a:fillRect/>
          </a:stretch>
        </p:blipFill>
        <p:spPr>
          <a:xfrm>
            <a:off x="3852985" y="2923954"/>
            <a:ext cx="810710" cy="682703"/>
          </a:xfrm>
          <a:prstGeom prst="rect">
            <a:avLst/>
          </a:prstGeom>
        </p:spPr>
      </p:pic>
      <p:sp>
        <p:nvSpPr>
          <p:cNvPr id="8" name="Oval 7">
            <a:extLst>
              <a:ext uri="{FF2B5EF4-FFF2-40B4-BE49-F238E27FC236}">
                <a16:creationId xmlns:a16="http://schemas.microsoft.com/office/drawing/2014/main" id="{E40278B5-EEBA-4704-AAFD-18CFF8D72B29}"/>
              </a:ext>
            </a:extLst>
          </p:cNvPr>
          <p:cNvSpPr/>
          <p:nvPr/>
        </p:nvSpPr>
        <p:spPr>
          <a:xfrm>
            <a:off x="3813198" y="3386484"/>
            <a:ext cx="925032" cy="255181"/>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1382BF0-8E36-4B97-A553-54C8C6143AF4}"/>
              </a:ext>
            </a:extLst>
          </p:cNvPr>
          <p:cNvPicPr>
            <a:picLocks noChangeAspect="1"/>
          </p:cNvPicPr>
          <p:nvPr/>
        </p:nvPicPr>
        <p:blipFill>
          <a:blip r:embed="rId7"/>
          <a:stretch>
            <a:fillRect/>
          </a:stretch>
        </p:blipFill>
        <p:spPr>
          <a:xfrm>
            <a:off x="-1" y="180131"/>
            <a:ext cx="12264887" cy="6709179"/>
          </a:xfrm>
          <a:prstGeom prst="rect">
            <a:avLst/>
          </a:prstGeom>
        </p:spPr>
      </p:pic>
      <p:pic>
        <p:nvPicPr>
          <p:cNvPr id="7" name="Recorded Sound">
            <a:hlinkClick r:id="" action="ppaction://media"/>
            <a:extLst>
              <a:ext uri="{FF2B5EF4-FFF2-40B4-BE49-F238E27FC236}">
                <a16:creationId xmlns:a16="http://schemas.microsoft.com/office/drawing/2014/main" id="{7E56BA6D-4082-491B-AA4F-C6911DA5E3B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02943" y="6356350"/>
            <a:ext cx="406400" cy="406400"/>
          </a:xfrm>
          <a:prstGeom prst="rect">
            <a:avLst/>
          </a:prstGeom>
        </p:spPr>
      </p:pic>
      <p:sp>
        <p:nvSpPr>
          <p:cNvPr id="10" name="TextBox 9">
            <a:extLst>
              <a:ext uri="{FF2B5EF4-FFF2-40B4-BE49-F238E27FC236}">
                <a16:creationId xmlns:a16="http://schemas.microsoft.com/office/drawing/2014/main" id="{B35B3479-92B6-402A-9697-544C6E6A3F61}"/>
              </a:ext>
            </a:extLst>
          </p:cNvPr>
          <p:cNvSpPr txBox="1"/>
          <p:nvPr/>
        </p:nvSpPr>
        <p:spPr>
          <a:xfrm>
            <a:off x="6265889" y="1530219"/>
            <a:ext cx="4616970" cy="646331"/>
          </a:xfrm>
          <a:prstGeom prst="rect">
            <a:avLst/>
          </a:prstGeom>
          <a:noFill/>
        </p:spPr>
        <p:txBody>
          <a:bodyPr wrap="square" rtlCol="0">
            <a:spAutoFit/>
          </a:bodyPr>
          <a:lstStyle/>
          <a:p>
            <a:r>
              <a:rPr lang="en-US" dirty="0"/>
              <a:t>MORE DETAIL AND HOW TO SET NOTIFICATIONS</a:t>
            </a:r>
          </a:p>
        </p:txBody>
      </p:sp>
    </p:spTree>
    <p:extLst>
      <p:ext uri="{BB962C8B-B14F-4D97-AF65-F5344CB8AC3E}">
        <p14:creationId xmlns:p14="http://schemas.microsoft.com/office/powerpoint/2010/main" val="382826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53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6"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B816CF-AA9B-43E8-B03A-27A77900809F}" type="slidenum">
              <a:rPr lang="en-US" smtClean="0"/>
              <a:pPr/>
              <a:t>44</a:t>
            </a:fld>
            <a:endParaRPr lang="en-US" dirty="0"/>
          </a:p>
        </p:txBody>
      </p:sp>
      <p:sp>
        <p:nvSpPr>
          <p:cNvPr id="3" name="Title 4"/>
          <p:cNvSpPr txBox="1">
            <a:spLocks/>
          </p:cNvSpPr>
          <p:nvPr/>
        </p:nvSpPr>
        <p:spPr>
          <a:xfrm>
            <a:off x="214606" y="365124"/>
            <a:ext cx="9843793" cy="11650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Palatino Linotype" panose="02040502050505030304" pitchFamily="18" charset="0"/>
              </a:rPr>
              <a:t>CR tools and resources</a:t>
            </a:r>
            <a:br>
              <a:rPr lang="en-US" dirty="0">
                <a:solidFill>
                  <a:schemeClr val="bg1"/>
                </a:solidFill>
                <a:latin typeface="Palatino Linotype" panose="02040502050505030304" pitchFamily="18" charset="0"/>
              </a:rPr>
            </a:br>
            <a:r>
              <a:rPr lang="en-US" sz="3600" dirty="0">
                <a:solidFill>
                  <a:schemeClr val="accent2"/>
                </a:solidFill>
                <a:latin typeface="Tahoma" panose="020B0604030504040204" pitchFamily="34" charset="0"/>
                <a:ea typeface="Tahoma" panose="020B0604030504040204" pitchFamily="34" charset="0"/>
                <a:cs typeface="Tahoma" panose="020B0604030504040204" pitchFamily="34" charset="0"/>
              </a:rPr>
              <a:t> </a:t>
            </a:r>
          </a:p>
        </p:txBody>
      </p:sp>
      <p:graphicFrame>
        <p:nvGraphicFramePr>
          <p:cNvPr id="5" name="Table 4">
            <a:extLst>
              <a:ext uri="{FF2B5EF4-FFF2-40B4-BE49-F238E27FC236}">
                <a16:creationId xmlns:a16="http://schemas.microsoft.com/office/drawing/2014/main" id="{05565C03-57E4-4051-AAFF-99EA0FF1A9B0}"/>
              </a:ext>
            </a:extLst>
          </p:cNvPr>
          <p:cNvGraphicFramePr>
            <a:graphicFrameLocks noGrp="1"/>
          </p:cNvGraphicFramePr>
          <p:nvPr>
            <p:extLst>
              <p:ext uri="{D42A27DB-BD31-4B8C-83A1-F6EECF244321}">
                <p14:modId xmlns:p14="http://schemas.microsoft.com/office/powerpoint/2010/main" val="2212871677"/>
              </p:ext>
            </p:extLst>
          </p:nvPr>
        </p:nvGraphicFramePr>
        <p:xfrm>
          <a:off x="95707" y="1616116"/>
          <a:ext cx="12000586" cy="5100320"/>
        </p:xfrm>
        <a:graphic>
          <a:graphicData uri="http://schemas.openxmlformats.org/drawingml/2006/table">
            <a:tbl>
              <a:tblPr firstRow="1" bandRow="1">
                <a:tableStyleId>{5C22544A-7EE6-4342-B048-85BDC9FD1C3A}</a:tableStyleId>
              </a:tblPr>
              <a:tblGrid>
                <a:gridCol w="2479129">
                  <a:extLst>
                    <a:ext uri="{9D8B030D-6E8A-4147-A177-3AD203B41FA5}">
                      <a16:colId xmlns:a16="http://schemas.microsoft.com/office/drawing/2014/main" val="1460418756"/>
                    </a:ext>
                  </a:extLst>
                </a:gridCol>
                <a:gridCol w="8012202">
                  <a:extLst>
                    <a:ext uri="{9D8B030D-6E8A-4147-A177-3AD203B41FA5}">
                      <a16:colId xmlns:a16="http://schemas.microsoft.com/office/drawing/2014/main" val="1085146552"/>
                    </a:ext>
                  </a:extLst>
                </a:gridCol>
                <a:gridCol w="1509255">
                  <a:extLst>
                    <a:ext uri="{9D8B030D-6E8A-4147-A177-3AD203B41FA5}">
                      <a16:colId xmlns:a16="http://schemas.microsoft.com/office/drawing/2014/main" val="3301880872"/>
                    </a:ext>
                  </a:extLst>
                </a:gridCol>
              </a:tblGrid>
              <a:tr h="370840">
                <a:tc>
                  <a:txBody>
                    <a:bodyPr/>
                    <a:lstStyle/>
                    <a:p>
                      <a:r>
                        <a:rPr lang="en-US" dirty="0"/>
                        <a:t>Tool</a:t>
                      </a:r>
                    </a:p>
                  </a:txBody>
                  <a:tcPr/>
                </a:tc>
                <a:tc>
                  <a:txBody>
                    <a:bodyPr/>
                    <a:lstStyle/>
                    <a:p>
                      <a:r>
                        <a:rPr lang="en-US" dirty="0"/>
                        <a:t>What it is</a:t>
                      </a:r>
                    </a:p>
                  </a:txBody>
                  <a:tcPr/>
                </a:tc>
                <a:tc>
                  <a:txBody>
                    <a:bodyPr/>
                    <a:lstStyle/>
                    <a:p>
                      <a:r>
                        <a:rPr lang="en-US" dirty="0"/>
                        <a:t>Where it is</a:t>
                      </a:r>
                    </a:p>
                  </a:txBody>
                  <a:tcPr/>
                </a:tc>
                <a:extLst>
                  <a:ext uri="{0D108BD9-81ED-4DB2-BD59-A6C34878D82A}">
                    <a16:rowId xmlns:a16="http://schemas.microsoft.com/office/drawing/2014/main" val="4065961315"/>
                  </a:ext>
                </a:extLst>
              </a:tr>
              <a:tr h="240819">
                <a:tc>
                  <a:txBody>
                    <a:bodyPr/>
                    <a:lstStyle/>
                    <a:p>
                      <a:r>
                        <a:rPr lang="en-US" sz="1100" dirty="0"/>
                        <a:t>HBA Policy Handbook</a:t>
                      </a:r>
                    </a:p>
                  </a:txBody>
                  <a:tcPr/>
                </a:tc>
                <a:tc>
                  <a:txBody>
                    <a:bodyPr/>
                    <a:lstStyle/>
                    <a:p>
                      <a:r>
                        <a:rPr lang="en-US" sz="1100" dirty="0"/>
                        <a:t>A list of all CR policies that must be held to by all CR volunteers</a:t>
                      </a:r>
                    </a:p>
                  </a:txBody>
                  <a:tcPr/>
                </a:tc>
                <a:tc>
                  <a:txBody>
                    <a:bodyPr/>
                    <a:lstStyle/>
                    <a:p>
                      <a:r>
                        <a:rPr lang="en-US" sz="1100" dirty="0"/>
                        <a:t>Resource Center</a:t>
                      </a:r>
                    </a:p>
                  </a:txBody>
                  <a:tcPr/>
                </a:tc>
                <a:extLst>
                  <a:ext uri="{0D108BD9-81ED-4DB2-BD59-A6C34878D82A}">
                    <a16:rowId xmlns:a16="http://schemas.microsoft.com/office/drawing/2014/main" val="1395051264"/>
                  </a:ext>
                </a:extLst>
              </a:tr>
              <a:tr h="228325">
                <a:tc>
                  <a:txBody>
                    <a:bodyPr/>
                    <a:lstStyle/>
                    <a:p>
                      <a:r>
                        <a:rPr lang="en-US" sz="1100" dirty="0"/>
                        <a:t>CR role descriptions</a:t>
                      </a:r>
                    </a:p>
                  </a:txBody>
                  <a:tcPr/>
                </a:tc>
                <a:tc>
                  <a:txBody>
                    <a:bodyPr/>
                    <a:lstStyle/>
                    <a:p>
                      <a:r>
                        <a:rPr lang="en-US" sz="1100" dirty="0"/>
                        <a:t>Includes role descriptions for CR presidents, regional directors, committee chairs and liaisons</a:t>
                      </a:r>
                    </a:p>
                  </a:txBody>
                  <a:tcPr/>
                </a:tc>
                <a:tc>
                  <a:txBody>
                    <a:bodyPr/>
                    <a:lstStyle/>
                    <a:p>
                      <a:r>
                        <a:rPr lang="en-US" sz="1100" dirty="0"/>
                        <a:t>Resource Center</a:t>
                      </a:r>
                    </a:p>
                  </a:txBody>
                  <a:tcPr/>
                </a:tc>
                <a:extLst>
                  <a:ext uri="{0D108BD9-81ED-4DB2-BD59-A6C34878D82A}">
                    <a16:rowId xmlns:a16="http://schemas.microsoft.com/office/drawing/2014/main" val="257264547"/>
                  </a:ext>
                </a:extLst>
              </a:tr>
              <a:tr h="370840">
                <a:tc>
                  <a:txBody>
                    <a:bodyPr/>
                    <a:lstStyle/>
                    <a:p>
                      <a:r>
                        <a:rPr lang="en-US" sz="1100" dirty="0"/>
                        <a:t>Event Sponsorship grid (in-person and virtual) and necessary forms</a:t>
                      </a:r>
                    </a:p>
                  </a:txBody>
                  <a:tcPr/>
                </a:tc>
                <a:tc>
                  <a:txBody>
                    <a:bodyPr/>
                    <a:lstStyle/>
                    <a:p>
                      <a:r>
                        <a:rPr lang="en-US" sz="1100" dirty="0"/>
                        <a:t>This outlines Regional/Chapter sponsorship benefits that should be provided depending on the sponsorship level of an event and includes the current HBA Invoice Request and Sponsorship Agreement to be completed. Process document also available with </a:t>
                      </a:r>
                      <a:r>
                        <a:rPr lang="en-US" sz="1100" dirty="0" err="1"/>
                        <a:t>addtl</a:t>
                      </a:r>
                      <a:r>
                        <a:rPr lang="en-US" sz="1100" dirty="0"/>
                        <a:t> resources</a:t>
                      </a:r>
                    </a:p>
                  </a:txBody>
                  <a:tcPr/>
                </a:tc>
                <a:tc>
                  <a:txBody>
                    <a:bodyPr/>
                    <a:lstStyle/>
                    <a:p>
                      <a:r>
                        <a:rPr lang="en-US" sz="1100" dirty="0"/>
                        <a:t>Resource Center</a:t>
                      </a:r>
                    </a:p>
                  </a:txBody>
                  <a:tcPr/>
                </a:tc>
                <a:extLst>
                  <a:ext uri="{0D108BD9-81ED-4DB2-BD59-A6C34878D82A}">
                    <a16:rowId xmlns:a16="http://schemas.microsoft.com/office/drawing/2014/main" val="2780253822"/>
                  </a:ext>
                </a:extLst>
              </a:tr>
              <a:tr h="370840">
                <a:tc>
                  <a:txBody>
                    <a:bodyPr/>
                    <a:lstStyle/>
                    <a:p>
                      <a:r>
                        <a:rPr lang="en-US" sz="1100" dirty="0"/>
                        <a:t>CP packages</a:t>
                      </a:r>
                    </a:p>
                  </a:txBody>
                  <a:tcPr/>
                </a:tc>
                <a:tc>
                  <a:txBody>
                    <a:bodyPr/>
                    <a:lstStyle/>
                    <a:p>
                      <a:r>
                        <a:rPr lang="en-US" sz="1100" dirty="0"/>
                        <a:t>PDFs which show all details of each CP package option this year. Can be used for CP sales or benefits awareness</a:t>
                      </a:r>
                    </a:p>
                  </a:txBody>
                  <a:tcPr/>
                </a:tc>
                <a:tc>
                  <a:txBody>
                    <a:bodyPr/>
                    <a:lstStyle/>
                    <a:p>
                      <a:r>
                        <a:rPr lang="en-US" sz="1100" dirty="0"/>
                        <a:t>Resource Center and HBA website</a:t>
                      </a:r>
                    </a:p>
                  </a:txBody>
                  <a:tcPr/>
                </a:tc>
                <a:extLst>
                  <a:ext uri="{0D108BD9-81ED-4DB2-BD59-A6C34878D82A}">
                    <a16:rowId xmlns:a16="http://schemas.microsoft.com/office/drawing/2014/main" val="3079875743"/>
                  </a:ext>
                </a:extLst>
              </a:tr>
              <a:tr h="370840">
                <a:tc>
                  <a:txBody>
                    <a:bodyPr/>
                    <a:lstStyle/>
                    <a:p>
                      <a:r>
                        <a:rPr lang="en-US" sz="1100" dirty="0"/>
                        <a:t>CP applications</a:t>
                      </a:r>
                    </a:p>
                  </a:txBody>
                  <a:tcPr/>
                </a:tc>
                <a:tc>
                  <a:txBody>
                    <a:bodyPr/>
                    <a:lstStyle/>
                    <a:p>
                      <a:r>
                        <a:rPr lang="en-US" sz="1100" dirty="0"/>
                        <a:t>To be used when companies are interested in signing on as a CP. Please follow proper procedure as outlined in the Resource Center Article: </a:t>
                      </a:r>
                      <a:r>
                        <a:rPr lang="en-US" sz="1100" i="1" dirty="0"/>
                        <a:t>How to process a Corporate Partnership</a:t>
                      </a:r>
                      <a:endParaRPr lang="en-US" sz="1100" b="1" i="1" dirty="0"/>
                    </a:p>
                  </a:txBody>
                  <a:tcPr/>
                </a:tc>
                <a:tc>
                  <a:txBody>
                    <a:bodyPr/>
                    <a:lstStyle/>
                    <a:p>
                      <a:r>
                        <a:rPr lang="en-US" sz="1100" dirty="0"/>
                        <a:t>Resource Center and HBA website</a:t>
                      </a:r>
                    </a:p>
                  </a:txBody>
                  <a:tcPr/>
                </a:tc>
                <a:extLst>
                  <a:ext uri="{0D108BD9-81ED-4DB2-BD59-A6C34878D82A}">
                    <a16:rowId xmlns:a16="http://schemas.microsoft.com/office/drawing/2014/main" val="2192643184"/>
                  </a:ext>
                </a:extLst>
              </a:tr>
              <a:tr h="370840">
                <a:tc>
                  <a:txBody>
                    <a:bodyPr/>
                    <a:lstStyle/>
                    <a:p>
                      <a:r>
                        <a:rPr lang="en-US" sz="1100" dirty="0"/>
                        <a:t>Training slides and recordings</a:t>
                      </a:r>
                    </a:p>
                  </a:txBody>
                  <a:tcPr/>
                </a:tc>
                <a:tc>
                  <a:txBody>
                    <a:bodyPr/>
                    <a:lstStyle/>
                    <a:p>
                      <a:pPr marL="285750" indent="-285750">
                        <a:buFont typeface="Arial" panose="020B0604020202020204" pitchFamily="34" charset="0"/>
                        <a:buChar char="•"/>
                      </a:pPr>
                      <a:r>
                        <a:rPr lang="en-US" sz="1100" dirty="0"/>
                        <a:t>This recording for any future leaders</a:t>
                      </a:r>
                    </a:p>
                    <a:p>
                      <a:pPr marL="285750" indent="-285750">
                        <a:buFont typeface="Arial" panose="020B0604020202020204" pitchFamily="34" charset="0"/>
                        <a:buChar char="•"/>
                      </a:pPr>
                      <a:r>
                        <a:rPr lang="en-US" sz="1100" dirty="0"/>
                        <a:t>Ambassador Program training for all leaders</a:t>
                      </a:r>
                    </a:p>
                    <a:p>
                      <a:pPr marL="285750" indent="-285750">
                        <a:buFont typeface="Arial" panose="020B0604020202020204" pitchFamily="34" charset="0"/>
                        <a:buChar char="•"/>
                      </a:pPr>
                      <a:r>
                        <a:rPr lang="en-US" sz="1100" dirty="0"/>
                        <a:t>And more coming soon…</a:t>
                      </a:r>
                    </a:p>
                  </a:txBody>
                  <a:tcPr/>
                </a:tc>
                <a:tc>
                  <a:txBody>
                    <a:bodyPr/>
                    <a:lstStyle/>
                    <a:p>
                      <a:r>
                        <a:rPr lang="en-US" sz="1100" dirty="0"/>
                        <a:t>Resource Center</a:t>
                      </a:r>
                    </a:p>
                  </a:txBody>
                  <a:tcPr/>
                </a:tc>
                <a:extLst>
                  <a:ext uri="{0D108BD9-81ED-4DB2-BD59-A6C34878D82A}">
                    <a16:rowId xmlns:a16="http://schemas.microsoft.com/office/drawing/2014/main" val="2763003677"/>
                  </a:ext>
                </a:extLst>
              </a:tr>
              <a:tr h="370840">
                <a:tc>
                  <a:txBody>
                    <a:bodyPr/>
                    <a:lstStyle/>
                    <a:p>
                      <a:r>
                        <a:rPr lang="en-US" sz="1100" dirty="0"/>
                        <a:t>HBA Central Advertising Sales Sheet and Sponsorship/Ad Prospectus</a:t>
                      </a:r>
                    </a:p>
                  </a:txBody>
                  <a:tcPr/>
                </a:tc>
                <a:tc>
                  <a:txBody>
                    <a:bodyPr/>
                    <a:lstStyle/>
                    <a:p>
                      <a:r>
                        <a:rPr lang="en-US" sz="1100" dirty="0"/>
                        <a:t>For use in selling HBA advertising or Flagship (WOTY and Annual Conference) sponsorships/program ads</a:t>
                      </a:r>
                    </a:p>
                  </a:txBody>
                  <a:tcPr/>
                </a:tc>
                <a:tc>
                  <a:txBody>
                    <a:bodyPr/>
                    <a:lstStyle/>
                    <a:p>
                      <a:r>
                        <a:rPr lang="en-US" sz="1100" dirty="0"/>
                        <a:t>Resource Center and HBA website</a:t>
                      </a:r>
                    </a:p>
                  </a:txBody>
                  <a:tcPr/>
                </a:tc>
                <a:extLst>
                  <a:ext uri="{0D108BD9-81ED-4DB2-BD59-A6C34878D82A}">
                    <a16:rowId xmlns:a16="http://schemas.microsoft.com/office/drawing/2014/main" val="1960773326"/>
                  </a:ext>
                </a:extLst>
              </a:tr>
              <a:tr h="370840">
                <a:tc>
                  <a:txBody>
                    <a:bodyPr/>
                    <a:lstStyle/>
                    <a:p>
                      <a:r>
                        <a:rPr lang="en-US" sz="1100" dirty="0"/>
                        <a:t>HBA Pitch deck (</a:t>
                      </a:r>
                      <a:r>
                        <a:rPr lang="en-US" sz="1100" i="1" dirty="0"/>
                        <a:t>updated annually)</a:t>
                      </a:r>
                      <a:endParaRPr lang="en-US" sz="1100" dirty="0"/>
                    </a:p>
                  </a:txBody>
                  <a:tcPr/>
                </a:tc>
                <a:tc>
                  <a:txBody>
                    <a:bodyPr/>
                    <a:lstStyle/>
                    <a:p>
                      <a:r>
                        <a:rPr lang="en-US" sz="1100" dirty="0"/>
                        <a:t>A large PPT deck which should be customized to your region. Edit as needed to include your proper regional info, then save new versions and edit down as needed when you’re pitching. Should never be used in it’s entirety due to it’s length.</a:t>
                      </a:r>
                    </a:p>
                  </a:txBody>
                  <a:tcPr/>
                </a:tc>
                <a:tc>
                  <a:txBody>
                    <a:bodyPr/>
                    <a:lstStyle/>
                    <a:p>
                      <a:r>
                        <a:rPr lang="en-US" sz="1100" dirty="0"/>
                        <a:t>Resource Center</a:t>
                      </a:r>
                    </a:p>
                  </a:txBody>
                  <a:tcPr/>
                </a:tc>
                <a:extLst>
                  <a:ext uri="{0D108BD9-81ED-4DB2-BD59-A6C34878D82A}">
                    <a16:rowId xmlns:a16="http://schemas.microsoft.com/office/drawing/2014/main" val="1802660425"/>
                  </a:ext>
                </a:extLst>
              </a:tr>
              <a:tr h="370840">
                <a:tc>
                  <a:txBody>
                    <a:bodyPr/>
                    <a:lstStyle/>
                    <a:p>
                      <a:r>
                        <a:rPr lang="en-US" sz="1100" dirty="0"/>
                        <a:t>HBA Invoice Request and Sponsorship Agreement Form</a:t>
                      </a:r>
                    </a:p>
                  </a:txBody>
                  <a:tcPr/>
                </a:tc>
                <a:tc>
                  <a:txBody>
                    <a:bodyPr/>
                    <a:lstStyle/>
                    <a:p>
                      <a:r>
                        <a:rPr lang="en-US" sz="1100" dirty="0"/>
                        <a:t>Must be completed by the sponsor for every agreed chapter/regional sponsorship, whether cash or in-kind. For cash sponsorships, this form is necessary to generate an invoice for the company. For In-Kinds, it helps us to understand what is being donated</a:t>
                      </a:r>
                    </a:p>
                  </a:txBody>
                  <a:tcPr/>
                </a:tc>
                <a:tc>
                  <a:txBody>
                    <a:bodyPr/>
                    <a:lstStyle/>
                    <a:p>
                      <a:r>
                        <a:rPr lang="en-US" sz="1100" dirty="0"/>
                        <a:t>Resource Center</a:t>
                      </a:r>
                    </a:p>
                  </a:txBody>
                  <a:tcPr/>
                </a:tc>
                <a:extLst>
                  <a:ext uri="{0D108BD9-81ED-4DB2-BD59-A6C34878D82A}">
                    <a16:rowId xmlns:a16="http://schemas.microsoft.com/office/drawing/2014/main" val="446243815"/>
                  </a:ext>
                </a:extLst>
              </a:tr>
              <a:tr h="370840">
                <a:tc>
                  <a:txBody>
                    <a:bodyPr/>
                    <a:lstStyle/>
                    <a:p>
                      <a:r>
                        <a:rPr lang="en-US" sz="1100" dirty="0"/>
                        <a:t>In-Kind sponsor receipt and donor letter</a:t>
                      </a:r>
                    </a:p>
                  </a:txBody>
                  <a:tcPr/>
                </a:tc>
                <a:tc>
                  <a:txBody>
                    <a:bodyPr/>
                    <a:lstStyle/>
                    <a:p>
                      <a:r>
                        <a:rPr lang="en-US" sz="1100" dirty="0"/>
                        <a:t>A secondary required document for in-kind sponsors, to be completed post-event and assess the true value of the in-kind donations for HBA’s auditing purposes.</a:t>
                      </a:r>
                    </a:p>
                  </a:txBody>
                  <a:tcPr/>
                </a:tc>
                <a:tc>
                  <a:txBody>
                    <a:bodyPr/>
                    <a:lstStyle/>
                    <a:p>
                      <a:r>
                        <a:rPr lang="en-US" sz="1100" dirty="0"/>
                        <a:t>Resource Center</a:t>
                      </a:r>
                    </a:p>
                  </a:txBody>
                  <a:tcPr/>
                </a:tc>
                <a:extLst>
                  <a:ext uri="{0D108BD9-81ED-4DB2-BD59-A6C34878D82A}">
                    <a16:rowId xmlns:a16="http://schemas.microsoft.com/office/drawing/2014/main" val="4148106784"/>
                  </a:ext>
                </a:extLst>
              </a:tr>
              <a:tr h="231346">
                <a:tc>
                  <a:txBody>
                    <a:bodyPr/>
                    <a:lstStyle/>
                    <a:p>
                      <a:r>
                        <a:rPr lang="en-US" sz="1100" dirty="0"/>
                        <a:t>Regional lead lists</a:t>
                      </a:r>
                    </a:p>
                  </a:txBody>
                  <a:tcPr/>
                </a:tc>
                <a:tc>
                  <a:txBody>
                    <a:bodyPr/>
                    <a:lstStyle/>
                    <a:p>
                      <a:r>
                        <a:rPr lang="en-US" sz="1100" dirty="0"/>
                        <a:t>List of potential leads/prospects, broken down by region for BD</a:t>
                      </a:r>
                    </a:p>
                  </a:txBody>
                  <a:tcPr/>
                </a:tc>
                <a:tc>
                  <a:txBody>
                    <a:bodyPr/>
                    <a:lstStyle/>
                    <a:p>
                      <a:r>
                        <a:rPr lang="en-US" sz="1100" dirty="0"/>
                        <a:t>CR Library</a:t>
                      </a:r>
                    </a:p>
                  </a:txBody>
                  <a:tcPr/>
                </a:tc>
                <a:extLst>
                  <a:ext uri="{0D108BD9-81ED-4DB2-BD59-A6C34878D82A}">
                    <a16:rowId xmlns:a16="http://schemas.microsoft.com/office/drawing/2014/main" val="2500774302"/>
                  </a:ext>
                </a:extLst>
              </a:tr>
              <a:tr h="370840">
                <a:tc>
                  <a:txBody>
                    <a:bodyPr/>
                    <a:lstStyle/>
                    <a:p>
                      <a:r>
                        <a:rPr lang="en-US" sz="1100" dirty="0"/>
                        <a:t>Ambassador program overview/pitch</a:t>
                      </a:r>
                    </a:p>
                  </a:txBody>
                  <a:tcPr/>
                </a:tc>
                <a:tc>
                  <a:txBody>
                    <a:bodyPr/>
                    <a:lstStyle/>
                    <a:p>
                      <a:r>
                        <a:rPr lang="en-US" sz="1100" dirty="0"/>
                        <a:t>Can be shared with CPs to share the value and benefits of starting an Ambassador Program</a:t>
                      </a:r>
                    </a:p>
                  </a:txBody>
                  <a:tcPr/>
                </a:tc>
                <a:tc>
                  <a:txBody>
                    <a:bodyPr/>
                    <a:lstStyle/>
                    <a:p>
                      <a:r>
                        <a:rPr lang="en-US" sz="1100" dirty="0"/>
                        <a:t>Resource Center</a:t>
                      </a:r>
                    </a:p>
                  </a:txBody>
                  <a:tcPr/>
                </a:tc>
                <a:extLst>
                  <a:ext uri="{0D108BD9-81ED-4DB2-BD59-A6C34878D82A}">
                    <a16:rowId xmlns:a16="http://schemas.microsoft.com/office/drawing/2014/main" val="3634128795"/>
                  </a:ext>
                </a:extLst>
              </a:tr>
            </a:tbl>
          </a:graphicData>
        </a:graphic>
      </p:graphicFrame>
      <p:pic>
        <p:nvPicPr>
          <p:cNvPr id="4" name="Recorded Sound">
            <a:hlinkClick r:id="" action="ppaction://media"/>
            <a:extLst>
              <a:ext uri="{FF2B5EF4-FFF2-40B4-BE49-F238E27FC236}">
                <a16:creationId xmlns:a16="http://schemas.microsoft.com/office/drawing/2014/main" id="{CB780B1D-0F5F-4D6D-A32E-63E1C5B62F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3851" y="6310036"/>
            <a:ext cx="406400" cy="406400"/>
          </a:xfrm>
          <a:prstGeom prst="rect">
            <a:avLst/>
          </a:prstGeom>
        </p:spPr>
      </p:pic>
    </p:spTree>
    <p:extLst>
      <p:ext uri="{BB962C8B-B14F-4D97-AF65-F5344CB8AC3E}">
        <p14:creationId xmlns:p14="http://schemas.microsoft.com/office/powerpoint/2010/main" val="343631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B816CF-AA9B-43E8-B03A-27A77900809F}" type="slidenum">
              <a:rPr lang="en-US" smtClean="0"/>
              <a:pPr/>
              <a:t>45</a:t>
            </a:fld>
            <a:endParaRPr lang="en-US" dirty="0"/>
          </a:p>
        </p:txBody>
      </p:sp>
      <p:graphicFrame>
        <p:nvGraphicFramePr>
          <p:cNvPr id="5" name="Table 4">
            <a:extLst>
              <a:ext uri="{FF2B5EF4-FFF2-40B4-BE49-F238E27FC236}">
                <a16:creationId xmlns:a16="http://schemas.microsoft.com/office/drawing/2014/main" id="{05565C03-57E4-4051-AAFF-99EA0FF1A9B0}"/>
              </a:ext>
            </a:extLst>
          </p:cNvPr>
          <p:cNvGraphicFramePr>
            <a:graphicFrameLocks noGrp="1"/>
          </p:cNvGraphicFramePr>
          <p:nvPr>
            <p:extLst>
              <p:ext uri="{D42A27DB-BD31-4B8C-83A1-F6EECF244321}">
                <p14:modId xmlns:p14="http://schemas.microsoft.com/office/powerpoint/2010/main" val="2810527042"/>
              </p:ext>
            </p:extLst>
          </p:nvPr>
        </p:nvGraphicFramePr>
        <p:xfrm>
          <a:off x="95707" y="1765115"/>
          <a:ext cx="12000586" cy="4873230"/>
        </p:xfrm>
        <a:graphic>
          <a:graphicData uri="http://schemas.openxmlformats.org/drawingml/2006/table">
            <a:tbl>
              <a:tblPr firstRow="1" bandRow="1">
                <a:tableStyleId>{5C22544A-7EE6-4342-B048-85BDC9FD1C3A}</a:tableStyleId>
              </a:tblPr>
              <a:tblGrid>
                <a:gridCol w="2479129">
                  <a:extLst>
                    <a:ext uri="{9D8B030D-6E8A-4147-A177-3AD203B41FA5}">
                      <a16:colId xmlns:a16="http://schemas.microsoft.com/office/drawing/2014/main" val="1460418756"/>
                    </a:ext>
                  </a:extLst>
                </a:gridCol>
                <a:gridCol w="8040777">
                  <a:extLst>
                    <a:ext uri="{9D8B030D-6E8A-4147-A177-3AD203B41FA5}">
                      <a16:colId xmlns:a16="http://schemas.microsoft.com/office/drawing/2014/main" val="1085146552"/>
                    </a:ext>
                  </a:extLst>
                </a:gridCol>
                <a:gridCol w="1480680">
                  <a:extLst>
                    <a:ext uri="{9D8B030D-6E8A-4147-A177-3AD203B41FA5}">
                      <a16:colId xmlns:a16="http://schemas.microsoft.com/office/drawing/2014/main" val="3301880872"/>
                    </a:ext>
                  </a:extLst>
                </a:gridCol>
              </a:tblGrid>
              <a:tr h="370840">
                <a:tc>
                  <a:txBody>
                    <a:bodyPr/>
                    <a:lstStyle/>
                    <a:p>
                      <a:r>
                        <a:rPr lang="en-US" dirty="0"/>
                        <a:t>Tool</a:t>
                      </a:r>
                    </a:p>
                  </a:txBody>
                  <a:tcPr/>
                </a:tc>
                <a:tc>
                  <a:txBody>
                    <a:bodyPr/>
                    <a:lstStyle/>
                    <a:p>
                      <a:r>
                        <a:rPr lang="en-US" dirty="0"/>
                        <a:t>What it is/what it’s for</a:t>
                      </a:r>
                    </a:p>
                  </a:txBody>
                  <a:tcPr/>
                </a:tc>
                <a:tc>
                  <a:txBody>
                    <a:bodyPr/>
                    <a:lstStyle/>
                    <a:p>
                      <a:r>
                        <a:rPr lang="en-US"/>
                        <a:t>Where it is</a:t>
                      </a:r>
                      <a:endParaRPr lang="en-US" dirty="0"/>
                    </a:p>
                  </a:txBody>
                  <a:tcPr/>
                </a:tc>
                <a:extLst>
                  <a:ext uri="{0D108BD9-81ED-4DB2-BD59-A6C34878D82A}">
                    <a16:rowId xmlns:a16="http://schemas.microsoft.com/office/drawing/2014/main" val="4065961315"/>
                  </a:ext>
                </a:extLst>
              </a:tr>
              <a:tr h="370840">
                <a:tc>
                  <a:txBody>
                    <a:bodyPr/>
                    <a:lstStyle/>
                    <a:p>
                      <a:r>
                        <a:rPr lang="en-US" sz="1100" dirty="0"/>
                        <a:t>Procedures for…</a:t>
                      </a:r>
                    </a:p>
                  </a:txBody>
                  <a:tcPr/>
                </a:tc>
                <a:tc>
                  <a:txBody>
                    <a:bodyPr/>
                    <a:lstStyle/>
                    <a:p>
                      <a:r>
                        <a:rPr lang="en-US" sz="1100" dirty="0"/>
                        <a:t>Processing a new Corporate Partnership,  processing cash and in-kind sponsorships, joining and renewing prepaid members, Lunch and Learns</a:t>
                      </a:r>
                    </a:p>
                  </a:txBody>
                  <a:tcPr/>
                </a:tc>
                <a:tc>
                  <a:txBody>
                    <a:bodyPr/>
                    <a:lstStyle/>
                    <a:p>
                      <a:r>
                        <a:rPr lang="en-US" sz="1100" dirty="0"/>
                        <a:t>Resource Center</a:t>
                      </a:r>
                    </a:p>
                  </a:txBody>
                  <a:tcPr/>
                </a:tc>
                <a:extLst>
                  <a:ext uri="{0D108BD9-81ED-4DB2-BD59-A6C34878D82A}">
                    <a16:rowId xmlns:a16="http://schemas.microsoft.com/office/drawing/2014/main" val="1596742896"/>
                  </a:ext>
                </a:extLst>
              </a:tr>
              <a:tr h="247924">
                <a:tc>
                  <a:txBody>
                    <a:bodyPr/>
                    <a:lstStyle/>
                    <a:p>
                      <a:r>
                        <a:rPr lang="en-US" sz="1100" dirty="0"/>
                        <a:t>HBA Value Selling Guide</a:t>
                      </a:r>
                    </a:p>
                  </a:txBody>
                  <a:tcPr/>
                </a:tc>
                <a:tc>
                  <a:txBody>
                    <a:bodyPr/>
                    <a:lstStyle/>
                    <a:p>
                      <a:r>
                        <a:rPr lang="en-US" sz="1100" dirty="0"/>
                        <a:t>A resource to learn and teach yourself the real value of HBA engagement and how to position HBA’s value to companies when selling. </a:t>
                      </a:r>
                    </a:p>
                  </a:txBody>
                  <a:tcPr/>
                </a:tc>
                <a:tc>
                  <a:txBody>
                    <a:bodyPr/>
                    <a:lstStyle/>
                    <a:p>
                      <a:r>
                        <a:rPr lang="en-US" sz="1100" dirty="0"/>
                        <a:t>Resource Center</a:t>
                      </a:r>
                    </a:p>
                  </a:txBody>
                  <a:tcPr/>
                </a:tc>
                <a:extLst>
                  <a:ext uri="{0D108BD9-81ED-4DB2-BD59-A6C34878D82A}">
                    <a16:rowId xmlns:a16="http://schemas.microsoft.com/office/drawing/2014/main" val="1395051264"/>
                  </a:ext>
                </a:extLst>
              </a:tr>
              <a:tr h="370840">
                <a:tc>
                  <a:txBody>
                    <a:bodyPr/>
                    <a:lstStyle/>
                    <a:p>
                      <a:r>
                        <a:rPr lang="en-US" sz="1100" dirty="0"/>
                        <a:t>Template: initial outreach email to prospects</a:t>
                      </a:r>
                    </a:p>
                  </a:txBody>
                  <a:tcPr/>
                </a:tc>
                <a:tc>
                  <a:txBody>
                    <a:bodyPr/>
                    <a:lstStyle/>
                    <a:p>
                      <a:r>
                        <a:rPr lang="en-US" sz="1100" dirty="0"/>
                        <a:t>Just a helpful template for outreach</a:t>
                      </a:r>
                    </a:p>
                  </a:txBody>
                  <a:tcPr/>
                </a:tc>
                <a:tc>
                  <a:txBody>
                    <a:bodyPr/>
                    <a:lstStyle/>
                    <a:p>
                      <a:r>
                        <a:rPr lang="en-US" sz="1100" dirty="0"/>
                        <a:t>Resource Center</a:t>
                      </a:r>
                    </a:p>
                  </a:txBody>
                  <a:tcPr/>
                </a:tc>
                <a:extLst>
                  <a:ext uri="{0D108BD9-81ED-4DB2-BD59-A6C34878D82A}">
                    <a16:rowId xmlns:a16="http://schemas.microsoft.com/office/drawing/2014/main" val="3079875743"/>
                  </a:ext>
                </a:extLst>
              </a:tr>
              <a:tr h="370840">
                <a:tc>
                  <a:txBody>
                    <a:bodyPr/>
                    <a:lstStyle/>
                    <a:p>
                      <a:r>
                        <a:rPr lang="en-US" sz="1100" dirty="0"/>
                        <a:t>Monthly-updated CP lists with contact info</a:t>
                      </a:r>
                    </a:p>
                  </a:txBody>
                  <a:tcPr/>
                </a:tc>
                <a:tc>
                  <a:txBody>
                    <a:bodyPr/>
                    <a:lstStyle/>
                    <a:p>
                      <a:pPr marL="0" indent="0">
                        <a:buFont typeface="Arial" panose="020B0604020202020204" pitchFamily="34" charset="0"/>
                        <a:buNone/>
                      </a:pPr>
                      <a:r>
                        <a:rPr lang="en-US" sz="1100" dirty="0"/>
                        <a:t>This list is updated once/month with new CPs, drops and includes their HQ region, account manager, primary contact for the Corporate Partner account globally and more.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8595B"/>
                          </a:solidFill>
                          <a:effectLst/>
                          <a:uLnTx/>
                          <a:uFillTx/>
                          <a:latin typeface="Calibri" panose="020F0502020204030204"/>
                          <a:ea typeface="+mn-ea"/>
                          <a:cs typeface="+mn-cs"/>
                        </a:rPr>
                        <a:t>CR Library</a:t>
                      </a:r>
                    </a:p>
                  </a:txBody>
                  <a:tcPr/>
                </a:tc>
                <a:extLst>
                  <a:ext uri="{0D108BD9-81ED-4DB2-BD59-A6C34878D82A}">
                    <a16:rowId xmlns:a16="http://schemas.microsoft.com/office/drawing/2014/main" val="1371355737"/>
                  </a:ext>
                </a:extLst>
              </a:tr>
              <a:tr h="246963">
                <a:tc>
                  <a:txBody>
                    <a:bodyPr/>
                    <a:lstStyle/>
                    <a:p>
                      <a:r>
                        <a:rPr lang="en-US" sz="1100" dirty="0"/>
                        <a:t>Historical CP lists</a:t>
                      </a:r>
                    </a:p>
                  </a:txBody>
                  <a:tcPr/>
                </a:tc>
                <a:tc>
                  <a:txBody>
                    <a:bodyPr/>
                    <a:lstStyle/>
                    <a:p>
                      <a:r>
                        <a:rPr lang="en-US" sz="1100" b="0" dirty="0"/>
                        <a:t>Historical lists may be good for building new prospect lists and just for historical knowledge</a:t>
                      </a:r>
                    </a:p>
                  </a:txBody>
                  <a:tcPr/>
                </a:tc>
                <a:tc>
                  <a:txBody>
                    <a:bodyPr/>
                    <a:lstStyle/>
                    <a:p>
                      <a:r>
                        <a:rPr lang="en-US" sz="1100" dirty="0"/>
                        <a:t>CR Library</a:t>
                      </a:r>
                    </a:p>
                  </a:txBody>
                  <a:tcPr/>
                </a:tc>
                <a:extLst>
                  <a:ext uri="{0D108BD9-81ED-4DB2-BD59-A6C34878D82A}">
                    <a16:rowId xmlns:a16="http://schemas.microsoft.com/office/drawing/2014/main" val="2192643184"/>
                  </a:ext>
                </a:extLst>
              </a:tr>
              <a:tr h="370840">
                <a:tc>
                  <a:txBody>
                    <a:bodyPr/>
                    <a:lstStyle/>
                    <a:p>
                      <a:r>
                        <a:rPr lang="en-US" sz="1100" dirty="0"/>
                        <a:t>Lists of all HBA Central award winners archived lists</a:t>
                      </a:r>
                    </a:p>
                  </a:txBody>
                  <a:tcPr/>
                </a:tc>
                <a:tc>
                  <a:txBody>
                    <a:bodyPr/>
                    <a:lstStyle/>
                    <a:p>
                      <a:pPr marL="0" indent="0">
                        <a:buFont typeface="Arial" panose="020B0604020202020204" pitchFamily="34" charset="0"/>
                        <a:buNone/>
                      </a:pPr>
                      <a:r>
                        <a:rPr lang="en-US" sz="1100" dirty="0"/>
                        <a:t>Includes past ACE award winners, Women of the Year, Honorable Mentors, STARs, Rising Stars and Luminaries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8595B"/>
                          </a:solidFill>
                          <a:effectLst/>
                          <a:uLnTx/>
                          <a:uFillTx/>
                          <a:latin typeface="Calibri" panose="020F0502020204030204"/>
                          <a:ea typeface="+mn-ea"/>
                          <a:cs typeface="+mn-cs"/>
                        </a:rPr>
                        <a:t>CR Library</a:t>
                      </a:r>
                      <a:endParaRPr kumimoji="0" lang="en-US" sz="1100" b="0" i="0" u="none" strike="noStrike" kern="1200" cap="none" spc="0" normalizeH="0" baseline="0" noProof="0" dirty="0">
                        <a:ln>
                          <a:noFill/>
                        </a:ln>
                        <a:solidFill>
                          <a:srgbClr val="58595B"/>
                        </a:solidFill>
                        <a:effectLst/>
                        <a:uLnTx/>
                        <a:uFillTx/>
                        <a:latin typeface="Calibri" panose="020F0502020204030204"/>
                        <a:ea typeface="+mn-ea"/>
                        <a:cs typeface="+mn-cs"/>
                      </a:endParaRPr>
                    </a:p>
                  </a:txBody>
                  <a:tcPr/>
                </a:tc>
                <a:extLst>
                  <a:ext uri="{0D108BD9-81ED-4DB2-BD59-A6C34878D82A}">
                    <a16:rowId xmlns:a16="http://schemas.microsoft.com/office/drawing/2014/main" val="2763003677"/>
                  </a:ext>
                </a:extLst>
              </a:tr>
              <a:tr h="177114">
                <a:tc>
                  <a:txBody>
                    <a:bodyPr/>
                    <a:lstStyle/>
                    <a:p>
                      <a:r>
                        <a:rPr lang="en-US" sz="1100" dirty="0"/>
                        <a:t>2018 non-CP member list</a:t>
                      </a:r>
                    </a:p>
                  </a:txBody>
                  <a:tcPr/>
                </a:tc>
                <a:tc>
                  <a:txBody>
                    <a:bodyPr/>
                    <a:lstStyle/>
                    <a:p>
                      <a:r>
                        <a:rPr lang="en-US" sz="1100" dirty="0"/>
                        <a:t>A list of all our members in 2018 who worked for companies that were not CPs. A good resource for potential company prospects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8595B"/>
                          </a:solidFill>
                          <a:effectLst/>
                          <a:uLnTx/>
                          <a:uFillTx/>
                          <a:latin typeface="Calibri" panose="020F0502020204030204"/>
                          <a:ea typeface="+mn-ea"/>
                          <a:cs typeface="+mn-cs"/>
                        </a:rPr>
                        <a:t>CR Library</a:t>
                      </a:r>
                    </a:p>
                  </a:txBody>
                  <a:tcPr/>
                </a:tc>
                <a:extLst>
                  <a:ext uri="{0D108BD9-81ED-4DB2-BD59-A6C34878D82A}">
                    <a16:rowId xmlns:a16="http://schemas.microsoft.com/office/drawing/2014/main" val="2741852331"/>
                  </a:ext>
                </a:extLst>
              </a:tr>
              <a:tr h="370840">
                <a:tc>
                  <a:txBody>
                    <a:bodyPr/>
                    <a:lstStyle/>
                    <a:p>
                      <a:r>
                        <a:rPr lang="en-US" sz="1100" dirty="0"/>
                        <a:t>BD Prospect code policies</a:t>
                      </a:r>
                    </a:p>
                  </a:txBody>
                  <a:tcPr/>
                </a:tc>
                <a:tc>
                  <a:txBody>
                    <a:bodyPr/>
                    <a:lstStyle/>
                    <a:p>
                      <a:r>
                        <a:rPr lang="en-US" sz="1100" dirty="0"/>
                        <a:t>We are currently piloting allowing our BD leaders to give promo codes to potential prospects, allowing them to attend an HBA event for free and see the value. This document outlines all guidance for the codes usage and rules to follow which must be followed.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8595B"/>
                          </a:solidFill>
                          <a:effectLst/>
                          <a:uLnTx/>
                          <a:uFillTx/>
                          <a:latin typeface="Calibri" panose="020F0502020204030204"/>
                          <a:ea typeface="+mn-ea"/>
                          <a:cs typeface="+mn-cs"/>
                        </a:rPr>
                        <a:t>CR Library and Resource Center</a:t>
                      </a:r>
                    </a:p>
                  </a:txBody>
                  <a:tcPr/>
                </a:tc>
                <a:extLst>
                  <a:ext uri="{0D108BD9-81ED-4DB2-BD59-A6C34878D82A}">
                    <a16:rowId xmlns:a16="http://schemas.microsoft.com/office/drawing/2014/main" val="1802660425"/>
                  </a:ext>
                </a:extLst>
              </a:tr>
              <a:tr h="370840">
                <a:tc>
                  <a:txBody>
                    <a:bodyPr/>
                    <a:lstStyle/>
                    <a:p>
                      <a:r>
                        <a:rPr lang="en-US" sz="1100" dirty="0"/>
                        <a:t>Functional call recordings and slides</a:t>
                      </a:r>
                    </a:p>
                  </a:txBody>
                  <a:tcPr/>
                </a:tc>
                <a:tc>
                  <a:txBody>
                    <a:bodyPr/>
                    <a:lstStyle/>
                    <a:p>
                      <a:r>
                        <a:rPr lang="en-US" sz="1100" dirty="0"/>
                        <a:t>Each month’s call recordings and full PPT slide presentation for reference and/or if you were unable to attend the call or need to refer back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8595B"/>
                          </a:solidFill>
                          <a:effectLst/>
                          <a:uLnTx/>
                          <a:uFillTx/>
                          <a:latin typeface="Calibri" panose="020F0502020204030204"/>
                          <a:ea typeface="+mn-ea"/>
                          <a:cs typeface="+mn-cs"/>
                        </a:rPr>
                        <a:t>CR Library</a:t>
                      </a:r>
                    </a:p>
                  </a:txBody>
                  <a:tcPr/>
                </a:tc>
                <a:extLst>
                  <a:ext uri="{0D108BD9-81ED-4DB2-BD59-A6C34878D82A}">
                    <a16:rowId xmlns:a16="http://schemas.microsoft.com/office/drawing/2014/main" val="446243815"/>
                  </a:ext>
                </a:extLst>
              </a:tr>
              <a:tr h="300269">
                <a:tc>
                  <a:txBody>
                    <a:bodyPr/>
                    <a:lstStyle/>
                    <a:p>
                      <a:r>
                        <a:rPr lang="en-US" sz="1100" dirty="0"/>
                        <a:t>CR Contact List</a:t>
                      </a:r>
                    </a:p>
                  </a:txBody>
                  <a:tcPr/>
                </a:tc>
                <a:tc>
                  <a:txBody>
                    <a:bodyPr/>
                    <a:lstStyle/>
                    <a:p>
                      <a:r>
                        <a:rPr lang="en-US" sz="1100" dirty="0"/>
                        <a:t>Includes all current CR leaders and staff across all regions (names, titles and emails) to more easily connect with your CR colleagues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8595B"/>
                          </a:solidFill>
                          <a:effectLst/>
                          <a:uLnTx/>
                          <a:uFillTx/>
                          <a:latin typeface="Calibri" panose="020F0502020204030204"/>
                          <a:ea typeface="+mn-ea"/>
                          <a:cs typeface="+mn-cs"/>
                        </a:rPr>
                        <a:t>CR Library</a:t>
                      </a:r>
                    </a:p>
                  </a:txBody>
                  <a:tcPr/>
                </a:tc>
                <a:extLst>
                  <a:ext uri="{0D108BD9-81ED-4DB2-BD59-A6C34878D82A}">
                    <a16:rowId xmlns:a16="http://schemas.microsoft.com/office/drawing/2014/main" val="3529959843"/>
                  </a:ext>
                </a:extLst>
              </a:tr>
              <a:tr h="333633">
                <a:tc>
                  <a:txBody>
                    <a:bodyPr/>
                    <a:lstStyle/>
                    <a:p>
                      <a:r>
                        <a:rPr lang="en-US" sz="1100" dirty="0"/>
                        <a:t>2018-19 BD Leads Lists by region</a:t>
                      </a:r>
                    </a:p>
                  </a:txBody>
                  <a:tcPr/>
                </a:tc>
                <a:tc>
                  <a:txBody>
                    <a:bodyPr/>
                    <a:lstStyle/>
                    <a:p>
                      <a:r>
                        <a:rPr lang="en-US" sz="1100" dirty="0"/>
                        <a:t>Lists of potential prospect companies for BD committees to consider outreach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8595B"/>
                          </a:solidFill>
                          <a:effectLst/>
                          <a:uLnTx/>
                          <a:uFillTx/>
                          <a:latin typeface="Calibri" panose="020F0502020204030204"/>
                          <a:ea typeface="+mn-ea"/>
                          <a:cs typeface="+mn-cs"/>
                        </a:rPr>
                        <a:t>CR Library</a:t>
                      </a:r>
                    </a:p>
                  </a:txBody>
                  <a:tcPr/>
                </a:tc>
                <a:extLst>
                  <a:ext uri="{0D108BD9-81ED-4DB2-BD59-A6C34878D82A}">
                    <a16:rowId xmlns:a16="http://schemas.microsoft.com/office/drawing/2014/main" val="1612044718"/>
                  </a:ext>
                </a:extLst>
              </a:tr>
              <a:tr h="271848">
                <a:tc>
                  <a:txBody>
                    <a:bodyPr/>
                    <a:lstStyle/>
                    <a:p>
                      <a:r>
                        <a:rPr lang="en-US" sz="1100" dirty="0"/>
                        <a:t>CR blank org chart</a:t>
                      </a:r>
                    </a:p>
                  </a:txBody>
                  <a:tcPr/>
                </a:tc>
                <a:tc>
                  <a:txBody>
                    <a:bodyPr/>
                    <a:lstStyle/>
                    <a:p>
                      <a:r>
                        <a:rPr lang="en-US" sz="1100" dirty="0"/>
                        <a:t>For use in tracking and outlining your regional team and committees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8595B"/>
                          </a:solidFill>
                          <a:effectLst/>
                          <a:uLnTx/>
                          <a:uFillTx/>
                          <a:latin typeface="Calibri" panose="020F0502020204030204"/>
                          <a:ea typeface="+mn-ea"/>
                          <a:cs typeface="+mn-cs"/>
                        </a:rPr>
                        <a:t>CR Library</a:t>
                      </a:r>
                    </a:p>
                  </a:txBody>
                  <a:tcPr/>
                </a:tc>
                <a:extLst>
                  <a:ext uri="{0D108BD9-81ED-4DB2-BD59-A6C34878D82A}">
                    <a16:rowId xmlns:a16="http://schemas.microsoft.com/office/drawing/2014/main" val="1331446567"/>
                  </a:ext>
                </a:extLst>
              </a:tr>
              <a:tr h="124906">
                <a:tc>
                  <a:txBody>
                    <a:bodyPr/>
                    <a:lstStyle/>
                    <a:p>
                      <a:r>
                        <a:rPr lang="en-US" sz="1100" dirty="0"/>
                        <a:t>Past year archives</a:t>
                      </a:r>
                    </a:p>
                  </a:txBody>
                  <a:tcPr/>
                </a:tc>
                <a:tc>
                  <a:txBody>
                    <a:bodyPr/>
                    <a:lstStyle/>
                    <a:p>
                      <a:r>
                        <a:rPr lang="en-US" sz="1100" dirty="0"/>
                        <a:t>Includes past year trainings/resources as well as past years targets, member lists, top event lists, </a:t>
                      </a:r>
                      <a:r>
                        <a:rPr lang="en-US" sz="1100" dirty="0" err="1"/>
                        <a:t>etc</a:t>
                      </a:r>
                      <a:r>
                        <a:rPr lang="en-US" sz="1100" dirty="0"/>
                        <a:t> in case they assist in your planning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8595B"/>
                          </a:solidFill>
                          <a:effectLst/>
                          <a:uLnTx/>
                          <a:uFillTx/>
                          <a:latin typeface="Calibri" panose="020F0502020204030204"/>
                          <a:ea typeface="+mn-ea"/>
                          <a:cs typeface="+mn-cs"/>
                        </a:rPr>
                        <a:t>CR Library</a:t>
                      </a:r>
                    </a:p>
                  </a:txBody>
                  <a:tcPr/>
                </a:tc>
                <a:extLst>
                  <a:ext uri="{0D108BD9-81ED-4DB2-BD59-A6C34878D82A}">
                    <a16:rowId xmlns:a16="http://schemas.microsoft.com/office/drawing/2014/main" val="787551458"/>
                  </a:ext>
                </a:extLst>
              </a:tr>
            </a:tbl>
          </a:graphicData>
        </a:graphic>
      </p:graphicFrame>
      <p:sp>
        <p:nvSpPr>
          <p:cNvPr id="6" name="Title 4">
            <a:extLst>
              <a:ext uri="{FF2B5EF4-FFF2-40B4-BE49-F238E27FC236}">
                <a16:creationId xmlns:a16="http://schemas.microsoft.com/office/drawing/2014/main" id="{3B0358C1-85E5-45A1-BE51-6B81624BEAC1}"/>
              </a:ext>
            </a:extLst>
          </p:cNvPr>
          <p:cNvSpPr txBox="1">
            <a:spLocks/>
          </p:cNvSpPr>
          <p:nvPr/>
        </p:nvSpPr>
        <p:spPr>
          <a:xfrm>
            <a:off x="214606" y="365124"/>
            <a:ext cx="9843793" cy="11650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Palatino Linotype" panose="02040502050505030304" pitchFamily="18" charset="0"/>
              </a:rPr>
              <a:t>CR tools and resources</a:t>
            </a:r>
            <a:br>
              <a:rPr lang="en-US" dirty="0">
                <a:solidFill>
                  <a:schemeClr val="bg1"/>
                </a:solidFill>
                <a:latin typeface="Palatino Linotype" panose="02040502050505030304" pitchFamily="18" charset="0"/>
              </a:rPr>
            </a:br>
            <a:r>
              <a:rPr lang="en-US" sz="3600" dirty="0">
                <a:solidFill>
                  <a:schemeClr val="accent2"/>
                </a:solidFill>
                <a:latin typeface="Tahoma" panose="020B0604030504040204" pitchFamily="34" charset="0"/>
                <a:ea typeface="Tahoma" panose="020B0604030504040204" pitchFamily="34" charset="0"/>
                <a:cs typeface="Tahoma" panose="020B0604030504040204" pitchFamily="34" charset="0"/>
              </a:rPr>
              <a:t> </a:t>
            </a:r>
          </a:p>
        </p:txBody>
      </p:sp>
      <p:pic>
        <p:nvPicPr>
          <p:cNvPr id="3" name="Recorded Sound">
            <a:hlinkClick r:id="" action="ppaction://media"/>
            <a:extLst>
              <a:ext uri="{FF2B5EF4-FFF2-40B4-BE49-F238E27FC236}">
                <a16:creationId xmlns:a16="http://schemas.microsoft.com/office/drawing/2014/main" id="{2436A913-74B7-45EB-96EF-04AE3424CA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21846" y="6435145"/>
            <a:ext cx="406400" cy="406400"/>
          </a:xfrm>
          <a:prstGeom prst="rect">
            <a:avLst/>
          </a:prstGeom>
        </p:spPr>
      </p:pic>
    </p:spTree>
    <p:extLst>
      <p:ext uri="{BB962C8B-B14F-4D97-AF65-F5344CB8AC3E}">
        <p14:creationId xmlns:p14="http://schemas.microsoft.com/office/powerpoint/2010/main" val="29375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BD17AE-968E-4F9F-A659-23A2212ADD78}"/>
              </a:ext>
            </a:extLst>
          </p:cNvPr>
          <p:cNvSpPr>
            <a:spLocks noGrp="1"/>
          </p:cNvSpPr>
          <p:nvPr>
            <p:ph type="sldNum" sz="quarter" idx="12"/>
          </p:nvPr>
        </p:nvSpPr>
        <p:spPr/>
        <p:txBody>
          <a:bodyPr/>
          <a:lstStyle/>
          <a:p>
            <a:fld id="{0AB816CF-AA9B-43E8-B03A-27A77900809F}" type="slidenum">
              <a:rPr lang="en-US" smtClean="0"/>
              <a:pPr/>
              <a:t>46</a:t>
            </a:fld>
            <a:endParaRPr lang="en-US" dirty="0"/>
          </a:p>
        </p:txBody>
      </p:sp>
      <p:sp>
        <p:nvSpPr>
          <p:cNvPr id="3" name="TextBox 2">
            <a:extLst>
              <a:ext uri="{FF2B5EF4-FFF2-40B4-BE49-F238E27FC236}">
                <a16:creationId xmlns:a16="http://schemas.microsoft.com/office/drawing/2014/main" id="{93055FBB-6D94-4B2A-838E-EC52CAED5AE0}"/>
              </a:ext>
            </a:extLst>
          </p:cNvPr>
          <p:cNvSpPr txBox="1"/>
          <p:nvPr/>
        </p:nvSpPr>
        <p:spPr>
          <a:xfrm>
            <a:off x="581526" y="1587631"/>
            <a:ext cx="11306198" cy="6078587"/>
          </a:xfrm>
          <a:prstGeom prst="rect">
            <a:avLst/>
          </a:prstGeom>
          <a:noFill/>
        </p:spPr>
        <p:txBody>
          <a:bodyPr wrap="square" rtlCol="0">
            <a:spAutoFit/>
          </a:bodyPr>
          <a:lstStyle/>
          <a:p>
            <a:pPr>
              <a:buClr>
                <a:schemeClr val="accent2"/>
              </a:buClr>
            </a:pPr>
            <a:r>
              <a:rPr lang="en-US" sz="2400" b="1" u="sng" dirty="0">
                <a:latin typeface="Palatino Linotype" panose="02040502050505030304" pitchFamily="18" charset="0"/>
              </a:rPr>
              <a:t>Functional calls </a:t>
            </a:r>
          </a:p>
          <a:p>
            <a:pPr>
              <a:spcAft>
                <a:spcPts val="600"/>
              </a:spcAft>
              <a:buClr>
                <a:schemeClr val="accent2"/>
              </a:buClr>
            </a:pPr>
            <a:r>
              <a:rPr lang="en-US" dirty="0">
                <a:latin typeface="Palatino Linotype" panose="02040502050505030304" pitchFamily="18" charset="0"/>
              </a:rPr>
              <a:t>Are scheduled monthly – currently the second Wednesday of each month at 12:00pm EST – and are required for the CR leaders (president, VP and regional directors) and regional liaisons at RD’s discretion. </a:t>
            </a:r>
          </a:p>
          <a:p>
            <a:pPr>
              <a:spcAft>
                <a:spcPts val="600"/>
              </a:spcAft>
              <a:buClr>
                <a:schemeClr val="accent2"/>
              </a:buClr>
            </a:pPr>
            <a:endParaRPr lang="en-US" sz="1200" dirty="0">
              <a:latin typeface="Palatino Linotype" panose="02040502050505030304" pitchFamily="18" charset="0"/>
            </a:endParaRPr>
          </a:p>
          <a:p>
            <a:pPr>
              <a:spcAft>
                <a:spcPts val="600"/>
              </a:spcAft>
            </a:pPr>
            <a:r>
              <a:rPr lang="en-US" dirty="0">
                <a:latin typeface="Palatino Linotype" panose="02040502050505030304" pitchFamily="18" charset="0"/>
              </a:rPr>
              <a:t>These functional calls are an opportunity to connect live with your counterparts across regions, keep up to date with important developments/information, discuss best practices and brainstorm resolutions to issues.</a:t>
            </a:r>
          </a:p>
          <a:p>
            <a:pPr>
              <a:spcAft>
                <a:spcPts val="600"/>
              </a:spcAft>
            </a:pPr>
            <a:endParaRPr lang="en-US" sz="1200" dirty="0">
              <a:latin typeface="Palatino Linotype" panose="02040502050505030304" pitchFamily="18" charset="0"/>
            </a:endParaRPr>
          </a:p>
          <a:p>
            <a:pPr>
              <a:spcAft>
                <a:spcPts val="600"/>
              </a:spcAft>
            </a:pPr>
            <a:r>
              <a:rPr lang="en-US" dirty="0">
                <a:latin typeface="Palatino Linotype" panose="02040502050505030304" pitchFamily="18" charset="0"/>
              </a:rPr>
              <a:t>Functional call slide decks also include a regional CR org chart, leadership contact list and leadership profiles so you can understand who your counterparts are and connect with them. </a:t>
            </a:r>
          </a:p>
          <a:p>
            <a:endParaRPr lang="en-US" dirty="0">
              <a:latin typeface="Palatino Linotype" panose="02040502050505030304" pitchFamily="18" charset="0"/>
            </a:endParaRPr>
          </a:p>
          <a:p>
            <a:r>
              <a:rPr lang="en-US" sz="2400" b="1" u="sng" dirty="0">
                <a:latin typeface="Palatino Linotype" panose="02040502050505030304" pitchFamily="18" charset="0"/>
              </a:rPr>
              <a:t>CRM/tracker reporting</a:t>
            </a:r>
          </a:p>
          <a:p>
            <a:r>
              <a:rPr lang="en-US" dirty="0">
                <a:latin typeface="Palatino Linotype" panose="02040502050505030304" pitchFamily="18" charset="0"/>
              </a:rPr>
              <a:t>Currently we have no formal CRM system available to our regional leaders, but we do ask that each region maintain a tracker listing all brick and mortar companies you are aware of and interacting with in your geography, and provide our team access</a:t>
            </a:r>
          </a:p>
          <a:p>
            <a:endParaRPr lang="en-US" dirty="0">
              <a:latin typeface="Palatino Linotype" panose="02040502050505030304" pitchFamily="18" charset="0"/>
            </a:endParaRPr>
          </a:p>
          <a:p>
            <a:endParaRPr lang="en-US" b="1" dirty="0">
              <a:latin typeface="Palatino Linotype" panose="02040502050505030304" pitchFamily="18" charset="0"/>
            </a:endParaRPr>
          </a:p>
          <a:p>
            <a:endParaRPr lang="en-US" dirty="0">
              <a:latin typeface="Palatino Linotype" panose="02040502050505030304" pitchFamily="18" charset="0"/>
            </a:endParaRPr>
          </a:p>
          <a:p>
            <a:r>
              <a:rPr lang="en-US" dirty="0">
                <a:latin typeface="Palatino Linotype" panose="02040502050505030304" pitchFamily="18" charset="0"/>
              </a:rPr>
              <a:t>	</a:t>
            </a:r>
          </a:p>
          <a:p>
            <a:endParaRPr lang="en-US" dirty="0">
              <a:latin typeface="Palatino Linotype" panose="02040502050505030304" pitchFamily="18" charset="0"/>
            </a:endParaRPr>
          </a:p>
          <a:p>
            <a:r>
              <a:rPr lang="en-US" dirty="0">
                <a:latin typeface="Palatino Linotype" panose="02040502050505030304" pitchFamily="18" charset="0"/>
              </a:rPr>
              <a:t>	</a:t>
            </a:r>
            <a:endParaRPr lang="en-US" dirty="0"/>
          </a:p>
        </p:txBody>
      </p:sp>
      <p:sp>
        <p:nvSpPr>
          <p:cNvPr id="5" name="Rectangle 4">
            <a:extLst>
              <a:ext uri="{FF2B5EF4-FFF2-40B4-BE49-F238E27FC236}">
                <a16:creationId xmlns:a16="http://schemas.microsoft.com/office/drawing/2014/main" id="{66C615BD-5A79-448C-8FA6-C63D82C0AF51}"/>
              </a:ext>
            </a:extLst>
          </p:cNvPr>
          <p:cNvSpPr/>
          <p:nvPr/>
        </p:nvSpPr>
        <p:spPr>
          <a:xfrm>
            <a:off x="304276" y="274301"/>
            <a:ext cx="11306198" cy="1046440"/>
          </a:xfrm>
          <a:prstGeom prst="rect">
            <a:avLst/>
          </a:prstGeom>
        </p:spPr>
        <p:txBody>
          <a:bodyPr wrap="square">
            <a:spAutoFit/>
          </a:bodyPr>
          <a:lstStyle/>
          <a:p>
            <a:pPr lvl="0"/>
            <a:r>
              <a:rPr lang="en-US" sz="4400" dirty="0">
                <a:solidFill>
                  <a:prstClr val="white"/>
                </a:solidFill>
                <a:latin typeface="Palatino Linotype" panose="02040502050505030304" pitchFamily="18" charset="0"/>
              </a:rPr>
              <a:t>HBA Central functional calls and reporting</a:t>
            </a:r>
            <a:br>
              <a:rPr lang="en-US" sz="4400" dirty="0">
                <a:solidFill>
                  <a:prstClr val="white"/>
                </a:solidFill>
                <a:latin typeface="Palatino Linotype" panose="02040502050505030304" pitchFamily="18" charset="0"/>
              </a:rPr>
            </a:br>
            <a:endParaRPr lang="en-US" dirty="0">
              <a:solidFill>
                <a:srgbClr val="58595B"/>
              </a:solidFill>
            </a:endParaRPr>
          </a:p>
        </p:txBody>
      </p:sp>
      <p:pic>
        <p:nvPicPr>
          <p:cNvPr id="4" name="Recorded Sound">
            <a:hlinkClick r:id="" action="ppaction://media"/>
            <a:extLst>
              <a:ext uri="{FF2B5EF4-FFF2-40B4-BE49-F238E27FC236}">
                <a16:creationId xmlns:a16="http://schemas.microsoft.com/office/drawing/2014/main" id="{596F8E70-BC3A-4E15-9C97-E7F3F38DB4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32335" y="6116124"/>
            <a:ext cx="406400" cy="406400"/>
          </a:xfrm>
          <a:prstGeom prst="rect">
            <a:avLst/>
          </a:prstGeom>
        </p:spPr>
      </p:pic>
    </p:spTree>
    <p:extLst>
      <p:ext uri="{BB962C8B-B14F-4D97-AF65-F5344CB8AC3E}">
        <p14:creationId xmlns:p14="http://schemas.microsoft.com/office/powerpoint/2010/main" val="421502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6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508717-29FA-44EF-9ED1-D727A3607601}"/>
              </a:ext>
            </a:extLst>
          </p:cNvPr>
          <p:cNvSpPr>
            <a:spLocks noGrp="1"/>
          </p:cNvSpPr>
          <p:nvPr>
            <p:ph type="sldNum" sz="quarter" idx="12"/>
          </p:nvPr>
        </p:nvSpPr>
        <p:spPr/>
        <p:txBody>
          <a:bodyPr/>
          <a:lstStyle/>
          <a:p>
            <a:fld id="{0AB816CF-AA9B-43E8-B03A-27A77900809F}" type="slidenum">
              <a:rPr lang="en-US" smtClean="0"/>
              <a:pPr/>
              <a:t>47</a:t>
            </a:fld>
            <a:endParaRPr lang="en-US" dirty="0"/>
          </a:p>
        </p:txBody>
      </p:sp>
      <p:sp>
        <p:nvSpPr>
          <p:cNvPr id="4" name="TextBox 3">
            <a:extLst>
              <a:ext uri="{FF2B5EF4-FFF2-40B4-BE49-F238E27FC236}">
                <a16:creationId xmlns:a16="http://schemas.microsoft.com/office/drawing/2014/main" id="{92C98675-6B97-40F7-A502-CEEA80282EE9}"/>
              </a:ext>
            </a:extLst>
          </p:cNvPr>
          <p:cNvSpPr txBox="1"/>
          <p:nvPr/>
        </p:nvSpPr>
        <p:spPr>
          <a:xfrm>
            <a:off x="3247848" y="3592441"/>
            <a:ext cx="5262282" cy="769441"/>
          </a:xfrm>
          <a:prstGeom prst="rect">
            <a:avLst/>
          </a:prstGeom>
          <a:noFill/>
        </p:spPr>
        <p:txBody>
          <a:bodyPr wrap="square" rtlCol="0">
            <a:spAutoFit/>
          </a:bodyPr>
          <a:lstStyle/>
          <a:p>
            <a:r>
              <a:rPr lang="en-US" sz="4400" dirty="0">
                <a:solidFill>
                  <a:srgbClr val="FB515B"/>
                </a:solidFill>
                <a:latin typeface="Palatino Linotype" panose="02040502050505030304" pitchFamily="18" charset="0"/>
              </a:rPr>
              <a:t>Questions?</a:t>
            </a:r>
          </a:p>
        </p:txBody>
      </p:sp>
      <p:pic>
        <p:nvPicPr>
          <p:cNvPr id="3" name="Recorded Sound">
            <a:hlinkClick r:id="" action="ppaction://media"/>
            <a:extLst>
              <a:ext uri="{FF2B5EF4-FFF2-40B4-BE49-F238E27FC236}">
                <a16:creationId xmlns:a16="http://schemas.microsoft.com/office/drawing/2014/main" id="{CBB442D4-3A5E-4A40-8043-379A2BF3DB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2335" y="6335712"/>
            <a:ext cx="406400" cy="406400"/>
          </a:xfrm>
          <a:prstGeom prst="rect">
            <a:avLst/>
          </a:prstGeom>
        </p:spPr>
      </p:pic>
    </p:spTree>
    <p:extLst>
      <p:ext uri="{BB962C8B-B14F-4D97-AF65-F5344CB8AC3E}">
        <p14:creationId xmlns:p14="http://schemas.microsoft.com/office/powerpoint/2010/main" val="238525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836ACF-CDB0-47B2-AD71-4DF4A437AF58}"/>
              </a:ext>
            </a:extLst>
          </p:cNvPr>
          <p:cNvSpPr txBox="1"/>
          <p:nvPr/>
        </p:nvSpPr>
        <p:spPr>
          <a:xfrm>
            <a:off x="2702560" y="339637"/>
            <a:ext cx="6821226" cy="769441"/>
          </a:xfrm>
          <a:prstGeom prst="rect">
            <a:avLst/>
          </a:prstGeom>
          <a:noFill/>
        </p:spPr>
        <p:txBody>
          <a:bodyPr wrap="none" rtlCol="0">
            <a:spAutoFit/>
          </a:bodyPr>
          <a:lstStyle/>
          <a:p>
            <a:r>
              <a:rPr lang="en-US" sz="4400" dirty="0">
                <a:solidFill>
                  <a:srgbClr val="FB515B"/>
                </a:solidFill>
                <a:latin typeface="Palatino Linotype" panose="02040502050505030304" pitchFamily="18" charset="0"/>
              </a:rPr>
              <a:t>Corporate Relations Team </a:t>
            </a:r>
          </a:p>
        </p:txBody>
      </p:sp>
      <p:sp>
        <p:nvSpPr>
          <p:cNvPr id="3" name="TextBox 2">
            <a:extLst>
              <a:ext uri="{FF2B5EF4-FFF2-40B4-BE49-F238E27FC236}">
                <a16:creationId xmlns:a16="http://schemas.microsoft.com/office/drawing/2014/main" id="{6F3ED372-5DEF-4A91-8055-A9EDAC463C7D}"/>
              </a:ext>
            </a:extLst>
          </p:cNvPr>
          <p:cNvSpPr txBox="1"/>
          <p:nvPr/>
        </p:nvSpPr>
        <p:spPr>
          <a:xfrm>
            <a:off x="2832636" y="1116469"/>
            <a:ext cx="8998813" cy="5816977"/>
          </a:xfrm>
          <a:prstGeom prst="rect">
            <a:avLst/>
          </a:prstGeom>
          <a:noFill/>
        </p:spPr>
        <p:txBody>
          <a:bodyPr wrap="square" rtlCol="0">
            <a:spAutoFit/>
          </a:bodyPr>
          <a:lstStyle/>
          <a:p>
            <a:r>
              <a:rPr lang="en-US" sz="1600" b="1" dirty="0">
                <a:solidFill>
                  <a:srgbClr val="58595B"/>
                </a:solidFill>
                <a:latin typeface="Palatino Linotype" panose="02040502050505030304" pitchFamily="18" charset="0"/>
              </a:rPr>
              <a:t>Ken Burris </a:t>
            </a:r>
            <a:r>
              <a:rPr lang="en-US" sz="1600" dirty="0">
                <a:solidFill>
                  <a:srgbClr val="58595B"/>
                </a:solidFill>
                <a:latin typeface="Palatino Linotype" panose="02040502050505030304" pitchFamily="18" charset="0"/>
              </a:rPr>
              <a:t>– Senior director, global business development and sales </a:t>
            </a:r>
          </a:p>
          <a:p>
            <a:r>
              <a:rPr lang="en-US" sz="1600" dirty="0">
                <a:solidFill>
                  <a:srgbClr val="58595B"/>
                </a:solidFill>
                <a:latin typeface="Palatino Linotype" panose="02040502050505030304" pitchFamily="18" charset="0"/>
                <a:hlinkClick r:id="rId4"/>
              </a:rPr>
              <a:t>kburris@hbanet.org</a:t>
            </a:r>
            <a:r>
              <a:rPr lang="en-US" sz="1600" dirty="0">
                <a:solidFill>
                  <a:srgbClr val="58595B"/>
                </a:solidFill>
                <a:latin typeface="Palatino Linotype" panose="02040502050505030304" pitchFamily="18" charset="0"/>
              </a:rPr>
              <a:t> </a:t>
            </a:r>
          </a:p>
          <a:p>
            <a:endParaRPr lang="en-US" sz="900" dirty="0">
              <a:solidFill>
                <a:srgbClr val="58595B"/>
              </a:solidFill>
              <a:latin typeface="Palatino Linotype" panose="02040502050505030304" pitchFamily="18" charset="0"/>
            </a:endParaRPr>
          </a:p>
          <a:p>
            <a:r>
              <a:rPr lang="en-US" sz="1600" b="1" dirty="0">
                <a:solidFill>
                  <a:srgbClr val="58595B"/>
                </a:solidFill>
                <a:latin typeface="Palatino Linotype" panose="02040502050505030304" pitchFamily="18" charset="0"/>
              </a:rPr>
              <a:t>Serene Hollingsworth</a:t>
            </a:r>
            <a:r>
              <a:rPr lang="en-US" sz="1600" dirty="0">
                <a:solidFill>
                  <a:srgbClr val="58595B"/>
                </a:solidFill>
                <a:latin typeface="Palatino Linotype" panose="02040502050505030304" pitchFamily="18" charset="0"/>
              </a:rPr>
              <a:t> – Director, corporate accounts</a:t>
            </a:r>
          </a:p>
          <a:p>
            <a:r>
              <a:rPr lang="en-US" sz="1600" dirty="0">
                <a:solidFill>
                  <a:srgbClr val="58595B"/>
                </a:solidFill>
                <a:latin typeface="Palatino Linotype" panose="02040502050505030304" pitchFamily="18" charset="0"/>
                <a:hlinkClick r:id="rId5"/>
              </a:rPr>
              <a:t>shollingsworth@hbanet.org</a:t>
            </a:r>
            <a:endParaRPr lang="en-US" sz="1600" dirty="0">
              <a:solidFill>
                <a:srgbClr val="58595B"/>
              </a:solidFill>
              <a:latin typeface="Palatino Linotype" panose="02040502050505030304" pitchFamily="18" charset="0"/>
            </a:endParaRPr>
          </a:p>
          <a:p>
            <a:endParaRPr lang="en-US" sz="900" dirty="0">
              <a:solidFill>
                <a:srgbClr val="58595B"/>
              </a:solidFill>
              <a:latin typeface="Palatino Linotype" panose="02040502050505030304" pitchFamily="18" charset="0"/>
            </a:endParaRPr>
          </a:p>
          <a:p>
            <a:endParaRPr lang="en-US" sz="900" dirty="0">
              <a:solidFill>
                <a:srgbClr val="58595B"/>
              </a:solidFill>
              <a:latin typeface="Palatino Linotype" panose="02040502050505030304" pitchFamily="18" charset="0"/>
            </a:endParaRPr>
          </a:p>
          <a:p>
            <a:r>
              <a:rPr lang="en-US" sz="1600" b="1" dirty="0">
                <a:solidFill>
                  <a:srgbClr val="58595B"/>
                </a:solidFill>
                <a:latin typeface="Palatino Linotype" panose="02040502050505030304" pitchFamily="18" charset="0"/>
              </a:rPr>
              <a:t>Kathleen Rietzl </a:t>
            </a:r>
            <a:r>
              <a:rPr lang="en-US" sz="1600" dirty="0">
                <a:solidFill>
                  <a:srgbClr val="58595B"/>
                </a:solidFill>
                <a:latin typeface="Palatino Linotype" panose="02040502050505030304" pitchFamily="18" charset="0"/>
              </a:rPr>
              <a:t>– Senior manager, corporate partner engagement</a:t>
            </a:r>
          </a:p>
          <a:p>
            <a:r>
              <a:rPr lang="en-US" sz="1600" dirty="0">
                <a:solidFill>
                  <a:srgbClr val="58595B"/>
                </a:solidFill>
                <a:latin typeface="Palatino Linotype" panose="02040502050505030304" pitchFamily="18" charset="0"/>
                <a:hlinkClick r:id="rId6"/>
              </a:rPr>
              <a:t>krietzl@hbanet.org</a:t>
            </a:r>
            <a:endParaRPr lang="en-US" sz="1600" dirty="0">
              <a:solidFill>
                <a:srgbClr val="58595B"/>
              </a:solidFill>
              <a:latin typeface="Palatino Linotype" panose="02040502050505030304" pitchFamily="18" charset="0"/>
            </a:endParaRPr>
          </a:p>
          <a:p>
            <a:endParaRPr lang="en-US" sz="1600" dirty="0">
              <a:solidFill>
                <a:srgbClr val="58595B"/>
              </a:solidFill>
              <a:latin typeface="Palatino Linotype" panose="02040502050505030304" pitchFamily="18" charset="0"/>
            </a:endParaRPr>
          </a:p>
          <a:p>
            <a:r>
              <a:rPr lang="en-US" sz="1600" b="1" dirty="0">
                <a:solidFill>
                  <a:srgbClr val="58595B"/>
                </a:solidFill>
                <a:latin typeface="Palatino Linotype" panose="02040502050505030304" pitchFamily="18" charset="0"/>
              </a:rPr>
              <a:t>Lanesha Whitefield </a:t>
            </a:r>
            <a:r>
              <a:rPr lang="en-US" sz="1600" dirty="0">
                <a:solidFill>
                  <a:srgbClr val="58595B"/>
                </a:solidFill>
                <a:latin typeface="Palatino Linotype" panose="02040502050505030304" pitchFamily="18" charset="0"/>
              </a:rPr>
              <a:t>– Account manager, corporate partner engagement</a:t>
            </a:r>
          </a:p>
          <a:p>
            <a:r>
              <a:rPr lang="en-US" sz="1600" dirty="0">
                <a:solidFill>
                  <a:srgbClr val="58595B"/>
                </a:solidFill>
                <a:latin typeface="Palatino Linotype" panose="02040502050505030304" pitchFamily="18" charset="0"/>
                <a:hlinkClick r:id="rId7"/>
              </a:rPr>
              <a:t>Lwhitefield@hbanet.org</a:t>
            </a:r>
            <a:endParaRPr lang="en-US" sz="1600" dirty="0">
              <a:solidFill>
                <a:srgbClr val="58595B"/>
              </a:solidFill>
              <a:latin typeface="Palatino Linotype" panose="02040502050505030304" pitchFamily="18" charset="0"/>
            </a:endParaRPr>
          </a:p>
          <a:p>
            <a:endParaRPr lang="en-US" sz="1600" dirty="0">
              <a:solidFill>
                <a:srgbClr val="58595B"/>
              </a:solidFill>
              <a:latin typeface="Palatino Linotype" panose="02040502050505030304" pitchFamily="18" charset="0"/>
            </a:endParaRPr>
          </a:p>
          <a:p>
            <a:r>
              <a:rPr lang="en-US" sz="1600" b="1" dirty="0">
                <a:solidFill>
                  <a:srgbClr val="58595B"/>
                </a:solidFill>
                <a:latin typeface="Palatino Linotype" panose="02040502050505030304" pitchFamily="18" charset="0"/>
              </a:rPr>
              <a:t>Gabrielle Todd </a:t>
            </a:r>
            <a:r>
              <a:rPr lang="en-US" sz="1600" dirty="0">
                <a:solidFill>
                  <a:srgbClr val="58595B"/>
                </a:solidFill>
                <a:latin typeface="Palatino Linotype" panose="02040502050505030304" pitchFamily="18" charset="0"/>
              </a:rPr>
              <a:t>– Associate manager, corporate partner engagement</a:t>
            </a:r>
          </a:p>
          <a:p>
            <a:r>
              <a:rPr lang="en-US" sz="1600" dirty="0">
                <a:solidFill>
                  <a:srgbClr val="58595B"/>
                </a:solidFill>
                <a:latin typeface="Palatino Linotype" panose="02040502050505030304" pitchFamily="18" charset="0"/>
                <a:hlinkClick r:id="rId8"/>
              </a:rPr>
              <a:t>Gtodd@hbanet.org</a:t>
            </a:r>
            <a:r>
              <a:rPr lang="en-US" sz="1600" dirty="0">
                <a:solidFill>
                  <a:srgbClr val="58595B"/>
                </a:solidFill>
                <a:latin typeface="Palatino Linotype" panose="02040502050505030304" pitchFamily="18" charset="0"/>
              </a:rPr>
              <a:t> </a:t>
            </a:r>
          </a:p>
          <a:p>
            <a:endParaRPr lang="en-US" sz="1600" dirty="0">
              <a:solidFill>
                <a:srgbClr val="58595B"/>
              </a:solidFill>
              <a:latin typeface="Palatino Linotype" panose="02040502050505030304" pitchFamily="18" charset="0"/>
            </a:endParaRPr>
          </a:p>
          <a:p>
            <a:r>
              <a:rPr lang="en-US" sz="1600" b="1" dirty="0">
                <a:solidFill>
                  <a:srgbClr val="58595B"/>
                </a:solidFill>
                <a:latin typeface="Palatino Linotype" panose="02040502050505030304" pitchFamily="18" charset="0"/>
              </a:rPr>
              <a:t>Jeanne Piceno </a:t>
            </a:r>
            <a:r>
              <a:rPr lang="en-US" sz="1600" dirty="0">
                <a:solidFill>
                  <a:srgbClr val="58595B"/>
                </a:solidFill>
                <a:latin typeface="Palatino Linotype" panose="02040502050505030304" pitchFamily="18" charset="0"/>
              </a:rPr>
              <a:t>– Coordinator, corporate relations </a:t>
            </a:r>
          </a:p>
          <a:p>
            <a:r>
              <a:rPr lang="en-US" sz="1600" dirty="0">
                <a:solidFill>
                  <a:srgbClr val="58595B"/>
                </a:solidFill>
                <a:latin typeface="Palatino Linotype" panose="02040502050505030304" pitchFamily="18" charset="0"/>
                <a:hlinkClick r:id="rId9"/>
              </a:rPr>
              <a:t>jpiceno@hbanet.org</a:t>
            </a:r>
            <a:endParaRPr lang="en-US" sz="1600" dirty="0">
              <a:solidFill>
                <a:srgbClr val="58595B"/>
              </a:solidFill>
              <a:latin typeface="Palatino Linotype" panose="02040502050505030304" pitchFamily="18" charset="0"/>
            </a:endParaRPr>
          </a:p>
          <a:p>
            <a:endParaRPr lang="en-US" sz="1600" b="1" dirty="0">
              <a:solidFill>
                <a:srgbClr val="58595B"/>
              </a:solidFill>
              <a:latin typeface="Palatino Linotype" panose="02040502050505030304" pitchFamily="18" charset="0"/>
            </a:endParaRPr>
          </a:p>
          <a:p>
            <a:r>
              <a:rPr lang="en-US" sz="1600" b="1" dirty="0">
                <a:solidFill>
                  <a:srgbClr val="58595B"/>
                </a:solidFill>
                <a:latin typeface="Palatino Linotype" panose="02040502050505030304" pitchFamily="18" charset="0"/>
              </a:rPr>
              <a:t>Lauren Peck </a:t>
            </a:r>
            <a:r>
              <a:rPr lang="en-US" sz="1600" dirty="0">
                <a:solidFill>
                  <a:srgbClr val="58595B"/>
                </a:solidFill>
                <a:latin typeface="Palatino Linotype" panose="02040502050505030304" pitchFamily="18" charset="0"/>
              </a:rPr>
              <a:t>– Associate director, stakeholder engagement </a:t>
            </a:r>
          </a:p>
          <a:p>
            <a:r>
              <a:rPr lang="en-US" sz="1600" dirty="0">
                <a:solidFill>
                  <a:srgbClr val="58595B"/>
                </a:solidFill>
                <a:latin typeface="Palatino Linotype" panose="02040502050505030304" pitchFamily="18" charset="0"/>
                <a:hlinkClick r:id="rId10"/>
              </a:rPr>
              <a:t>lpeck@hbanet.org</a:t>
            </a:r>
            <a:r>
              <a:rPr lang="en-US" sz="1600" dirty="0">
                <a:solidFill>
                  <a:srgbClr val="58595B"/>
                </a:solidFill>
                <a:latin typeface="Palatino Linotype" panose="02040502050505030304" pitchFamily="18" charset="0"/>
              </a:rPr>
              <a:t> </a:t>
            </a:r>
          </a:p>
          <a:p>
            <a:endParaRPr lang="en-US" sz="1000" dirty="0">
              <a:solidFill>
                <a:srgbClr val="58595B"/>
              </a:solidFill>
              <a:latin typeface="Palatino Linotype" panose="02040502050505030304" pitchFamily="18" charset="0"/>
            </a:endParaRPr>
          </a:p>
          <a:p>
            <a:endParaRPr lang="en-US" dirty="0">
              <a:solidFill>
                <a:srgbClr val="FF0000"/>
              </a:solidFill>
              <a:latin typeface="Palatino Linotype" panose="02040502050505030304" pitchFamily="18" charset="0"/>
            </a:endParaRPr>
          </a:p>
          <a:p>
            <a:r>
              <a:rPr lang="en-US" dirty="0">
                <a:solidFill>
                  <a:srgbClr val="FF0000"/>
                </a:solidFill>
                <a:latin typeface="Palatino Linotype" panose="02040502050505030304" pitchFamily="18" charset="0"/>
              </a:rPr>
              <a:t>Phone: 973.575.0606 ext. 2</a:t>
            </a:r>
          </a:p>
          <a:p>
            <a:endParaRPr lang="en-US" sz="1100" dirty="0">
              <a:latin typeface="Palatino Linotype" panose="02040502050505030304" pitchFamily="18" charset="0"/>
            </a:endParaRPr>
          </a:p>
        </p:txBody>
      </p:sp>
      <p:sp>
        <p:nvSpPr>
          <p:cNvPr id="4" name="Slide Number Placeholder 3">
            <a:extLst>
              <a:ext uri="{FF2B5EF4-FFF2-40B4-BE49-F238E27FC236}">
                <a16:creationId xmlns:a16="http://schemas.microsoft.com/office/drawing/2014/main" id="{43C8A53E-C5D2-4CA6-B164-42E5ACAA44AB}"/>
              </a:ext>
            </a:extLst>
          </p:cNvPr>
          <p:cNvSpPr>
            <a:spLocks noGrp="1"/>
          </p:cNvSpPr>
          <p:nvPr>
            <p:ph type="sldNum" sz="quarter" idx="12"/>
          </p:nvPr>
        </p:nvSpPr>
        <p:spPr/>
        <p:txBody>
          <a:bodyPr/>
          <a:lstStyle/>
          <a:p>
            <a:fld id="{0AB816CF-AA9B-43E8-B03A-27A77900809F}" type="slidenum">
              <a:rPr lang="en-US" smtClean="0"/>
              <a:pPr/>
              <a:t>48</a:t>
            </a:fld>
            <a:endParaRPr lang="en-US" dirty="0"/>
          </a:p>
        </p:txBody>
      </p:sp>
      <p:pic>
        <p:nvPicPr>
          <p:cNvPr id="5" name="Recorded Sound">
            <a:hlinkClick r:id="" action="ppaction://media"/>
            <a:extLst>
              <a:ext uri="{FF2B5EF4-FFF2-40B4-BE49-F238E27FC236}">
                <a16:creationId xmlns:a16="http://schemas.microsoft.com/office/drawing/2014/main" id="{9A0A78C5-1FC4-475A-A19A-4CB9B835404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25049" y="6132512"/>
            <a:ext cx="406400" cy="406400"/>
          </a:xfrm>
          <a:prstGeom prst="rect">
            <a:avLst/>
          </a:prstGeom>
        </p:spPr>
      </p:pic>
    </p:spTree>
    <p:extLst>
      <p:ext uri="{BB962C8B-B14F-4D97-AF65-F5344CB8AC3E}">
        <p14:creationId xmlns:p14="http://schemas.microsoft.com/office/powerpoint/2010/main" val="316644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508717-29FA-44EF-9ED1-D727A3607601}"/>
              </a:ext>
            </a:extLst>
          </p:cNvPr>
          <p:cNvSpPr>
            <a:spLocks noGrp="1"/>
          </p:cNvSpPr>
          <p:nvPr>
            <p:ph type="sldNum" sz="quarter" idx="12"/>
          </p:nvPr>
        </p:nvSpPr>
        <p:spPr/>
        <p:txBody>
          <a:bodyPr/>
          <a:lstStyle/>
          <a:p>
            <a:fld id="{0AB816CF-AA9B-43E8-B03A-27A77900809F}" type="slidenum">
              <a:rPr lang="en-US" smtClean="0"/>
              <a:pPr/>
              <a:t>49</a:t>
            </a:fld>
            <a:endParaRPr lang="en-US" dirty="0"/>
          </a:p>
        </p:txBody>
      </p:sp>
      <p:sp>
        <p:nvSpPr>
          <p:cNvPr id="4" name="TextBox 3">
            <a:extLst>
              <a:ext uri="{FF2B5EF4-FFF2-40B4-BE49-F238E27FC236}">
                <a16:creationId xmlns:a16="http://schemas.microsoft.com/office/drawing/2014/main" id="{92C98675-6B97-40F7-A502-CEEA80282EE9}"/>
              </a:ext>
            </a:extLst>
          </p:cNvPr>
          <p:cNvSpPr txBox="1"/>
          <p:nvPr/>
        </p:nvSpPr>
        <p:spPr>
          <a:xfrm>
            <a:off x="3130580" y="3429000"/>
            <a:ext cx="5262282" cy="769441"/>
          </a:xfrm>
          <a:prstGeom prst="rect">
            <a:avLst/>
          </a:prstGeom>
          <a:noFill/>
        </p:spPr>
        <p:txBody>
          <a:bodyPr wrap="square" rtlCol="0">
            <a:spAutoFit/>
          </a:bodyPr>
          <a:lstStyle/>
          <a:p>
            <a:r>
              <a:rPr lang="en-US" sz="4400" dirty="0">
                <a:solidFill>
                  <a:schemeClr val="accent2"/>
                </a:solidFill>
                <a:latin typeface="Palatino Linotype" panose="02040502050505030304" pitchFamily="18" charset="0"/>
              </a:rPr>
              <a:t>Thank you</a:t>
            </a:r>
          </a:p>
        </p:txBody>
      </p:sp>
      <p:pic>
        <p:nvPicPr>
          <p:cNvPr id="3" name="Recorded Sound">
            <a:hlinkClick r:id="" action="ppaction://media"/>
            <a:extLst>
              <a:ext uri="{FF2B5EF4-FFF2-40B4-BE49-F238E27FC236}">
                <a16:creationId xmlns:a16="http://schemas.microsoft.com/office/drawing/2014/main" id="{192A5BB9-970D-4B26-A685-BF02D5C799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6071337"/>
            <a:ext cx="406400" cy="406400"/>
          </a:xfrm>
          <a:prstGeom prst="rect">
            <a:avLst/>
          </a:prstGeom>
        </p:spPr>
      </p:pic>
    </p:spTree>
    <p:extLst>
      <p:ext uri="{BB962C8B-B14F-4D97-AF65-F5344CB8AC3E}">
        <p14:creationId xmlns:p14="http://schemas.microsoft.com/office/powerpoint/2010/main" val="325590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54EFC9-1D8A-41F5-BF88-57D9ECB68DB2}"/>
              </a:ext>
            </a:extLst>
          </p:cNvPr>
          <p:cNvSpPr>
            <a:spLocks noGrp="1"/>
          </p:cNvSpPr>
          <p:nvPr>
            <p:ph type="sldNum" sz="quarter" idx="12"/>
          </p:nvPr>
        </p:nvSpPr>
        <p:spPr/>
        <p:txBody>
          <a:bodyPr/>
          <a:lstStyle/>
          <a:p>
            <a:fld id="{0AB816CF-AA9B-43E8-B03A-27A77900809F}" type="slidenum">
              <a:rPr lang="en-US" smtClean="0"/>
              <a:pPr/>
              <a:t>5</a:t>
            </a:fld>
            <a:endParaRPr lang="en-US" dirty="0"/>
          </a:p>
        </p:txBody>
      </p:sp>
      <p:sp>
        <p:nvSpPr>
          <p:cNvPr id="3" name="TextBox 2">
            <a:extLst>
              <a:ext uri="{FF2B5EF4-FFF2-40B4-BE49-F238E27FC236}">
                <a16:creationId xmlns:a16="http://schemas.microsoft.com/office/drawing/2014/main" id="{43616B8A-B0A5-41AF-B298-DF3077BD8880}"/>
              </a:ext>
            </a:extLst>
          </p:cNvPr>
          <p:cNvSpPr txBox="1"/>
          <p:nvPr/>
        </p:nvSpPr>
        <p:spPr>
          <a:xfrm>
            <a:off x="375920" y="378914"/>
            <a:ext cx="7475123"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What is Corporate Relations?</a:t>
            </a:r>
          </a:p>
        </p:txBody>
      </p:sp>
      <p:sp>
        <p:nvSpPr>
          <p:cNvPr id="4" name="TextBox 3">
            <a:extLst>
              <a:ext uri="{FF2B5EF4-FFF2-40B4-BE49-F238E27FC236}">
                <a16:creationId xmlns:a16="http://schemas.microsoft.com/office/drawing/2014/main" id="{79F7847E-C942-4293-8A30-A6B9E8FA7914}"/>
              </a:ext>
            </a:extLst>
          </p:cNvPr>
          <p:cNvSpPr txBox="1"/>
          <p:nvPr/>
        </p:nvSpPr>
        <p:spPr>
          <a:xfrm>
            <a:off x="969316" y="1742229"/>
            <a:ext cx="10082141" cy="1200329"/>
          </a:xfrm>
          <a:prstGeom prst="rect">
            <a:avLst/>
          </a:prstGeom>
          <a:noFill/>
        </p:spPr>
        <p:txBody>
          <a:bodyPr wrap="square" rtlCol="0">
            <a:spAutoFit/>
          </a:bodyPr>
          <a:lstStyle/>
          <a:p>
            <a:r>
              <a:rPr lang="en-US" dirty="0">
                <a:latin typeface="Palatino Linotype" panose="02040502050505030304" pitchFamily="18" charset="0"/>
              </a:rPr>
              <a:t>At it’s most basic, corporate relations creates the HBA experience for companies. This function engages healthcare / life sciences companies and their employees through HBA to best serve the company, individual and the relationship of our organizations.</a:t>
            </a:r>
          </a:p>
          <a:p>
            <a:endParaRPr lang="en-US" dirty="0">
              <a:latin typeface="Palatino Linotype" panose="02040502050505030304" pitchFamily="18" charset="0"/>
            </a:endParaRPr>
          </a:p>
        </p:txBody>
      </p:sp>
      <p:sp>
        <p:nvSpPr>
          <p:cNvPr id="6" name="Text Placeholder 2">
            <a:extLst>
              <a:ext uri="{FF2B5EF4-FFF2-40B4-BE49-F238E27FC236}">
                <a16:creationId xmlns:a16="http://schemas.microsoft.com/office/drawing/2014/main" id="{FEEC3061-C0A6-472D-AA64-83410BF61552}"/>
              </a:ext>
            </a:extLst>
          </p:cNvPr>
          <p:cNvSpPr txBox="1">
            <a:spLocks/>
          </p:cNvSpPr>
          <p:nvPr/>
        </p:nvSpPr>
        <p:spPr>
          <a:xfrm>
            <a:off x="1058332" y="2942635"/>
            <a:ext cx="9527457" cy="3416320"/>
          </a:xfrm>
          <a:prstGeom prst="rect">
            <a:avLst/>
          </a:prstGeom>
          <a:solidFill>
            <a:schemeClr val="accent3">
              <a:lumMod val="20000"/>
              <a:lumOff val="80000"/>
            </a:schemeClr>
          </a:solidFill>
        </p:spPr>
        <p:txBody>
          <a:bodyPr/>
          <a:lstStyle>
            <a:lvl1pPr marL="228600" indent="-228600" algn="l" rtl="0" eaLnBrk="0" fontAlgn="base" hangingPunct="0">
              <a:lnSpc>
                <a:spcPct val="90000"/>
              </a:lnSpc>
              <a:spcBef>
                <a:spcPts val="100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502920" indent="-228600" algn="l" rtl="0" eaLnBrk="0" fontAlgn="base" hangingPunct="0">
              <a:lnSpc>
                <a:spcPct val="90000"/>
              </a:lnSpc>
              <a:spcBef>
                <a:spcPts val="50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758952" indent="-228600" algn="l" rtl="0" eaLnBrk="0" fontAlgn="base" hangingPunct="0">
              <a:lnSpc>
                <a:spcPct val="90000"/>
              </a:lnSpc>
              <a:spcBef>
                <a:spcPts val="50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005840" indent="-228600" algn="l" rtl="0" eaLnBrk="0" fontAlgn="base" hangingPunct="0">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spcBef>
                <a:spcPts val="0"/>
              </a:spcBef>
              <a:buNone/>
            </a:pPr>
            <a:r>
              <a:rPr lang="en-US" sz="1200" b="1" i="1" dirty="0">
                <a:latin typeface="Palatino Linotype" panose="02040502050505030304" pitchFamily="18" charset="0"/>
                <a:ea typeface="Tahoma" panose="020B0604030504040204" pitchFamily="34" charset="0"/>
                <a:cs typeface="Tahoma" panose="020B0604030504040204" pitchFamily="34" charset="0"/>
              </a:rPr>
              <a:t>Corporate Relations</a:t>
            </a:r>
            <a:br>
              <a:rPr lang="en-US" sz="1200" b="1" i="1" dirty="0">
                <a:latin typeface="Palatino Linotype" panose="02040502050505030304" pitchFamily="18" charset="0"/>
                <a:ea typeface="Tahoma" panose="020B0604030504040204" pitchFamily="34" charset="0"/>
                <a:cs typeface="Tahoma" panose="020B0604030504040204" pitchFamily="34" charset="0"/>
              </a:rPr>
            </a:br>
            <a:endParaRPr lang="en-US" sz="1200" b="1" i="1" dirty="0">
              <a:latin typeface="Palatino Linotype" panose="02040502050505030304" pitchFamily="18" charset="0"/>
              <a:ea typeface="Tahoma" panose="020B0604030504040204" pitchFamily="34" charset="0"/>
              <a:cs typeface="Tahoma" panose="020B0604030504040204" pitchFamily="34" charset="0"/>
            </a:endParaRPr>
          </a:p>
          <a:p>
            <a:pPr eaLnBrk="1" hangingPunct="1">
              <a:spcBef>
                <a:spcPts val="0"/>
              </a:spcBef>
              <a:buClr>
                <a:schemeClr val="accent2"/>
              </a:buClr>
            </a:pPr>
            <a:r>
              <a:rPr lang="en-US" sz="1100" dirty="0">
                <a:latin typeface="Palatino Linotype" panose="02040502050505030304" pitchFamily="18" charset="0"/>
                <a:ea typeface="Tahoma" panose="020B0604030504040204" pitchFamily="34" charset="0"/>
                <a:cs typeface="Tahoma" panose="020B0604030504040204" pitchFamily="34" charset="0"/>
              </a:rPr>
              <a:t>Create HBA ‘experience’ for companies </a:t>
            </a:r>
          </a:p>
          <a:p>
            <a:pPr eaLnBrk="1" hangingPunct="1">
              <a:spcBef>
                <a:spcPts val="0"/>
              </a:spcBef>
              <a:buClr>
                <a:schemeClr val="accent2"/>
              </a:buClr>
            </a:pPr>
            <a:r>
              <a:rPr lang="en-US" sz="1100" dirty="0">
                <a:latin typeface="Palatino Linotype" panose="02040502050505030304" pitchFamily="18" charset="0"/>
                <a:ea typeface="Tahoma" panose="020B0604030504040204" pitchFamily="34" charset="0"/>
                <a:cs typeface="Tahoma" panose="020B0604030504040204" pitchFamily="34" charset="0"/>
              </a:rPr>
              <a:t>Focus on companies as the customer </a:t>
            </a:r>
          </a:p>
          <a:p>
            <a:pPr eaLnBrk="1" hangingPunct="1">
              <a:spcBef>
                <a:spcPts val="0"/>
              </a:spcBef>
              <a:buClr>
                <a:schemeClr val="accent2"/>
              </a:buClr>
            </a:pPr>
            <a:r>
              <a:rPr lang="en-US" sz="1100" dirty="0">
                <a:latin typeface="Palatino Linotype" panose="02040502050505030304" pitchFamily="18" charset="0"/>
                <a:ea typeface="Tahoma" panose="020B0604030504040204" pitchFamily="34" charset="0"/>
                <a:cs typeface="Tahoma" panose="020B0604030504040204" pitchFamily="34" charset="0"/>
              </a:rPr>
              <a:t>Build “HBA inside” to develop employees, create advocacy, drive HBA value</a:t>
            </a:r>
          </a:p>
          <a:p>
            <a:pPr eaLnBrk="1" hangingPunct="1">
              <a:spcBef>
                <a:spcPts val="0"/>
              </a:spcBef>
              <a:buClr>
                <a:schemeClr val="accent2"/>
              </a:buClr>
            </a:pPr>
            <a:r>
              <a:rPr lang="en-US" sz="1100" dirty="0">
                <a:latin typeface="Palatino Linotype" panose="02040502050505030304" pitchFamily="18" charset="0"/>
                <a:ea typeface="Tahoma" panose="020B0604030504040204" pitchFamily="34" charset="0"/>
                <a:cs typeface="Tahoma" panose="020B0604030504040204" pitchFamily="34" charset="0"/>
              </a:rPr>
              <a:t>Provide platform for industry visibly and exposure </a:t>
            </a:r>
          </a:p>
          <a:p>
            <a:pPr eaLnBrk="1" hangingPunct="1">
              <a:spcBef>
                <a:spcPts val="0"/>
              </a:spcBef>
              <a:buClr>
                <a:schemeClr val="accent2"/>
              </a:buClr>
            </a:pPr>
            <a:endParaRPr lang="en-US" sz="1100" dirty="0">
              <a:latin typeface="Palatino Linotype" panose="02040502050505030304" pitchFamily="18" charset="0"/>
              <a:ea typeface="Tahoma" panose="020B0604030504040204" pitchFamily="34" charset="0"/>
              <a:cs typeface="Tahoma" panose="020B0604030504040204" pitchFamily="34" charset="0"/>
            </a:endParaRPr>
          </a:p>
          <a:p>
            <a:pPr marL="0" indent="0" eaLnBrk="1" hangingPunct="1">
              <a:spcBef>
                <a:spcPts val="0"/>
              </a:spcBef>
              <a:spcAft>
                <a:spcPts val="0"/>
              </a:spcAft>
              <a:buClr>
                <a:schemeClr val="accent2"/>
              </a:buClr>
              <a:buNone/>
            </a:pPr>
            <a:r>
              <a:rPr lang="en-US" sz="1100" b="1" dirty="0">
                <a:latin typeface="Palatino Linotype" panose="02040502050505030304" pitchFamily="18" charset="0"/>
                <a:ea typeface="Tahoma" panose="020B0604030504040204" pitchFamily="34" charset="0"/>
                <a:cs typeface="Tahoma" panose="020B0604030504040204" pitchFamily="34" charset="0"/>
              </a:rPr>
              <a:t>Goals</a:t>
            </a:r>
            <a:br>
              <a:rPr lang="en-US" sz="1100" b="1" dirty="0">
                <a:latin typeface="Palatino Linotype" panose="02040502050505030304" pitchFamily="18" charset="0"/>
                <a:ea typeface="Tahoma" panose="020B0604030504040204" pitchFamily="34" charset="0"/>
                <a:cs typeface="Tahoma" panose="020B0604030504040204" pitchFamily="34" charset="0"/>
              </a:rPr>
            </a:br>
            <a:endParaRPr lang="en-US" sz="1100" b="1" dirty="0">
              <a:latin typeface="Palatino Linotype" panose="02040502050505030304" pitchFamily="18" charset="0"/>
              <a:ea typeface="Tahoma" panose="020B0604030504040204" pitchFamily="34" charset="0"/>
              <a:cs typeface="Tahoma" panose="020B0604030504040204" pitchFamily="34" charset="0"/>
            </a:endParaRPr>
          </a:p>
          <a:p>
            <a:pPr marL="617220" lvl="1" indent="-342900" eaLnBrk="1" hangingPunct="1">
              <a:spcBef>
                <a:spcPts val="0"/>
              </a:spcBef>
              <a:buClr>
                <a:schemeClr val="accent2"/>
              </a:buClr>
              <a:buFont typeface="+mj-lt"/>
              <a:buAutoNum type="arabicPeriod"/>
            </a:pPr>
            <a:r>
              <a:rPr lang="en-US" sz="1100" dirty="0">
                <a:latin typeface="Palatino Linotype" panose="02040502050505030304" pitchFamily="18" charset="0"/>
                <a:ea typeface="Tahoma" panose="020B0604030504040204" pitchFamily="34" charset="0"/>
                <a:cs typeface="Tahoma" panose="020B0604030504040204" pitchFamily="34" charset="0"/>
              </a:rPr>
              <a:t>Increase Corporate Partner engagement </a:t>
            </a:r>
          </a:p>
          <a:p>
            <a:pPr marL="617220" lvl="1" indent="-342900" eaLnBrk="1" hangingPunct="1">
              <a:spcBef>
                <a:spcPts val="0"/>
              </a:spcBef>
              <a:buClr>
                <a:schemeClr val="accent2"/>
              </a:buClr>
              <a:buFont typeface="+mj-lt"/>
              <a:buAutoNum type="arabicPeriod"/>
            </a:pPr>
            <a:r>
              <a:rPr lang="en-US" sz="1100" dirty="0">
                <a:latin typeface="Palatino Linotype" panose="02040502050505030304" pitchFamily="18" charset="0"/>
                <a:ea typeface="Tahoma" panose="020B0604030504040204" pitchFamily="34" charset="0"/>
                <a:cs typeface="Tahoma" panose="020B0604030504040204" pitchFamily="34" charset="0"/>
              </a:rPr>
              <a:t>Increase number of Corporate Partners </a:t>
            </a:r>
          </a:p>
          <a:p>
            <a:pPr marL="617220" lvl="1" indent="-342900" eaLnBrk="1" hangingPunct="1">
              <a:spcBef>
                <a:spcPts val="0"/>
              </a:spcBef>
              <a:buClr>
                <a:schemeClr val="accent2"/>
              </a:buClr>
              <a:buFont typeface="+mj-lt"/>
              <a:buAutoNum type="arabicPeriod"/>
            </a:pPr>
            <a:r>
              <a:rPr lang="en-US" sz="1100" dirty="0">
                <a:latin typeface="Palatino Linotype" panose="02040502050505030304" pitchFamily="18" charset="0"/>
                <a:ea typeface="Tahoma" panose="020B0604030504040204" pitchFamily="34" charset="0"/>
                <a:cs typeface="Tahoma" panose="020B0604030504040204" pitchFamily="34" charset="0"/>
              </a:rPr>
              <a:t>Increase sponsoring companies</a:t>
            </a:r>
          </a:p>
          <a:p>
            <a:pPr marL="342900" indent="-342900" eaLnBrk="1" hangingPunct="1">
              <a:spcBef>
                <a:spcPts val="0"/>
              </a:spcBef>
              <a:buClr>
                <a:schemeClr val="accent2"/>
              </a:buClr>
              <a:buFont typeface="+mj-lt"/>
              <a:buAutoNum type="arabicPeriod"/>
            </a:pPr>
            <a:endParaRPr lang="en-US" sz="1300" dirty="0">
              <a:latin typeface="Palatino Linotype" panose="02040502050505030304" pitchFamily="18"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941941DD-8823-4AC9-8E4D-FF075C4A572F}"/>
              </a:ext>
            </a:extLst>
          </p:cNvPr>
          <p:cNvSpPr txBox="1"/>
          <p:nvPr/>
        </p:nvSpPr>
        <p:spPr>
          <a:xfrm>
            <a:off x="7171152" y="3139884"/>
            <a:ext cx="4462661" cy="2369880"/>
          </a:xfrm>
          <a:prstGeom prst="rect">
            <a:avLst/>
          </a:prstGeom>
          <a:noFill/>
        </p:spPr>
        <p:txBody>
          <a:bodyPr wrap="square">
            <a:spAutoFit/>
          </a:bodyPr>
          <a:lstStyle/>
          <a:p>
            <a:pPr marL="0" indent="0">
              <a:buNone/>
            </a:pPr>
            <a:r>
              <a:rPr lang="en-US" b="1" dirty="0">
                <a:latin typeface="Palatino Linotype" panose="02040502050505030304" pitchFamily="18" charset="0"/>
              </a:rPr>
              <a:t>How?</a:t>
            </a:r>
          </a:p>
          <a:p>
            <a:pPr marL="171450" indent="-171450">
              <a:buFont typeface="Arial" panose="020B0604020202020204" pitchFamily="34" charset="0"/>
              <a:buChar char="•"/>
            </a:pPr>
            <a:r>
              <a:rPr lang="en-US" sz="1600" b="1" dirty="0">
                <a:latin typeface="Palatino Linotype" panose="02040502050505030304" pitchFamily="18" charset="0"/>
              </a:rPr>
              <a:t>  </a:t>
            </a:r>
            <a:r>
              <a:rPr lang="en-US" sz="1600" dirty="0">
                <a:latin typeface="Palatino Linotype" panose="02040502050505030304" pitchFamily="18" charset="0"/>
              </a:rPr>
              <a:t>HBA Corporate partnership and benefits</a:t>
            </a:r>
          </a:p>
          <a:p>
            <a:pPr marL="285750" indent="-285750">
              <a:buFont typeface="Arial" panose="020B0604020202020204" pitchFamily="34" charset="0"/>
              <a:buChar char="•"/>
            </a:pPr>
            <a:r>
              <a:rPr lang="en-US" sz="1600" dirty="0">
                <a:latin typeface="Palatino Linotype" panose="02040502050505030304" pitchFamily="18" charset="0"/>
              </a:rPr>
              <a:t>Employee engagement and programs</a:t>
            </a:r>
          </a:p>
          <a:p>
            <a:pPr marL="285750" indent="-285750">
              <a:buFont typeface="Arial" panose="020B0604020202020204" pitchFamily="34" charset="0"/>
              <a:buChar char="•"/>
            </a:pPr>
            <a:r>
              <a:rPr lang="en-US" sz="1600" dirty="0">
                <a:latin typeface="Palatino Linotype" panose="02040502050505030304" pitchFamily="18" charset="0"/>
              </a:rPr>
              <a:t>Event sponsorship/content partnership</a:t>
            </a:r>
          </a:p>
          <a:p>
            <a:pPr marL="285750" indent="-285750">
              <a:buFont typeface="Arial" panose="020B0604020202020204" pitchFamily="34" charset="0"/>
              <a:buChar char="•"/>
            </a:pPr>
            <a:r>
              <a:rPr lang="en-US" sz="1600" dirty="0">
                <a:latin typeface="Palatino Linotype" panose="02040502050505030304" pitchFamily="18" charset="0"/>
              </a:rPr>
              <a:t>Mission-based initiatives </a:t>
            </a:r>
          </a:p>
          <a:p>
            <a:pPr marL="285750" indent="-285750">
              <a:buFont typeface="Arial" panose="020B0604020202020204" pitchFamily="34" charset="0"/>
              <a:buChar char="•"/>
            </a:pPr>
            <a:r>
              <a:rPr lang="en-US" sz="1600" dirty="0">
                <a:latin typeface="Palatino Linotype" panose="02040502050505030304" pitchFamily="18" charset="0"/>
              </a:rPr>
              <a:t>Visibility for senior execs</a:t>
            </a:r>
          </a:p>
          <a:p>
            <a:pPr marL="285750" indent="-285750">
              <a:buFont typeface="Arial" panose="020B0604020202020204" pitchFamily="34" charset="0"/>
              <a:buChar char="•"/>
            </a:pPr>
            <a:r>
              <a:rPr lang="en-US" sz="1600" dirty="0">
                <a:latin typeface="Palatino Linotype" panose="02040502050505030304" pitchFamily="18" charset="0"/>
              </a:rPr>
              <a:t>Cross-company connections</a:t>
            </a:r>
          </a:p>
          <a:p>
            <a:pPr marL="285750" indent="-285750">
              <a:buFont typeface="Arial" panose="020B0604020202020204" pitchFamily="34" charset="0"/>
              <a:buChar char="•"/>
            </a:pPr>
            <a:r>
              <a:rPr lang="en-US" sz="1600" dirty="0">
                <a:latin typeface="Palatino Linotype" panose="02040502050505030304" pitchFamily="18" charset="0"/>
              </a:rPr>
              <a:t>DEI and ERG enhancements</a:t>
            </a:r>
          </a:p>
          <a:p>
            <a:pPr marL="285750" indent="-285750">
              <a:buFont typeface="Arial" panose="020B0604020202020204" pitchFamily="34" charset="0"/>
              <a:buChar char="•"/>
            </a:pPr>
            <a:r>
              <a:rPr lang="en-US" sz="1600" dirty="0">
                <a:latin typeface="Palatino Linotype" panose="02040502050505030304" pitchFamily="18" charset="0"/>
              </a:rPr>
              <a:t>And more…</a:t>
            </a:r>
          </a:p>
        </p:txBody>
      </p:sp>
    </p:spTree>
    <p:extLst>
      <p:ext uri="{BB962C8B-B14F-4D97-AF65-F5344CB8AC3E}">
        <p14:creationId xmlns:p14="http://schemas.microsoft.com/office/powerpoint/2010/main" val="7526743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508717-29FA-44EF-9ED1-D727A3607601}"/>
              </a:ext>
            </a:extLst>
          </p:cNvPr>
          <p:cNvSpPr>
            <a:spLocks noGrp="1"/>
          </p:cNvSpPr>
          <p:nvPr>
            <p:ph type="sldNum" sz="quarter" idx="12"/>
          </p:nvPr>
        </p:nvSpPr>
        <p:spPr/>
        <p:txBody>
          <a:bodyPr/>
          <a:lstStyle/>
          <a:p>
            <a:fld id="{0AB816CF-AA9B-43E8-B03A-27A77900809F}" type="slidenum">
              <a:rPr lang="en-US" smtClean="0"/>
              <a:pPr/>
              <a:t>50</a:t>
            </a:fld>
            <a:endParaRPr lang="en-US" dirty="0"/>
          </a:p>
        </p:txBody>
      </p:sp>
      <p:sp>
        <p:nvSpPr>
          <p:cNvPr id="4" name="TextBox 3">
            <a:extLst>
              <a:ext uri="{FF2B5EF4-FFF2-40B4-BE49-F238E27FC236}">
                <a16:creationId xmlns:a16="http://schemas.microsoft.com/office/drawing/2014/main" id="{92C98675-6B97-40F7-A502-CEEA80282EE9}"/>
              </a:ext>
            </a:extLst>
          </p:cNvPr>
          <p:cNvSpPr txBox="1"/>
          <p:nvPr/>
        </p:nvSpPr>
        <p:spPr>
          <a:xfrm>
            <a:off x="3216654" y="3429000"/>
            <a:ext cx="5262282" cy="769441"/>
          </a:xfrm>
          <a:prstGeom prst="rect">
            <a:avLst/>
          </a:prstGeom>
          <a:noFill/>
        </p:spPr>
        <p:txBody>
          <a:bodyPr wrap="square" rtlCol="0">
            <a:spAutoFit/>
          </a:bodyPr>
          <a:lstStyle/>
          <a:p>
            <a:r>
              <a:rPr lang="en-US" sz="4400" dirty="0">
                <a:solidFill>
                  <a:schemeClr val="accent2"/>
                </a:solidFill>
                <a:latin typeface="Palatino Linotype" panose="02040502050505030304" pitchFamily="18" charset="0"/>
              </a:rPr>
              <a:t>Appendix</a:t>
            </a:r>
          </a:p>
        </p:txBody>
      </p:sp>
    </p:spTree>
    <p:extLst>
      <p:ext uri="{BB962C8B-B14F-4D97-AF65-F5344CB8AC3E}">
        <p14:creationId xmlns:p14="http://schemas.microsoft.com/office/powerpoint/2010/main" val="2463771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836ACF-CDB0-47B2-AD71-4DF4A437AF58}"/>
              </a:ext>
            </a:extLst>
          </p:cNvPr>
          <p:cNvSpPr txBox="1"/>
          <p:nvPr/>
        </p:nvSpPr>
        <p:spPr>
          <a:xfrm>
            <a:off x="2702560" y="3103784"/>
            <a:ext cx="8651240" cy="769441"/>
          </a:xfrm>
          <a:prstGeom prst="rect">
            <a:avLst/>
          </a:prstGeom>
          <a:noFill/>
        </p:spPr>
        <p:txBody>
          <a:bodyPr wrap="square" rtlCol="0">
            <a:spAutoFit/>
          </a:bodyPr>
          <a:lstStyle/>
          <a:p>
            <a:r>
              <a:rPr lang="en-US" sz="4400" dirty="0">
                <a:solidFill>
                  <a:schemeClr val="accent2"/>
                </a:solidFill>
                <a:latin typeface="Palatino Linotype" panose="02040502050505030304" pitchFamily="18" charset="0"/>
              </a:rPr>
              <a:t>CR </a:t>
            </a:r>
            <a:r>
              <a:rPr lang="en-US" sz="3600" dirty="0">
                <a:solidFill>
                  <a:schemeClr val="accent2"/>
                </a:solidFill>
                <a:latin typeface="Tahoma" panose="020B0604030504040204" pitchFamily="34" charset="0"/>
                <a:ea typeface="Tahoma" panose="020B0604030504040204" pitchFamily="34" charset="0"/>
                <a:cs typeface="Tahoma" panose="020B0604030504040204" pitchFamily="34" charset="0"/>
              </a:rPr>
              <a:t>Role and Responsibilities</a:t>
            </a:r>
          </a:p>
        </p:txBody>
      </p:sp>
      <p:sp>
        <p:nvSpPr>
          <p:cNvPr id="4" name="Slide Number Placeholder 3">
            <a:extLst>
              <a:ext uri="{FF2B5EF4-FFF2-40B4-BE49-F238E27FC236}">
                <a16:creationId xmlns:a16="http://schemas.microsoft.com/office/drawing/2014/main" id="{43C8A53E-C5D2-4CA6-B164-42E5ACAA44AB}"/>
              </a:ext>
            </a:extLst>
          </p:cNvPr>
          <p:cNvSpPr>
            <a:spLocks noGrp="1"/>
          </p:cNvSpPr>
          <p:nvPr>
            <p:ph type="sldNum" sz="quarter" idx="12"/>
          </p:nvPr>
        </p:nvSpPr>
        <p:spPr/>
        <p:txBody>
          <a:bodyPr/>
          <a:lstStyle/>
          <a:p>
            <a:fld id="{0AB816CF-AA9B-43E8-B03A-27A77900809F}" type="slidenum">
              <a:rPr lang="en-US" smtClean="0"/>
              <a:pPr/>
              <a:t>51</a:t>
            </a:fld>
            <a:endParaRPr lang="en-US" dirty="0"/>
          </a:p>
        </p:txBody>
      </p:sp>
    </p:spTree>
    <p:extLst>
      <p:ext uri="{BB962C8B-B14F-4D97-AF65-F5344CB8AC3E}">
        <p14:creationId xmlns:p14="http://schemas.microsoft.com/office/powerpoint/2010/main" val="25457853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CFA28-3859-4C6C-BB7B-DD0AB1111A5C}"/>
              </a:ext>
            </a:extLst>
          </p:cNvPr>
          <p:cNvSpPr>
            <a:spLocks noGrp="1"/>
          </p:cNvSpPr>
          <p:nvPr>
            <p:ph type="title" idx="4294967295"/>
          </p:nvPr>
        </p:nvSpPr>
        <p:spPr>
          <a:xfrm>
            <a:off x="186619" y="354569"/>
            <a:ext cx="10515600" cy="1003640"/>
          </a:xfrm>
        </p:spPr>
        <p:txBody>
          <a:bodyPr>
            <a:noAutofit/>
          </a:bodyPr>
          <a:lstStyle/>
          <a:p>
            <a:r>
              <a:rPr lang="en-US" dirty="0">
                <a:solidFill>
                  <a:schemeClr val="bg1"/>
                </a:solidFill>
                <a:latin typeface="Palatino Linotype" panose="02040502050505030304" pitchFamily="18" charset="0"/>
              </a:rPr>
              <a:t>President</a:t>
            </a:r>
            <a:br>
              <a:rPr lang="en-US" dirty="0">
                <a:solidFill>
                  <a:schemeClr val="bg1"/>
                </a:solidFill>
                <a:latin typeface="Palatino Linotype" panose="02040502050505030304" pitchFamily="18" charset="0"/>
              </a:rPr>
            </a:br>
            <a:r>
              <a:rPr lang="en-US" dirty="0">
                <a:solidFill>
                  <a:schemeClr val="bg1"/>
                </a:solidFill>
                <a:latin typeface="Palatino Linotype" panose="02040502050505030304" pitchFamily="18" charset="0"/>
              </a:rPr>
              <a:t>Corporate Relations</a:t>
            </a:r>
          </a:p>
        </p:txBody>
      </p:sp>
      <p:sp>
        <p:nvSpPr>
          <p:cNvPr id="3" name="Text Placeholder 2">
            <a:extLst>
              <a:ext uri="{FF2B5EF4-FFF2-40B4-BE49-F238E27FC236}">
                <a16:creationId xmlns:a16="http://schemas.microsoft.com/office/drawing/2014/main" id="{885E66F3-41F6-4205-96D7-E5CE6988F84C}"/>
              </a:ext>
            </a:extLst>
          </p:cNvPr>
          <p:cNvSpPr>
            <a:spLocks noGrp="1"/>
          </p:cNvSpPr>
          <p:nvPr>
            <p:ph type="body" sz="quarter" idx="4294967295"/>
          </p:nvPr>
        </p:nvSpPr>
        <p:spPr>
          <a:xfrm>
            <a:off x="321546" y="2029680"/>
            <a:ext cx="10848815" cy="3622433"/>
          </a:xfrm>
        </p:spPr>
        <p:txBody>
          <a:bodyPr>
            <a:normAutofit fontScale="47500" lnSpcReduction="20000"/>
          </a:bodyPr>
          <a:lstStyle/>
          <a:p>
            <a:pPr marL="0" indent="0">
              <a:buNone/>
            </a:pPr>
            <a:r>
              <a:rPr lang="en-US" sz="3800" b="1" dirty="0">
                <a:latin typeface="Palatino Linotype" panose="02040502050505030304" pitchFamily="18" charset="0"/>
              </a:rPr>
              <a:t>President Role and Responsibilities</a:t>
            </a:r>
          </a:p>
          <a:p>
            <a:pPr marL="0" indent="0">
              <a:lnSpc>
                <a:spcPct val="120000"/>
              </a:lnSpc>
              <a:buNone/>
            </a:pPr>
            <a:r>
              <a:rPr lang="en-US" sz="3400" dirty="0">
                <a:latin typeface="Palatino Linotype" panose="02040502050505030304" pitchFamily="18" charset="0"/>
              </a:rPr>
              <a:t>Contribute as thought leader to global, integrates CR global strategies and priorities to the regional planning, manages committees to provide expertise and/or offerings to region, ensure alignment of plans across chapter presidents and other </a:t>
            </a:r>
            <a:r>
              <a:rPr lang="en-US" sz="3400" dirty="0" err="1">
                <a:latin typeface="Palatino Linotype" panose="02040502050505030304" pitchFamily="18" charset="0"/>
              </a:rPr>
              <a:t>departments’s</a:t>
            </a:r>
            <a:r>
              <a:rPr lang="en-US" sz="3400" dirty="0">
                <a:latin typeface="Palatino Linotype" panose="02040502050505030304" pitchFamily="18" charset="0"/>
              </a:rPr>
              <a:t>.</a:t>
            </a:r>
          </a:p>
          <a:p>
            <a:pPr marL="0" indent="0">
              <a:lnSpc>
                <a:spcPct val="120000"/>
              </a:lnSpc>
              <a:buNone/>
            </a:pPr>
            <a:r>
              <a:rPr lang="en-US" sz="3800" b="1" dirty="0">
                <a:latin typeface="Palatino Linotype" panose="02040502050505030304" pitchFamily="18" charset="0"/>
              </a:rPr>
              <a:t>Position Overview</a:t>
            </a:r>
          </a:p>
          <a:p>
            <a:pPr lvl="0">
              <a:lnSpc>
                <a:spcPct val="120000"/>
              </a:lnSpc>
              <a:buClr>
                <a:schemeClr val="accent2"/>
              </a:buClr>
            </a:pPr>
            <a:r>
              <a:rPr lang="en-US" sz="3400" dirty="0">
                <a:latin typeface="Palatino Linotype" panose="02040502050505030304" pitchFamily="18" charset="0"/>
              </a:rPr>
              <a:t>Highly visible, senior leadership role offering significant exposure and networking opportunities in the local geography and across the global HBA organization</a:t>
            </a:r>
          </a:p>
          <a:p>
            <a:pPr lvl="0">
              <a:lnSpc>
                <a:spcPct val="120000"/>
              </a:lnSpc>
              <a:buClr>
                <a:schemeClr val="accent2"/>
              </a:buClr>
            </a:pPr>
            <a:r>
              <a:rPr lang="en-US" sz="3400" dirty="0">
                <a:latin typeface="Palatino Linotype" panose="02040502050505030304" pitchFamily="18" charset="0"/>
              </a:rPr>
              <a:t>Primary liaison with Regional Directors within their COE and works closely with the Regional Council</a:t>
            </a:r>
          </a:p>
          <a:p>
            <a:pPr lvl="0">
              <a:lnSpc>
                <a:spcPct val="120000"/>
              </a:lnSpc>
              <a:buClr>
                <a:schemeClr val="accent2"/>
              </a:buClr>
            </a:pPr>
            <a:r>
              <a:rPr lang="en-US" sz="3400" dirty="0">
                <a:latin typeface="Palatino Linotype" panose="02040502050505030304" pitchFamily="18" charset="0"/>
              </a:rPr>
              <a:t>Responsible for the Annual department business and financial plans, monthly department board reports</a:t>
            </a:r>
            <a:endParaRPr lang="en-US" sz="3500" dirty="0">
              <a:latin typeface="Palatino Linotype" panose="02040502050505030304" pitchFamily="18" charset="0"/>
            </a:endParaRPr>
          </a:p>
          <a:p>
            <a:endParaRPr lang="en-US" sz="2400" dirty="0">
              <a:latin typeface="Palatino Linotype" panose="02040502050505030304" pitchFamily="18" charset="0"/>
            </a:endParaRPr>
          </a:p>
        </p:txBody>
      </p:sp>
      <p:sp>
        <p:nvSpPr>
          <p:cNvPr id="7" name="Slide Number Placeholder 6">
            <a:extLst>
              <a:ext uri="{FF2B5EF4-FFF2-40B4-BE49-F238E27FC236}">
                <a16:creationId xmlns:a16="http://schemas.microsoft.com/office/drawing/2014/main" id="{CCAD206E-7D22-43DF-A2C2-5125C41CD911}"/>
              </a:ext>
            </a:extLst>
          </p:cNvPr>
          <p:cNvSpPr>
            <a:spLocks noGrp="1"/>
          </p:cNvSpPr>
          <p:nvPr>
            <p:ph type="sldNum" sz="quarter" idx="12"/>
          </p:nvPr>
        </p:nvSpPr>
        <p:spPr/>
        <p:txBody>
          <a:bodyPr/>
          <a:lstStyle/>
          <a:p>
            <a:fld id="{0AB816CF-AA9B-43E8-B03A-27A77900809F}" type="slidenum">
              <a:rPr lang="en-US" smtClean="0"/>
              <a:pPr/>
              <a:t>52</a:t>
            </a:fld>
            <a:endParaRPr lang="en-US" dirty="0"/>
          </a:p>
        </p:txBody>
      </p:sp>
    </p:spTree>
    <p:extLst>
      <p:ext uri="{BB962C8B-B14F-4D97-AF65-F5344CB8AC3E}">
        <p14:creationId xmlns:p14="http://schemas.microsoft.com/office/powerpoint/2010/main" val="28728510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142D35-EE3F-487D-BCFA-093718234C27}"/>
              </a:ext>
            </a:extLst>
          </p:cNvPr>
          <p:cNvSpPr>
            <a:spLocks noGrp="1"/>
          </p:cNvSpPr>
          <p:nvPr>
            <p:ph type="sldNum" sz="quarter" idx="12"/>
          </p:nvPr>
        </p:nvSpPr>
        <p:spPr/>
        <p:txBody>
          <a:bodyPr/>
          <a:lstStyle/>
          <a:p>
            <a:fld id="{0AB816CF-AA9B-43E8-B03A-27A77900809F}" type="slidenum">
              <a:rPr lang="en-US" smtClean="0"/>
              <a:pPr/>
              <a:t>53</a:t>
            </a:fld>
            <a:endParaRPr lang="en-US" dirty="0"/>
          </a:p>
        </p:txBody>
      </p:sp>
      <p:sp>
        <p:nvSpPr>
          <p:cNvPr id="3" name="Title 1">
            <a:extLst>
              <a:ext uri="{FF2B5EF4-FFF2-40B4-BE49-F238E27FC236}">
                <a16:creationId xmlns:a16="http://schemas.microsoft.com/office/drawing/2014/main" id="{B7496AEB-46AD-44C0-8FA2-C65C4FF4C4F7}"/>
              </a:ext>
            </a:extLst>
          </p:cNvPr>
          <p:cNvSpPr txBox="1">
            <a:spLocks/>
          </p:cNvSpPr>
          <p:nvPr/>
        </p:nvSpPr>
        <p:spPr>
          <a:xfrm>
            <a:off x="195949" y="626385"/>
            <a:ext cx="7886700" cy="11759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Palatino Linotype" panose="02040502050505030304" pitchFamily="18" charset="0"/>
              </a:rPr>
              <a:t>Business Development Regional Director</a:t>
            </a:r>
          </a:p>
          <a:p>
            <a:endParaRPr lang="en-US" dirty="0">
              <a:solidFill>
                <a:schemeClr val="bg1"/>
              </a:solidFill>
              <a:latin typeface="Palatino Linotype" panose="02040502050505030304" pitchFamily="18" charset="0"/>
            </a:endParaRPr>
          </a:p>
        </p:txBody>
      </p:sp>
      <p:sp>
        <p:nvSpPr>
          <p:cNvPr id="4" name="Rectangle 3">
            <a:extLst>
              <a:ext uri="{FF2B5EF4-FFF2-40B4-BE49-F238E27FC236}">
                <a16:creationId xmlns:a16="http://schemas.microsoft.com/office/drawing/2014/main" id="{AA80AF9A-CDE2-4F86-99D9-789C993D5FF5}"/>
              </a:ext>
            </a:extLst>
          </p:cNvPr>
          <p:cNvSpPr/>
          <p:nvPr/>
        </p:nvSpPr>
        <p:spPr>
          <a:xfrm>
            <a:off x="865762" y="1832035"/>
            <a:ext cx="10719881" cy="4524315"/>
          </a:xfrm>
          <a:prstGeom prst="rect">
            <a:avLst/>
          </a:prstGeom>
        </p:spPr>
        <p:txBody>
          <a:bodyPr wrap="square">
            <a:spAutoFit/>
          </a:bodyPr>
          <a:lstStyle/>
          <a:p>
            <a:pPr marL="171450" indent="-171450">
              <a:buFont typeface="Arial" panose="020B0604020202020204" pitchFamily="34" charset="0"/>
              <a:buChar char="•"/>
              <a:defRPr/>
            </a:pPr>
            <a:r>
              <a:rPr lang="en-US" kern="0" dirty="0">
                <a:latin typeface="Tisa Pro" panose="02010504030101020104" pitchFamily="50" charset="0"/>
              </a:rPr>
              <a:t>Develops annual regional BD strategy in line with HBA Central priorities</a:t>
            </a:r>
          </a:p>
          <a:p>
            <a:pPr marL="171450" indent="-171450">
              <a:buFont typeface="Arial" panose="020B0604020202020204" pitchFamily="34" charset="0"/>
              <a:buChar char="•"/>
              <a:defRPr/>
            </a:pPr>
            <a:r>
              <a:rPr lang="en-US" kern="0" dirty="0">
                <a:latin typeface="Tisa Pro" panose="02010504030101020104" pitchFamily="50" charset="0"/>
              </a:rPr>
              <a:t>Develops lead/prospect lists with help of committee in line with the year’s target markets/ geographies, etc.</a:t>
            </a:r>
          </a:p>
          <a:p>
            <a:pPr marL="171450" indent="-171450">
              <a:buFont typeface="Arial" panose="020B0604020202020204" pitchFamily="34" charset="0"/>
              <a:buChar char="•"/>
              <a:defRPr/>
            </a:pPr>
            <a:r>
              <a:rPr lang="en-US" kern="0" dirty="0">
                <a:latin typeface="Tisa Pro" panose="02010504030101020104" pitchFamily="50" charset="0"/>
              </a:rPr>
              <a:t>Responsible for development and maintenance of BD committee(s), ensuring training and access to materials, organized by </a:t>
            </a:r>
            <a:r>
              <a:rPr lang="en-US" b="1" kern="0" dirty="0">
                <a:latin typeface="Tisa Pro" panose="02010504030101020104" pitchFamily="50" charset="0"/>
              </a:rPr>
              <a:t>industry or geography </a:t>
            </a:r>
            <a:r>
              <a:rPr lang="en-US" dirty="0">
                <a:latin typeface="Tisa Pro" panose="02010504030101020104" pitchFamily="50" charset="0"/>
              </a:rPr>
              <a:t>to: </a:t>
            </a:r>
          </a:p>
          <a:p>
            <a:pPr marL="628650" lvl="1" indent="-171450">
              <a:buFont typeface="Arial" panose="020B0604020202020204" pitchFamily="34" charset="0"/>
              <a:buChar char="•"/>
              <a:defRPr/>
            </a:pPr>
            <a:r>
              <a:rPr lang="en-US" dirty="0">
                <a:latin typeface="Tisa Pro" panose="02010504030101020104" pitchFamily="50" charset="0"/>
              </a:rPr>
              <a:t>seek and coordinate venues/space for local events and flagship/event sponsorship efforts for non-corporate partner companies, collaborating with regional and chapter committees</a:t>
            </a:r>
          </a:p>
          <a:p>
            <a:pPr marL="628650" lvl="1" indent="-171450">
              <a:buFont typeface="Arial" panose="020B0604020202020204" pitchFamily="34" charset="0"/>
              <a:buChar char="•"/>
              <a:defRPr/>
            </a:pPr>
            <a:r>
              <a:rPr lang="en-US" dirty="0">
                <a:latin typeface="Tisa Pro" panose="02010504030101020104" pitchFamily="50" charset="0"/>
              </a:rPr>
              <a:t>soliciting new sponsors and corporate partners within the territory and transitioning newly engaged corporate partners into HBA’s Account Management system/regional account management</a:t>
            </a:r>
            <a:endParaRPr lang="en-US" b="1" kern="0" dirty="0">
              <a:latin typeface="Tisa Pro" panose="02010504030101020104" pitchFamily="50" charset="0"/>
            </a:endParaRPr>
          </a:p>
          <a:p>
            <a:pPr marL="171450" indent="-171450">
              <a:buFont typeface="Arial" panose="020B0604020202020204" pitchFamily="34" charset="0"/>
              <a:buChar char="•"/>
              <a:defRPr/>
            </a:pPr>
            <a:r>
              <a:rPr lang="en-US" kern="0" dirty="0">
                <a:latin typeface="Tisa Pro" panose="02010504030101020104" pitchFamily="50" charset="0"/>
              </a:rPr>
              <a:t>Coordination with programming department to understand annual sponsorship needs and align planning, goals and activities to secure venues/space and sponsorship for events at non-CP locations</a:t>
            </a:r>
          </a:p>
          <a:p>
            <a:pPr marL="171450" indent="-171450">
              <a:buFont typeface="Arial" panose="020B0604020202020204" pitchFamily="34" charset="0"/>
              <a:buChar char="•"/>
              <a:defRPr/>
            </a:pPr>
            <a:r>
              <a:rPr lang="en-US" kern="0" dirty="0">
                <a:latin typeface="Tisa Pro" panose="02010504030101020104" pitchFamily="50" charset="0"/>
              </a:rPr>
              <a:t>Maintenance of committee budget where appropriate</a:t>
            </a:r>
          </a:p>
          <a:p>
            <a:pPr marL="171450" indent="-171450">
              <a:buFont typeface="Arial" panose="020B0604020202020204" pitchFamily="34" charset="0"/>
              <a:buChar char="•"/>
              <a:defRPr/>
            </a:pPr>
            <a:r>
              <a:rPr lang="en-US" dirty="0">
                <a:latin typeface="Tisa Pro" panose="02010504030101020104" pitchFamily="50" charset="0"/>
              </a:rPr>
              <a:t>Participates in regular department leadership meetings, monthly HBA Central functional calls and other chapter/regional calls as appropriate</a:t>
            </a:r>
          </a:p>
          <a:p>
            <a:pPr marL="285750" indent="-285750">
              <a:buClr>
                <a:srgbClr val="FB515B"/>
              </a:buClr>
              <a:buFont typeface="Arial" panose="020B0604020202020204" pitchFamily="34" charset="0"/>
              <a:buChar char="•"/>
            </a:pPr>
            <a:endParaRPr lang="en-US" dirty="0">
              <a:latin typeface="Tisa Pro" panose="02010504030101020104" pitchFamily="50" charset="0"/>
            </a:endParaRPr>
          </a:p>
        </p:txBody>
      </p:sp>
    </p:spTree>
    <p:extLst>
      <p:ext uri="{BB962C8B-B14F-4D97-AF65-F5344CB8AC3E}">
        <p14:creationId xmlns:p14="http://schemas.microsoft.com/office/powerpoint/2010/main" val="28498735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142D35-EE3F-487D-BCFA-093718234C27}"/>
              </a:ext>
            </a:extLst>
          </p:cNvPr>
          <p:cNvSpPr>
            <a:spLocks noGrp="1"/>
          </p:cNvSpPr>
          <p:nvPr>
            <p:ph type="sldNum" sz="quarter" idx="12"/>
          </p:nvPr>
        </p:nvSpPr>
        <p:spPr/>
        <p:txBody>
          <a:bodyPr/>
          <a:lstStyle/>
          <a:p>
            <a:fld id="{0AB816CF-AA9B-43E8-B03A-27A77900809F}" type="slidenum">
              <a:rPr lang="en-US" smtClean="0"/>
              <a:pPr/>
              <a:t>54</a:t>
            </a:fld>
            <a:endParaRPr lang="en-US" dirty="0"/>
          </a:p>
        </p:txBody>
      </p:sp>
      <p:sp>
        <p:nvSpPr>
          <p:cNvPr id="3" name="Title 1">
            <a:extLst>
              <a:ext uri="{FF2B5EF4-FFF2-40B4-BE49-F238E27FC236}">
                <a16:creationId xmlns:a16="http://schemas.microsoft.com/office/drawing/2014/main" id="{B7496AEB-46AD-44C0-8FA2-C65C4FF4C4F7}"/>
              </a:ext>
            </a:extLst>
          </p:cNvPr>
          <p:cNvSpPr txBox="1">
            <a:spLocks/>
          </p:cNvSpPr>
          <p:nvPr/>
        </p:nvSpPr>
        <p:spPr>
          <a:xfrm>
            <a:off x="195949" y="626385"/>
            <a:ext cx="7886700" cy="11759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Palatino Linotype" panose="02040502050505030304" pitchFamily="18" charset="0"/>
              </a:rPr>
              <a:t>Corporate Engagement Regional Director</a:t>
            </a:r>
          </a:p>
          <a:p>
            <a:endParaRPr lang="en-US" dirty="0">
              <a:solidFill>
                <a:schemeClr val="bg1"/>
              </a:solidFill>
              <a:latin typeface="Palatino Linotype" panose="02040502050505030304" pitchFamily="18" charset="0"/>
            </a:endParaRPr>
          </a:p>
        </p:txBody>
      </p:sp>
      <p:sp>
        <p:nvSpPr>
          <p:cNvPr id="4" name="Rectangle 3">
            <a:extLst>
              <a:ext uri="{FF2B5EF4-FFF2-40B4-BE49-F238E27FC236}">
                <a16:creationId xmlns:a16="http://schemas.microsoft.com/office/drawing/2014/main" id="{AA80AF9A-CDE2-4F86-99D9-789C993D5FF5}"/>
              </a:ext>
            </a:extLst>
          </p:cNvPr>
          <p:cNvSpPr/>
          <p:nvPr/>
        </p:nvSpPr>
        <p:spPr>
          <a:xfrm>
            <a:off x="868110" y="1643162"/>
            <a:ext cx="10716186" cy="4832092"/>
          </a:xfrm>
          <a:prstGeom prst="rect">
            <a:avLst/>
          </a:prstGeom>
        </p:spPr>
        <p:txBody>
          <a:bodyPr wrap="square">
            <a:spAutoFit/>
          </a:bodyPr>
          <a:lstStyle/>
          <a:p>
            <a:pPr marL="171450" indent="-171450">
              <a:buFont typeface="Arial" panose="020B0604020202020204" pitchFamily="34" charset="0"/>
              <a:buChar char="•"/>
              <a:defRPr/>
            </a:pPr>
            <a:r>
              <a:rPr lang="en-US" kern="0" dirty="0">
                <a:latin typeface="Tisa Pro" panose="02010504030101020104" pitchFamily="50" charset="0"/>
              </a:rPr>
              <a:t>Develops annual objectives and corporate engagement strategies in line with HBA Central priorities</a:t>
            </a:r>
          </a:p>
          <a:p>
            <a:pPr marL="171450" indent="-171450">
              <a:buFont typeface="Arial" panose="020B0604020202020204" pitchFamily="34" charset="0"/>
              <a:buChar char="•"/>
              <a:defRPr/>
            </a:pPr>
            <a:r>
              <a:rPr lang="en-US" kern="0" dirty="0">
                <a:latin typeface="Tisa Pro" panose="02010504030101020104" pitchFamily="50" charset="0"/>
              </a:rPr>
              <a:t>Maintenance of regional CP list (CRM) and potential Ambassador program prospect companies</a:t>
            </a:r>
          </a:p>
          <a:p>
            <a:pPr marL="171450" indent="-171450">
              <a:buFont typeface="Arial" panose="020B0604020202020204" pitchFamily="34" charset="0"/>
              <a:buChar char="•"/>
              <a:defRPr/>
            </a:pPr>
            <a:r>
              <a:rPr lang="en-US" kern="0" dirty="0">
                <a:latin typeface="Tisa Pro" panose="02010504030101020104" pitchFamily="50" charset="0"/>
              </a:rPr>
              <a:t>Responsible for development and maintenance of CE committee(s), ensuring training and access to materials, organized </a:t>
            </a:r>
            <a:r>
              <a:rPr lang="en-US" b="1" kern="0" dirty="0">
                <a:latin typeface="Tisa Pro" panose="02010504030101020104" pitchFamily="50" charset="0"/>
              </a:rPr>
              <a:t>by geography </a:t>
            </a:r>
            <a:r>
              <a:rPr lang="en-US" kern="0" dirty="0">
                <a:latin typeface="Tisa Pro" panose="02010504030101020104" pitchFamily="50" charset="0"/>
              </a:rPr>
              <a:t>to:</a:t>
            </a:r>
          </a:p>
          <a:p>
            <a:pPr marL="628650" lvl="1" indent="-171450">
              <a:buFont typeface="Arial" panose="020B0604020202020204" pitchFamily="34" charset="0"/>
              <a:buChar char="•"/>
              <a:defRPr/>
            </a:pPr>
            <a:r>
              <a:rPr lang="en-US" sz="1600" kern="0" dirty="0">
                <a:latin typeface="Tisa Pro" panose="02010504030101020104" pitchFamily="50" charset="0"/>
              </a:rPr>
              <a:t>Liaise with Connectors and/or Community of internal Ambassadors for CPs with sites within the region to drive engagement with HBA, awareness of member/volunteer benefits and local events, sponsorship needs and other opportunities</a:t>
            </a:r>
          </a:p>
          <a:p>
            <a:pPr marL="628650" lvl="1" indent="-171450">
              <a:buFont typeface="Arial" panose="020B0604020202020204" pitchFamily="34" charset="0"/>
              <a:buChar char="•"/>
              <a:defRPr/>
            </a:pPr>
            <a:r>
              <a:rPr lang="en-US" sz="1600" dirty="0">
                <a:latin typeface="Tisa Pro" panose="02010504030101020104" pitchFamily="50" charset="0"/>
              </a:rPr>
              <a:t>Assists in building “HBA Inside” within these companies to further engagement and as a precursor to the Ambassador Program</a:t>
            </a:r>
          </a:p>
          <a:p>
            <a:pPr marL="628650" lvl="1" indent="-171450">
              <a:buFont typeface="Arial" panose="020B0604020202020204" pitchFamily="34" charset="0"/>
              <a:buChar char="•"/>
              <a:defRPr/>
            </a:pPr>
            <a:r>
              <a:rPr lang="en-US" sz="1600" kern="0" dirty="0">
                <a:latin typeface="Tisa Pro" panose="02010504030101020104" pitchFamily="50" charset="0"/>
              </a:rPr>
              <a:t>Suggest CP companies for Ambassador Program consideration (Global Ambassador Committee will develop all programs)</a:t>
            </a:r>
          </a:p>
          <a:p>
            <a:pPr marL="628650" lvl="1" indent="-171450">
              <a:buFont typeface="Arial" panose="020B0604020202020204" pitchFamily="34" charset="0"/>
              <a:buChar char="•"/>
              <a:defRPr/>
            </a:pPr>
            <a:r>
              <a:rPr lang="en-US" sz="1600" kern="0" dirty="0">
                <a:latin typeface="Tisa Pro" panose="02010504030101020104" pitchFamily="50" charset="0"/>
              </a:rPr>
              <a:t>Work with account managers as needed to coordinate communications and meet CP needs</a:t>
            </a:r>
          </a:p>
          <a:p>
            <a:pPr marL="171450" indent="-171450">
              <a:buFont typeface="Arial" panose="020B0604020202020204" pitchFamily="34" charset="0"/>
              <a:buChar char="•"/>
              <a:defRPr/>
            </a:pPr>
            <a:r>
              <a:rPr lang="en-US" kern="0" dirty="0">
                <a:latin typeface="Tisa Pro" panose="02010504030101020104" pitchFamily="50" charset="0"/>
              </a:rPr>
              <a:t>Coordination with programming department to understand annual sponsorship needs and align planning, goals and activities to secure venues/space and sponsorship for events at CP locations</a:t>
            </a:r>
          </a:p>
          <a:p>
            <a:pPr marL="171450" indent="-171450">
              <a:buFont typeface="Arial" panose="020B0604020202020204" pitchFamily="34" charset="0"/>
              <a:buChar char="•"/>
              <a:defRPr/>
            </a:pPr>
            <a:r>
              <a:rPr lang="en-US" dirty="0">
                <a:latin typeface="Tisa Pro" panose="02010504030101020104" pitchFamily="50" charset="0"/>
              </a:rPr>
              <a:t>Participates in regular department leadership meetings, monthly HBA Central functional calls, bi-monthly global Ambassador calls, and other chapter/regional calls as appropriate</a:t>
            </a:r>
          </a:p>
          <a:p>
            <a:pPr marL="285750" indent="-285750">
              <a:buClr>
                <a:srgbClr val="FB515B"/>
              </a:buClr>
              <a:buFont typeface="Arial" panose="020B0604020202020204" pitchFamily="34" charset="0"/>
              <a:buChar char="•"/>
            </a:pPr>
            <a:endParaRPr lang="en-US" dirty="0">
              <a:latin typeface="Tisa Pro" panose="02010504030101020104" pitchFamily="50" charset="0"/>
            </a:endParaRPr>
          </a:p>
          <a:p>
            <a:pPr marL="285750" indent="-285750">
              <a:buClr>
                <a:srgbClr val="FB515B"/>
              </a:buClr>
              <a:buFont typeface="Arial" panose="020B0604020202020204" pitchFamily="34" charset="0"/>
              <a:buChar char="•"/>
            </a:pPr>
            <a:endParaRPr lang="en-US" dirty="0">
              <a:latin typeface="Tisa Pro" panose="02010504030101020104" pitchFamily="50" charset="0"/>
            </a:endParaRPr>
          </a:p>
        </p:txBody>
      </p:sp>
    </p:spTree>
    <p:extLst>
      <p:ext uri="{BB962C8B-B14F-4D97-AF65-F5344CB8AC3E}">
        <p14:creationId xmlns:p14="http://schemas.microsoft.com/office/powerpoint/2010/main" val="29886048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98976D-42F2-4C43-8E81-68263AE1F48C}"/>
              </a:ext>
            </a:extLst>
          </p:cNvPr>
          <p:cNvSpPr>
            <a:spLocks noGrp="1"/>
          </p:cNvSpPr>
          <p:nvPr>
            <p:ph type="sldNum" sz="quarter" idx="12"/>
          </p:nvPr>
        </p:nvSpPr>
        <p:spPr/>
        <p:txBody>
          <a:bodyPr/>
          <a:lstStyle/>
          <a:p>
            <a:fld id="{0AB816CF-AA9B-43E8-B03A-27A77900809F}" type="slidenum">
              <a:rPr lang="en-US" smtClean="0"/>
              <a:pPr/>
              <a:t>55</a:t>
            </a:fld>
            <a:endParaRPr lang="en-US" dirty="0"/>
          </a:p>
        </p:txBody>
      </p:sp>
      <p:sp>
        <p:nvSpPr>
          <p:cNvPr id="3" name="TextBox 2">
            <a:extLst>
              <a:ext uri="{FF2B5EF4-FFF2-40B4-BE49-F238E27FC236}">
                <a16:creationId xmlns:a16="http://schemas.microsoft.com/office/drawing/2014/main" id="{D1ADDADC-7247-4F46-BC7F-04A907978BE8}"/>
              </a:ext>
            </a:extLst>
          </p:cNvPr>
          <p:cNvSpPr txBox="1"/>
          <p:nvPr/>
        </p:nvSpPr>
        <p:spPr>
          <a:xfrm>
            <a:off x="467833" y="520996"/>
            <a:ext cx="10377376" cy="738664"/>
          </a:xfrm>
          <a:prstGeom prst="rect">
            <a:avLst/>
          </a:prstGeom>
          <a:noFill/>
        </p:spPr>
        <p:txBody>
          <a:bodyPr wrap="square" rtlCol="0">
            <a:spAutoFit/>
          </a:bodyPr>
          <a:lstStyle/>
          <a:p>
            <a:r>
              <a:rPr lang="en-US" sz="4200" dirty="0">
                <a:solidFill>
                  <a:schemeClr val="bg1"/>
                </a:solidFill>
                <a:latin typeface="Tisa Pro" panose="02010504030101020104" pitchFamily="50" charset="0"/>
              </a:rPr>
              <a:t>Ambassador Regional Director</a:t>
            </a:r>
          </a:p>
        </p:txBody>
      </p:sp>
      <p:sp>
        <p:nvSpPr>
          <p:cNvPr id="4" name="TextBox 3">
            <a:extLst>
              <a:ext uri="{FF2B5EF4-FFF2-40B4-BE49-F238E27FC236}">
                <a16:creationId xmlns:a16="http://schemas.microsoft.com/office/drawing/2014/main" id="{DED11093-E4AF-4E9E-B5AD-4BF7EA3CB10D}"/>
              </a:ext>
            </a:extLst>
          </p:cNvPr>
          <p:cNvSpPr txBox="1"/>
          <p:nvPr/>
        </p:nvSpPr>
        <p:spPr>
          <a:xfrm>
            <a:off x="467833" y="1595021"/>
            <a:ext cx="10643190" cy="5262979"/>
          </a:xfrm>
          <a:prstGeom prst="rect">
            <a:avLst/>
          </a:prstGeom>
          <a:noFill/>
        </p:spPr>
        <p:txBody>
          <a:bodyPr wrap="square" rtlCol="0">
            <a:spAutoFit/>
          </a:bodyPr>
          <a:lstStyle/>
          <a:p>
            <a:pPr lvl="0"/>
            <a:r>
              <a:rPr lang="en-US" sz="1600" dirty="0">
                <a:latin typeface="Tisa Pro" panose="02010504030101020104" pitchFamily="50" charset="0"/>
              </a:rPr>
              <a:t>A member of the CR department leadership, reporting directly to the CR President. Helps to shape the overall corporate relations strategy within the region, working often with the Programming department to align on opportunities and corporate asks across the CR teams. </a:t>
            </a:r>
          </a:p>
          <a:p>
            <a:pPr lvl="0"/>
            <a:endParaRPr lang="en-US" sz="1000" dirty="0">
              <a:latin typeface="Tisa Pro" panose="02010504030101020104" pitchFamily="50" charset="0"/>
            </a:endParaRPr>
          </a:p>
          <a:p>
            <a:pPr lvl="0"/>
            <a:r>
              <a:rPr lang="en-US" sz="1600" dirty="0">
                <a:latin typeface="Tisa Pro" panose="02010504030101020104" pitchFamily="50" charset="0"/>
              </a:rPr>
              <a:t>Responsible for managing the Ambassador Programs within their region, ensuring connections between the Ambassador Programs, local chapter(s), advisors and the regional department to build relationships, engage company participants and fulfill regional/chapter sponsorship/venue needs.</a:t>
            </a:r>
          </a:p>
          <a:p>
            <a:pPr marL="285750" lvl="0" indent="-285750">
              <a:buFont typeface="Arial" panose="020B0604020202020204" pitchFamily="34" charset="0"/>
              <a:buChar char="•"/>
            </a:pPr>
            <a:r>
              <a:rPr lang="en-US" sz="1400" dirty="0">
                <a:latin typeface="Tisa Pro" panose="02010504030101020104" pitchFamily="50" charset="0"/>
              </a:rPr>
              <a:t>Manages and aligns a number of committee chairs, who oversee direct liaisons to each Program. Ensures team members are accountable for their roles/responsibilities. Attends to succession planning as needed.</a:t>
            </a:r>
          </a:p>
          <a:p>
            <a:pPr marL="285750" lvl="0" indent="-285750">
              <a:buFont typeface="Arial" panose="020B0604020202020204" pitchFamily="34" charset="0"/>
              <a:buChar char="•"/>
            </a:pPr>
            <a:r>
              <a:rPr lang="en-US" sz="1400" dirty="0">
                <a:latin typeface="Tisa Pro" panose="02010504030101020104" pitchFamily="50" charset="0"/>
              </a:rPr>
              <a:t>Holds regular meetings with committee chairs to define expectations and share information</a:t>
            </a:r>
          </a:p>
          <a:p>
            <a:pPr marL="285750" lvl="0" indent="-285750">
              <a:buFont typeface="Arial" panose="020B0604020202020204" pitchFamily="34" charset="0"/>
              <a:buChar char="•"/>
            </a:pPr>
            <a:r>
              <a:rPr lang="en-US" sz="1400" dirty="0">
                <a:latin typeface="Tisa Pro" panose="02010504030101020104" pitchFamily="50" charset="0"/>
              </a:rPr>
              <a:t>Develop strategic growth initiatives for the region/recommends potential companies to GAC for new programs through collaboration with Corporate Engagement teams (proactively and with prioritization in mind). Communicates recommendations on prospective programs to the appropriate GAC senior director(s) (and company global leads, where applicable) to ensure no overlap, to prioritize the programs being set up  and to begin the set up process.</a:t>
            </a:r>
          </a:p>
          <a:p>
            <a:pPr marL="742950" lvl="1" indent="-285750">
              <a:buFont typeface="Arial" panose="020B0604020202020204" pitchFamily="34" charset="0"/>
              <a:buChar char="•"/>
            </a:pPr>
            <a:r>
              <a:rPr lang="en-US" sz="1400" i="1" dirty="0">
                <a:latin typeface="Tisa Pro" panose="02010504030101020104" pitchFamily="50" charset="0"/>
              </a:rPr>
              <a:t>Note: program set up requests can come through in various ways. The goal is to strategically grow the program across the region, but plans must be flexible to accommodate unplanned company interest/inquiries.</a:t>
            </a:r>
          </a:p>
          <a:p>
            <a:pPr marL="285750" indent="-285750">
              <a:buFont typeface="Arial" panose="020B0604020202020204" pitchFamily="34" charset="0"/>
              <a:buChar char="•"/>
            </a:pPr>
            <a:r>
              <a:rPr lang="en-US" sz="1400" dirty="0">
                <a:latin typeface="Tisa Pro" panose="02010504030101020104" pitchFamily="50" charset="0"/>
              </a:rPr>
              <a:t>Ensure new committee members are trained, understand HBA policies and have access to required materials to be successful in their roles</a:t>
            </a:r>
          </a:p>
          <a:p>
            <a:pPr marL="285750" indent="-285750">
              <a:buFont typeface="Arial" panose="020B0604020202020204" pitchFamily="34" charset="0"/>
              <a:buChar char="•"/>
            </a:pPr>
            <a:endParaRPr lang="en-US" sz="1000" dirty="0">
              <a:latin typeface="Tisa Pro" panose="02010504030101020104" pitchFamily="50" charset="0"/>
            </a:endParaRPr>
          </a:p>
          <a:p>
            <a:r>
              <a:rPr lang="en-US" sz="1400" i="1" dirty="0">
                <a:latin typeface="Tisa Pro" panose="02010504030101020104" pitchFamily="50" charset="0"/>
              </a:rPr>
              <a:t>This role and it’s committees are optional for each region depending on the number of Ambassador programs in the geography. Once a region has 3+ Ambassador programs, they should begin exploring adding this role to their organizational chart. See HBA Central staff for assistance.</a:t>
            </a:r>
          </a:p>
          <a:p>
            <a:pPr>
              <a:buClr>
                <a:schemeClr val="accent2"/>
              </a:buClr>
            </a:pPr>
            <a:endParaRPr lang="en-US" sz="1400" dirty="0">
              <a:latin typeface="Palatino Linotype" panose="02040502050505030304" pitchFamily="18" charset="0"/>
            </a:endParaRPr>
          </a:p>
          <a:p>
            <a:pPr marL="285750" indent="-285750">
              <a:buFont typeface="Arial" panose="020B0604020202020204" pitchFamily="34" charset="0"/>
              <a:buChar char="•"/>
            </a:pPr>
            <a:endParaRPr lang="en-US" sz="1400" dirty="0">
              <a:latin typeface="Tisa Pro" panose="02010504030101020104" pitchFamily="50" charset="0"/>
            </a:endParaRPr>
          </a:p>
        </p:txBody>
      </p:sp>
    </p:spTree>
    <p:extLst>
      <p:ext uri="{BB962C8B-B14F-4D97-AF65-F5344CB8AC3E}">
        <p14:creationId xmlns:p14="http://schemas.microsoft.com/office/powerpoint/2010/main" val="35363350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62116" y="77457"/>
            <a:ext cx="1158625" cy="890983"/>
          </a:xfrm>
          <a:prstGeom prst="rect">
            <a:avLst/>
          </a:prstGeom>
          <a:solidFill>
            <a:srgbClr val="F9EB3B"/>
          </a:solidFill>
          <a:ln w="28575">
            <a:solidFill>
              <a:schemeClr val="tx1"/>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58595B"/>
                </a:solidFill>
                <a:effectLst/>
                <a:uLnTx/>
                <a:uFillTx/>
                <a:latin typeface="Calibri" panose="020F0502020204030204"/>
                <a:ea typeface="+mn-ea"/>
                <a:cs typeface="+mn-cs"/>
              </a:rPr>
              <a:t>CR Global Committee Chair</a:t>
            </a: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58595B"/>
                </a:solidFill>
                <a:effectLst/>
                <a:uLnTx/>
                <a:uFillTx/>
                <a:latin typeface="Calibri" panose="020F0502020204030204"/>
                <a:ea typeface="+mn-ea"/>
                <a:cs typeface="+mn-cs"/>
              </a:rPr>
              <a:t>and</a:t>
            </a: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58595B"/>
                </a:solidFill>
                <a:effectLst/>
                <a:uLnTx/>
                <a:uFillTx/>
                <a:latin typeface="Calibri" panose="020F0502020204030204"/>
                <a:ea typeface="+mn-ea"/>
                <a:cs typeface="+mn-cs"/>
              </a:rPr>
              <a:t>HBA Central </a:t>
            </a:r>
          </a:p>
        </p:txBody>
      </p:sp>
      <p:sp>
        <p:nvSpPr>
          <p:cNvPr id="7" name="Rectangle 6"/>
          <p:cNvSpPr/>
          <p:nvPr/>
        </p:nvSpPr>
        <p:spPr>
          <a:xfrm>
            <a:off x="5130200" y="1086011"/>
            <a:ext cx="1202290" cy="823187"/>
          </a:xfrm>
          <a:prstGeom prst="rect">
            <a:avLst/>
          </a:prstGeom>
          <a:solidFill>
            <a:srgbClr val="FB51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Corporate Relations </a:t>
            </a: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COE President</a:t>
            </a: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sp>
        <p:nvSpPr>
          <p:cNvPr id="18" name="Rectangle 17"/>
          <p:cNvSpPr/>
          <p:nvPr/>
        </p:nvSpPr>
        <p:spPr>
          <a:xfrm>
            <a:off x="1724317" y="4310969"/>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Committee</a:t>
            </a:r>
            <a:r>
              <a:rPr kumimoji="0" lang="en-US" sz="1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Chair </a:t>
            </a: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sp>
        <p:nvSpPr>
          <p:cNvPr id="45" name="Title 1">
            <a:extLst>
              <a:ext uri="{FF2B5EF4-FFF2-40B4-BE49-F238E27FC236}">
                <a16:creationId xmlns:a16="http://schemas.microsoft.com/office/drawing/2014/main" id="{C7552486-F6A7-470A-B510-4BB5739561BD}"/>
              </a:ext>
            </a:extLst>
          </p:cNvPr>
          <p:cNvSpPr txBox="1">
            <a:spLocks/>
          </p:cNvSpPr>
          <p:nvPr/>
        </p:nvSpPr>
        <p:spPr>
          <a:xfrm>
            <a:off x="352403" y="460110"/>
            <a:ext cx="4309353" cy="978729"/>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B515B"/>
                </a:solidFill>
                <a:effectLst/>
                <a:uLnTx/>
                <a:uFillTx/>
                <a:latin typeface="Palatino Linotype" panose="02040502050505030304" pitchFamily="18" charset="0"/>
                <a:ea typeface="+mj-ea"/>
                <a:cs typeface="+mj-cs"/>
              </a:rPr>
              <a:t>CR COE committee structure</a:t>
            </a:r>
          </a:p>
        </p:txBody>
      </p:sp>
      <p:sp>
        <p:nvSpPr>
          <p:cNvPr id="47" name="Rectangle 46"/>
          <p:cNvSpPr/>
          <p:nvPr/>
        </p:nvSpPr>
        <p:spPr>
          <a:xfrm>
            <a:off x="2429008" y="3115766"/>
            <a:ext cx="877983" cy="735752"/>
          </a:xfrm>
          <a:prstGeom prst="rect">
            <a:avLst/>
          </a:prstGeom>
          <a:solidFill>
            <a:schemeClr val="accent3"/>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i="0" u="none" strike="noStrike" kern="1200" cap="none" spc="0" normalizeH="0" baseline="0" noProof="0" dirty="0">
                <a:ln>
                  <a:noFill/>
                </a:ln>
                <a:solidFill>
                  <a:prstClr val="white"/>
                </a:solidFill>
                <a:effectLst/>
                <a:uLnTx/>
                <a:uFillTx/>
                <a:latin typeface="Calibri" panose="020F0502020204030204"/>
                <a:ea typeface="+mn-ea"/>
                <a:cs typeface="+mn-cs"/>
              </a:rPr>
              <a:t>Regional Director</a:t>
            </a: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Business Development </a:t>
            </a:r>
          </a:p>
        </p:txBody>
      </p:sp>
      <p:cxnSp>
        <p:nvCxnSpPr>
          <p:cNvPr id="68" name="Straight Connector 67">
            <a:extLst>
              <a:ext uri="{FF2B5EF4-FFF2-40B4-BE49-F238E27FC236}">
                <a16:creationId xmlns:a16="http://schemas.microsoft.com/office/drawing/2014/main" id="{B4DC4FEB-8F57-4E1C-9AA7-B6C6C46A878D}"/>
              </a:ext>
            </a:extLst>
          </p:cNvPr>
          <p:cNvCxnSpPr>
            <a:cxnSpLocks/>
          </p:cNvCxnSpPr>
          <p:nvPr/>
        </p:nvCxnSpPr>
        <p:spPr>
          <a:xfrm flipH="1">
            <a:off x="2212301" y="5106904"/>
            <a:ext cx="1721" cy="401901"/>
          </a:xfrm>
          <a:prstGeom prst="line">
            <a:avLst/>
          </a:prstGeom>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CAA6C801-1815-4DE2-8184-71C0B1563D8A}"/>
              </a:ext>
            </a:extLst>
          </p:cNvPr>
          <p:cNvGrpSpPr/>
          <p:nvPr/>
        </p:nvGrpSpPr>
        <p:grpSpPr>
          <a:xfrm rot="5400000">
            <a:off x="1676056" y="4954980"/>
            <a:ext cx="806220" cy="705747"/>
            <a:chOff x="9848816" y="1825947"/>
            <a:chExt cx="1005908" cy="1038188"/>
          </a:xfrm>
          <a:solidFill>
            <a:srgbClr val="7757A1"/>
          </a:solidFill>
        </p:grpSpPr>
        <p:sp>
          <p:nvSpPr>
            <p:cNvPr id="93" name="Rectangle 92">
              <a:extLst>
                <a:ext uri="{FF2B5EF4-FFF2-40B4-BE49-F238E27FC236}">
                  <a16:creationId xmlns:a16="http://schemas.microsoft.com/office/drawing/2014/main" id="{1037F0F8-529E-47D8-9EB4-0906198F6288}"/>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1</a:t>
              </a:r>
            </a:p>
          </p:txBody>
        </p:sp>
        <p:sp>
          <p:nvSpPr>
            <p:cNvPr id="94" name="Rectangle 93">
              <a:extLst>
                <a:ext uri="{FF2B5EF4-FFF2-40B4-BE49-F238E27FC236}">
                  <a16:creationId xmlns:a16="http://schemas.microsoft.com/office/drawing/2014/main" id="{F87D1FB4-9D09-465C-BB78-E2641E4A8F7A}"/>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2</a:t>
              </a:r>
            </a:p>
          </p:txBody>
        </p:sp>
        <p:sp>
          <p:nvSpPr>
            <p:cNvPr id="95" name="Rectangle 94">
              <a:extLst>
                <a:ext uri="{FF2B5EF4-FFF2-40B4-BE49-F238E27FC236}">
                  <a16:creationId xmlns:a16="http://schemas.microsoft.com/office/drawing/2014/main" id="{913EF5A8-820A-4E08-A461-8600450FAD9A}"/>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3</a:t>
              </a:r>
            </a:p>
          </p:txBody>
        </p:sp>
      </p:grpSp>
      <p:sp>
        <p:nvSpPr>
          <p:cNvPr id="61" name="TextBox 60">
            <a:extLst>
              <a:ext uri="{FF2B5EF4-FFF2-40B4-BE49-F238E27FC236}">
                <a16:creationId xmlns:a16="http://schemas.microsoft.com/office/drawing/2014/main" id="{6E1D1FA9-93CE-485D-BF04-84785185F0F0}"/>
              </a:ext>
            </a:extLst>
          </p:cNvPr>
          <p:cNvSpPr txBox="1"/>
          <p:nvPr/>
        </p:nvSpPr>
        <p:spPr>
          <a:xfrm>
            <a:off x="7721803" y="118685"/>
            <a:ext cx="4278690" cy="95410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Calibri" panose="020F0502020204030204"/>
              </a:rPr>
              <a:t>Similar to our existing “ideal” organizational structure,</a:t>
            </a:r>
            <a:r>
              <a:rPr kumimoji="0" lang="en-US" sz="1400" b="1" i="0" u="none" strike="noStrike" kern="1200" cap="none" spc="0" normalizeH="0" noProof="0" dirty="0">
                <a:ln>
                  <a:noFill/>
                </a:ln>
                <a:effectLst/>
                <a:uLnTx/>
                <a:uFillTx/>
                <a:latin typeface="Calibri" panose="020F0502020204030204"/>
              </a:rPr>
              <a:t> the Ambassador RD would build a team of regional committees, which are led by a committee chair who manages multiple liaisons.</a:t>
            </a:r>
            <a:endParaRPr kumimoji="0" lang="en-US" sz="1400" b="0" i="0" u="none" strike="noStrike" kern="1200" cap="none" spc="0" normalizeH="0" baseline="0" noProof="0" dirty="0">
              <a:ln>
                <a:noFill/>
              </a:ln>
              <a:effectLst/>
              <a:uLnTx/>
              <a:uFillTx/>
              <a:latin typeface="Calibri" panose="020F0502020204030204"/>
            </a:endParaRPr>
          </a:p>
        </p:txBody>
      </p:sp>
      <p:sp>
        <p:nvSpPr>
          <p:cNvPr id="122" name="Rectangle 121">
            <a:extLst>
              <a:ext uri="{FF2B5EF4-FFF2-40B4-BE49-F238E27FC236}">
                <a16:creationId xmlns:a16="http://schemas.microsoft.com/office/drawing/2014/main" id="{2ED8B830-FDCE-4F51-AB14-D64BBEF0A0FD}"/>
              </a:ext>
            </a:extLst>
          </p:cNvPr>
          <p:cNvSpPr/>
          <p:nvPr/>
        </p:nvSpPr>
        <p:spPr>
          <a:xfrm>
            <a:off x="5264240" y="3115766"/>
            <a:ext cx="877983" cy="735752"/>
          </a:xfrm>
          <a:prstGeom prst="rect">
            <a:avLst/>
          </a:prstGeom>
          <a:solidFill>
            <a:schemeClr val="accent3"/>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i="0" u="none" strike="noStrike" kern="1200" cap="none" spc="0" normalizeH="0" baseline="0" noProof="0" dirty="0">
                <a:ln>
                  <a:noFill/>
                </a:ln>
                <a:solidFill>
                  <a:prstClr val="white"/>
                </a:solidFill>
                <a:effectLst/>
                <a:uLnTx/>
                <a:uFillTx/>
                <a:latin typeface="Calibri" panose="020F0502020204030204"/>
                <a:ea typeface="+mn-ea"/>
                <a:cs typeface="+mn-cs"/>
              </a:rPr>
              <a:t>Regional Director</a:t>
            </a: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Corporate Engagement</a:t>
            </a:r>
          </a:p>
        </p:txBody>
      </p:sp>
      <p:sp>
        <p:nvSpPr>
          <p:cNvPr id="123" name="Rectangle 122">
            <a:extLst>
              <a:ext uri="{FF2B5EF4-FFF2-40B4-BE49-F238E27FC236}">
                <a16:creationId xmlns:a16="http://schemas.microsoft.com/office/drawing/2014/main" id="{8272839A-C096-4FC3-BE3B-25E0AEC3BBF2}"/>
              </a:ext>
            </a:extLst>
          </p:cNvPr>
          <p:cNvSpPr/>
          <p:nvPr/>
        </p:nvSpPr>
        <p:spPr>
          <a:xfrm>
            <a:off x="8138046" y="3139230"/>
            <a:ext cx="877983" cy="735752"/>
          </a:xfrm>
          <a:prstGeom prst="rect">
            <a:avLst/>
          </a:prstGeom>
          <a:solidFill>
            <a:schemeClr val="accent3"/>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i="0" u="none" strike="noStrike" kern="1200" cap="none" spc="0" normalizeH="0" baseline="0" noProof="0" dirty="0">
                <a:ln>
                  <a:noFill/>
                </a:ln>
                <a:solidFill>
                  <a:prstClr val="white"/>
                </a:solidFill>
                <a:effectLst/>
                <a:uLnTx/>
                <a:uFillTx/>
                <a:latin typeface="Calibri" panose="020F0502020204030204"/>
                <a:ea typeface="+mn-ea"/>
                <a:cs typeface="+mn-cs"/>
              </a:rPr>
              <a:t>Regional Director</a:t>
            </a: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Ambassador Program</a:t>
            </a:r>
          </a:p>
        </p:txBody>
      </p:sp>
      <p:sp>
        <p:nvSpPr>
          <p:cNvPr id="124" name="Rectangle 123">
            <a:extLst>
              <a:ext uri="{FF2B5EF4-FFF2-40B4-BE49-F238E27FC236}">
                <a16:creationId xmlns:a16="http://schemas.microsoft.com/office/drawing/2014/main" id="{5E01CC66-D295-494F-9FC1-73CA744C7098}"/>
              </a:ext>
            </a:extLst>
          </p:cNvPr>
          <p:cNvSpPr/>
          <p:nvPr/>
        </p:nvSpPr>
        <p:spPr>
          <a:xfrm>
            <a:off x="6711006" y="2016901"/>
            <a:ext cx="877983" cy="735752"/>
          </a:xfrm>
          <a:prstGeom prst="rect">
            <a:avLst/>
          </a:prstGeom>
          <a:solidFill>
            <a:schemeClr val="accent3"/>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i="0" u="none" strike="noStrike" kern="1200" cap="none" spc="0" normalizeH="0" baseline="0" noProof="0" dirty="0">
                <a:ln>
                  <a:noFill/>
                </a:ln>
                <a:solidFill>
                  <a:prstClr val="white"/>
                </a:solidFill>
                <a:effectLst/>
                <a:uLnTx/>
                <a:uFillTx/>
                <a:latin typeface="Calibri" panose="020F0502020204030204"/>
                <a:ea typeface="+mn-ea"/>
                <a:cs typeface="+mn-cs"/>
              </a:rPr>
              <a:t>Regional Director</a:t>
            </a:r>
          </a:p>
          <a:p>
            <a:pPr marL="0" marR="0" lvl="0" indent="0" algn="ctr" defTabSz="466725" rtl="0" eaLnBrk="1" fontAlgn="auto" latinLnBrk="0" hangingPunct="1">
              <a:lnSpc>
                <a:spcPct val="90000"/>
              </a:lnSpc>
              <a:spcBef>
                <a:spcPct val="0"/>
              </a:spcBef>
              <a:spcAft>
                <a:spcPct val="35000"/>
              </a:spcAft>
              <a:buClrTx/>
              <a:buSzTx/>
              <a:buFontTx/>
              <a:buNone/>
              <a:tabLst/>
              <a:defRPr/>
            </a:pPr>
            <a:r>
              <a:rPr lang="en-US" sz="1000" b="1" dirty="0">
                <a:solidFill>
                  <a:prstClr val="white"/>
                </a:solidFill>
                <a:latin typeface="Calibri" panose="020F0502020204030204"/>
              </a:rPr>
              <a:t>Operations and Analytics</a:t>
            </a: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6" name="Straight Connector 125">
            <a:extLst>
              <a:ext uri="{FF2B5EF4-FFF2-40B4-BE49-F238E27FC236}">
                <a16:creationId xmlns:a16="http://schemas.microsoft.com/office/drawing/2014/main" id="{BAE61B33-9279-462B-A133-431E06C05E7B}"/>
              </a:ext>
            </a:extLst>
          </p:cNvPr>
          <p:cNvCxnSpPr>
            <a:cxnSpLocks/>
          </p:cNvCxnSpPr>
          <p:nvPr/>
        </p:nvCxnSpPr>
        <p:spPr>
          <a:xfrm flipH="1">
            <a:off x="2364701" y="5259304"/>
            <a:ext cx="1721" cy="401901"/>
          </a:xfrm>
          <a:prstGeom prst="line">
            <a:avLst/>
          </a:prstGeom>
        </p:spPr>
        <p:style>
          <a:lnRef idx="1">
            <a:schemeClr val="accent1"/>
          </a:lnRef>
          <a:fillRef idx="0">
            <a:schemeClr val="accent1"/>
          </a:fillRef>
          <a:effectRef idx="0">
            <a:schemeClr val="accent1"/>
          </a:effectRef>
          <a:fontRef idx="minor">
            <a:schemeClr val="tx1"/>
          </a:fontRef>
        </p:style>
      </p:cxnSp>
      <p:sp>
        <p:nvSpPr>
          <p:cNvPr id="131" name="Rectangle 130">
            <a:extLst>
              <a:ext uri="{FF2B5EF4-FFF2-40B4-BE49-F238E27FC236}">
                <a16:creationId xmlns:a16="http://schemas.microsoft.com/office/drawing/2014/main" id="{7F578C03-0B26-4D5C-A546-F4C61A3AFDD6}"/>
              </a:ext>
            </a:extLst>
          </p:cNvPr>
          <p:cNvSpPr/>
          <p:nvPr/>
        </p:nvSpPr>
        <p:spPr>
          <a:xfrm>
            <a:off x="2513552" y="4310969"/>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Committee</a:t>
            </a:r>
            <a:r>
              <a:rPr kumimoji="0" lang="en-US" sz="1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Chair </a:t>
            </a: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cxnSp>
        <p:nvCxnSpPr>
          <p:cNvPr id="132" name="Straight Connector 131">
            <a:extLst>
              <a:ext uri="{FF2B5EF4-FFF2-40B4-BE49-F238E27FC236}">
                <a16:creationId xmlns:a16="http://schemas.microsoft.com/office/drawing/2014/main" id="{29661638-3287-4312-8D77-E27AF3A620AF}"/>
              </a:ext>
            </a:extLst>
          </p:cNvPr>
          <p:cNvCxnSpPr>
            <a:cxnSpLocks/>
          </p:cNvCxnSpPr>
          <p:nvPr/>
        </p:nvCxnSpPr>
        <p:spPr>
          <a:xfrm flipH="1">
            <a:off x="3001536" y="5106904"/>
            <a:ext cx="1721" cy="401901"/>
          </a:xfrm>
          <a:prstGeom prst="line">
            <a:avLst/>
          </a:prstGeom>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id="{38006040-47BB-45D8-9478-2D60027AE97E}"/>
              </a:ext>
            </a:extLst>
          </p:cNvPr>
          <p:cNvGrpSpPr/>
          <p:nvPr/>
        </p:nvGrpSpPr>
        <p:grpSpPr>
          <a:xfrm rot="5400000">
            <a:off x="2465291" y="4954980"/>
            <a:ext cx="806220" cy="705747"/>
            <a:chOff x="9848816" y="1825947"/>
            <a:chExt cx="1005908" cy="1038188"/>
          </a:xfrm>
          <a:solidFill>
            <a:srgbClr val="7757A1"/>
          </a:solidFill>
        </p:grpSpPr>
        <p:sp>
          <p:nvSpPr>
            <p:cNvPr id="134" name="Rectangle 133">
              <a:extLst>
                <a:ext uri="{FF2B5EF4-FFF2-40B4-BE49-F238E27FC236}">
                  <a16:creationId xmlns:a16="http://schemas.microsoft.com/office/drawing/2014/main" id="{E92C903A-9ED8-491E-AAC2-A7731942486E}"/>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1</a:t>
              </a:r>
            </a:p>
          </p:txBody>
        </p:sp>
        <p:sp>
          <p:nvSpPr>
            <p:cNvPr id="135" name="Rectangle 134">
              <a:extLst>
                <a:ext uri="{FF2B5EF4-FFF2-40B4-BE49-F238E27FC236}">
                  <a16:creationId xmlns:a16="http://schemas.microsoft.com/office/drawing/2014/main" id="{432368F3-BB03-42C5-8D50-B3C60DA5539A}"/>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2</a:t>
              </a:r>
            </a:p>
          </p:txBody>
        </p:sp>
        <p:sp>
          <p:nvSpPr>
            <p:cNvPr id="136" name="Rectangle 135">
              <a:extLst>
                <a:ext uri="{FF2B5EF4-FFF2-40B4-BE49-F238E27FC236}">
                  <a16:creationId xmlns:a16="http://schemas.microsoft.com/office/drawing/2014/main" id="{FB603DC8-E628-4822-8F49-ABD9DF46DA40}"/>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3</a:t>
              </a:r>
            </a:p>
          </p:txBody>
        </p:sp>
      </p:grpSp>
      <p:sp>
        <p:nvSpPr>
          <p:cNvPr id="137" name="Rectangle 136">
            <a:extLst>
              <a:ext uri="{FF2B5EF4-FFF2-40B4-BE49-F238E27FC236}">
                <a16:creationId xmlns:a16="http://schemas.microsoft.com/office/drawing/2014/main" id="{3A947F8C-EA5D-4575-9936-36DB42EE994B}"/>
              </a:ext>
            </a:extLst>
          </p:cNvPr>
          <p:cNvSpPr/>
          <p:nvPr/>
        </p:nvSpPr>
        <p:spPr>
          <a:xfrm>
            <a:off x="3317660" y="4310969"/>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Committee</a:t>
            </a:r>
            <a:r>
              <a:rPr kumimoji="0" lang="en-US" sz="1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Chair </a:t>
            </a: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cxnSp>
        <p:nvCxnSpPr>
          <p:cNvPr id="138" name="Straight Connector 137">
            <a:extLst>
              <a:ext uri="{FF2B5EF4-FFF2-40B4-BE49-F238E27FC236}">
                <a16:creationId xmlns:a16="http://schemas.microsoft.com/office/drawing/2014/main" id="{F003DC5C-7773-4996-B407-1A5D714B0FAC}"/>
              </a:ext>
            </a:extLst>
          </p:cNvPr>
          <p:cNvCxnSpPr>
            <a:cxnSpLocks/>
          </p:cNvCxnSpPr>
          <p:nvPr/>
        </p:nvCxnSpPr>
        <p:spPr>
          <a:xfrm flipH="1">
            <a:off x="3805644" y="5106904"/>
            <a:ext cx="1721" cy="401901"/>
          </a:xfrm>
          <a:prstGeom prst="line">
            <a:avLst/>
          </a:prstGeom>
        </p:spPr>
        <p:style>
          <a:lnRef idx="1">
            <a:schemeClr val="accent1"/>
          </a:lnRef>
          <a:fillRef idx="0">
            <a:schemeClr val="accent1"/>
          </a:fillRef>
          <a:effectRef idx="0">
            <a:schemeClr val="accent1"/>
          </a:effectRef>
          <a:fontRef idx="minor">
            <a:schemeClr val="tx1"/>
          </a:fontRef>
        </p:style>
      </p:cxnSp>
      <p:grpSp>
        <p:nvGrpSpPr>
          <p:cNvPr id="139" name="Group 138">
            <a:extLst>
              <a:ext uri="{FF2B5EF4-FFF2-40B4-BE49-F238E27FC236}">
                <a16:creationId xmlns:a16="http://schemas.microsoft.com/office/drawing/2014/main" id="{BB85CA34-2A3C-4298-8AC3-374C1B9AAA11}"/>
              </a:ext>
            </a:extLst>
          </p:cNvPr>
          <p:cNvGrpSpPr/>
          <p:nvPr/>
        </p:nvGrpSpPr>
        <p:grpSpPr>
          <a:xfrm rot="5400000">
            <a:off x="3269399" y="4954980"/>
            <a:ext cx="806220" cy="705747"/>
            <a:chOff x="9848816" y="1825947"/>
            <a:chExt cx="1005908" cy="1038188"/>
          </a:xfrm>
          <a:solidFill>
            <a:srgbClr val="7757A1"/>
          </a:solidFill>
        </p:grpSpPr>
        <p:sp>
          <p:nvSpPr>
            <p:cNvPr id="140" name="Rectangle 139">
              <a:extLst>
                <a:ext uri="{FF2B5EF4-FFF2-40B4-BE49-F238E27FC236}">
                  <a16:creationId xmlns:a16="http://schemas.microsoft.com/office/drawing/2014/main" id="{7295CD10-2C39-4432-8C29-5CFCBC951F0C}"/>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1</a:t>
              </a:r>
            </a:p>
          </p:txBody>
        </p:sp>
        <p:sp>
          <p:nvSpPr>
            <p:cNvPr id="141" name="Rectangle 140">
              <a:extLst>
                <a:ext uri="{FF2B5EF4-FFF2-40B4-BE49-F238E27FC236}">
                  <a16:creationId xmlns:a16="http://schemas.microsoft.com/office/drawing/2014/main" id="{845457E1-8A34-4CF2-A1BC-E4DE87E5CD43}"/>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2</a:t>
              </a:r>
            </a:p>
          </p:txBody>
        </p:sp>
        <p:sp>
          <p:nvSpPr>
            <p:cNvPr id="142" name="Rectangle 141">
              <a:extLst>
                <a:ext uri="{FF2B5EF4-FFF2-40B4-BE49-F238E27FC236}">
                  <a16:creationId xmlns:a16="http://schemas.microsoft.com/office/drawing/2014/main" id="{209E20CA-04AE-45E8-A70B-A18F5C403ED4}"/>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3</a:t>
              </a:r>
            </a:p>
          </p:txBody>
        </p:sp>
      </p:grpSp>
      <p:sp>
        <p:nvSpPr>
          <p:cNvPr id="36" name="TextBox 35">
            <a:extLst>
              <a:ext uri="{FF2B5EF4-FFF2-40B4-BE49-F238E27FC236}">
                <a16:creationId xmlns:a16="http://schemas.microsoft.com/office/drawing/2014/main" id="{D9F4E262-B5E1-48A7-BBC7-902A35945A64}"/>
              </a:ext>
            </a:extLst>
          </p:cNvPr>
          <p:cNvSpPr txBox="1"/>
          <p:nvPr/>
        </p:nvSpPr>
        <p:spPr>
          <a:xfrm>
            <a:off x="1596575" y="4064748"/>
            <a:ext cx="971550" cy="246221"/>
          </a:xfrm>
          <a:prstGeom prst="rect">
            <a:avLst/>
          </a:prstGeom>
          <a:noFill/>
        </p:spPr>
        <p:txBody>
          <a:bodyPr wrap="square" rtlCol="0">
            <a:spAutoFit/>
          </a:bodyPr>
          <a:lstStyle/>
          <a:p>
            <a:pPr algn="ctr"/>
            <a:r>
              <a:rPr lang="en-US" sz="1000" dirty="0"/>
              <a:t>Committee 1</a:t>
            </a:r>
          </a:p>
        </p:txBody>
      </p:sp>
      <p:sp>
        <p:nvSpPr>
          <p:cNvPr id="143" name="TextBox 142">
            <a:extLst>
              <a:ext uri="{FF2B5EF4-FFF2-40B4-BE49-F238E27FC236}">
                <a16:creationId xmlns:a16="http://schemas.microsoft.com/office/drawing/2014/main" id="{F91C0791-E008-4AED-979D-F1C0E6CB80DE}"/>
              </a:ext>
            </a:extLst>
          </p:cNvPr>
          <p:cNvSpPr txBox="1"/>
          <p:nvPr/>
        </p:nvSpPr>
        <p:spPr>
          <a:xfrm>
            <a:off x="2385810" y="4064747"/>
            <a:ext cx="971550" cy="246221"/>
          </a:xfrm>
          <a:prstGeom prst="rect">
            <a:avLst/>
          </a:prstGeom>
          <a:noFill/>
        </p:spPr>
        <p:txBody>
          <a:bodyPr wrap="square" rtlCol="0">
            <a:spAutoFit/>
          </a:bodyPr>
          <a:lstStyle/>
          <a:p>
            <a:pPr algn="ctr"/>
            <a:r>
              <a:rPr lang="en-US" sz="1000" dirty="0"/>
              <a:t>Committee 2</a:t>
            </a:r>
          </a:p>
        </p:txBody>
      </p:sp>
      <p:sp>
        <p:nvSpPr>
          <p:cNvPr id="144" name="TextBox 143">
            <a:extLst>
              <a:ext uri="{FF2B5EF4-FFF2-40B4-BE49-F238E27FC236}">
                <a16:creationId xmlns:a16="http://schemas.microsoft.com/office/drawing/2014/main" id="{1A0AF885-9B07-49AE-9ABB-6E6B1FBD5996}"/>
              </a:ext>
            </a:extLst>
          </p:cNvPr>
          <p:cNvSpPr txBox="1"/>
          <p:nvPr/>
        </p:nvSpPr>
        <p:spPr>
          <a:xfrm>
            <a:off x="3189918" y="4064747"/>
            <a:ext cx="971550" cy="246221"/>
          </a:xfrm>
          <a:prstGeom prst="rect">
            <a:avLst/>
          </a:prstGeom>
          <a:noFill/>
        </p:spPr>
        <p:txBody>
          <a:bodyPr wrap="square" rtlCol="0">
            <a:spAutoFit/>
          </a:bodyPr>
          <a:lstStyle/>
          <a:p>
            <a:pPr algn="ctr"/>
            <a:r>
              <a:rPr lang="en-US" sz="1000" dirty="0"/>
              <a:t>Committee 3</a:t>
            </a:r>
          </a:p>
        </p:txBody>
      </p:sp>
      <p:sp>
        <p:nvSpPr>
          <p:cNvPr id="181" name="Rectangle 180">
            <a:extLst>
              <a:ext uri="{FF2B5EF4-FFF2-40B4-BE49-F238E27FC236}">
                <a16:creationId xmlns:a16="http://schemas.microsoft.com/office/drawing/2014/main" id="{73663889-A52D-4E87-8F52-819D7709FDFB}"/>
              </a:ext>
            </a:extLst>
          </p:cNvPr>
          <p:cNvSpPr/>
          <p:nvPr/>
        </p:nvSpPr>
        <p:spPr>
          <a:xfrm>
            <a:off x="4590590" y="4317456"/>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Committee</a:t>
            </a:r>
            <a:r>
              <a:rPr kumimoji="0" lang="en-US" sz="1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Chair </a:t>
            </a: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cxnSp>
        <p:nvCxnSpPr>
          <p:cNvPr id="182" name="Straight Connector 181">
            <a:extLst>
              <a:ext uri="{FF2B5EF4-FFF2-40B4-BE49-F238E27FC236}">
                <a16:creationId xmlns:a16="http://schemas.microsoft.com/office/drawing/2014/main" id="{49E45E16-7084-4C98-B495-C14AD1B4115D}"/>
              </a:ext>
            </a:extLst>
          </p:cNvPr>
          <p:cNvCxnSpPr>
            <a:cxnSpLocks/>
          </p:cNvCxnSpPr>
          <p:nvPr/>
        </p:nvCxnSpPr>
        <p:spPr>
          <a:xfrm flipH="1">
            <a:off x="5078574" y="5113391"/>
            <a:ext cx="1721" cy="401901"/>
          </a:xfrm>
          <a:prstGeom prst="line">
            <a:avLst/>
          </a:prstGeom>
        </p:spPr>
        <p:style>
          <a:lnRef idx="1">
            <a:schemeClr val="accent1"/>
          </a:lnRef>
          <a:fillRef idx="0">
            <a:schemeClr val="accent1"/>
          </a:fillRef>
          <a:effectRef idx="0">
            <a:schemeClr val="accent1"/>
          </a:effectRef>
          <a:fontRef idx="minor">
            <a:schemeClr val="tx1"/>
          </a:fontRef>
        </p:style>
      </p:cxnSp>
      <p:grpSp>
        <p:nvGrpSpPr>
          <p:cNvPr id="183" name="Group 182">
            <a:extLst>
              <a:ext uri="{FF2B5EF4-FFF2-40B4-BE49-F238E27FC236}">
                <a16:creationId xmlns:a16="http://schemas.microsoft.com/office/drawing/2014/main" id="{39AABC49-15FE-4135-8E83-781B4C79E9C4}"/>
              </a:ext>
            </a:extLst>
          </p:cNvPr>
          <p:cNvGrpSpPr/>
          <p:nvPr/>
        </p:nvGrpSpPr>
        <p:grpSpPr>
          <a:xfrm rot="5400000">
            <a:off x="4542329" y="4961467"/>
            <a:ext cx="806220" cy="705747"/>
            <a:chOff x="9848816" y="1825947"/>
            <a:chExt cx="1005908" cy="1038188"/>
          </a:xfrm>
          <a:solidFill>
            <a:srgbClr val="7757A1"/>
          </a:solidFill>
        </p:grpSpPr>
        <p:sp>
          <p:nvSpPr>
            <p:cNvPr id="184" name="Rectangle 183">
              <a:extLst>
                <a:ext uri="{FF2B5EF4-FFF2-40B4-BE49-F238E27FC236}">
                  <a16:creationId xmlns:a16="http://schemas.microsoft.com/office/drawing/2014/main" id="{9DAE4745-D2A6-44DD-B5C4-941DC07191B2}"/>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1</a:t>
              </a:r>
            </a:p>
          </p:txBody>
        </p:sp>
        <p:sp>
          <p:nvSpPr>
            <p:cNvPr id="185" name="Rectangle 184">
              <a:extLst>
                <a:ext uri="{FF2B5EF4-FFF2-40B4-BE49-F238E27FC236}">
                  <a16:creationId xmlns:a16="http://schemas.microsoft.com/office/drawing/2014/main" id="{69B92130-2B7F-4C2C-A67F-764EA398FED9}"/>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2</a:t>
              </a:r>
            </a:p>
          </p:txBody>
        </p:sp>
        <p:sp>
          <p:nvSpPr>
            <p:cNvPr id="186" name="Rectangle 185">
              <a:extLst>
                <a:ext uri="{FF2B5EF4-FFF2-40B4-BE49-F238E27FC236}">
                  <a16:creationId xmlns:a16="http://schemas.microsoft.com/office/drawing/2014/main" id="{D68C2497-3832-4F99-82A0-CFA9C892DE46}"/>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3</a:t>
              </a:r>
            </a:p>
          </p:txBody>
        </p:sp>
      </p:grpSp>
      <p:cxnSp>
        <p:nvCxnSpPr>
          <p:cNvPr id="187" name="Straight Connector 186">
            <a:extLst>
              <a:ext uri="{FF2B5EF4-FFF2-40B4-BE49-F238E27FC236}">
                <a16:creationId xmlns:a16="http://schemas.microsoft.com/office/drawing/2014/main" id="{6B1E8EDC-6F33-42D9-B7F9-7D1EBCC1D494}"/>
              </a:ext>
            </a:extLst>
          </p:cNvPr>
          <p:cNvCxnSpPr>
            <a:cxnSpLocks/>
          </p:cNvCxnSpPr>
          <p:nvPr/>
        </p:nvCxnSpPr>
        <p:spPr>
          <a:xfrm flipH="1">
            <a:off x="5230974" y="5265791"/>
            <a:ext cx="1721" cy="401901"/>
          </a:xfrm>
          <a:prstGeom prst="line">
            <a:avLst/>
          </a:prstGeom>
        </p:spPr>
        <p:style>
          <a:lnRef idx="1">
            <a:schemeClr val="accent1"/>
          </a:lnRef>
          <a:fillRef idx="0">
            <a:schemeClr val="accent1"/>
          </a:fillRef>
          <a:effectRef idx="0">
            <a:schemeClr val="accent1"/>
          </a:effectRef>
          <a:fontRef idx="minor">
            <a:schemeClr val="tx1"/>
          </a:fontRef>
        </p:style>
      </p:cxnSp>
      <p:sp>
        <p:nvSpPr>
          <p:cNvPr id="188" name="Rectangle 187">
            <a:extLst>
              <a:ext uri="{FF2B5EF4-FFF2-40B4-BE49-F238E27FC236}">
                <a16:creationId xmlns:a16="http://schemas.microsoft.com/office/drawing/2014/main" id="{5F7A8AF1-D63A-4A73-AC15-1387CE4FF7EC}"/>
              </a:ext>
            </a:extLst>
          </p:cNvPr>
          <p:cNvSpPr/>
          <p:nvPr/>
        </p:nvSpPr>
        <p:spPr>
          <a:xfrm>
            <a:off x="5379825" y="4317456"/>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Committee</a:t>
            </a:r>
            <a:r>
              <a:rPr kumimoji="0" lang="en-US" sz="1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Chair </a:t>
            </a: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cxnSp>
        <p:nvCxnSpPr>
          <p:cNvPr id="189" name="Straight Connector 188">
            <a:extLst>
              <a:ext uri="{FF2B5EF4-FFF2-40B4-BE49-F238E27FC236}">
                <a16:creationId xmlns:a16="http://schemas.microsoft.com/office/drawing/2014/main" id="{93F03641-BBCD-4F0F-B9DE-28EEA5FAEAE6}"/>
              </a:ext>
            </a:extLst>
          </p:cNvPr>
          <p:cNvCxnSpPr>
            <a:cxnSpLocks/>
          </p:cNvCxnSpPr>
          <p:nvPr/>
        </p:nvCxnSpPr>
        <p:spPr>
          <a:xfrm flipH="1">
            <a:off x="5867809" y="5113391"/>
            <a:ext cx="1721" cy="401901"/>
          </a:xfrm>
          <a:prstGeom prst="line">
            <a:avLst/>
          </a:prstGeom>
        </p:spPr>
        <p:style>
          <a:lnRef idx="1">
            <a:schemeClr val="accent1"/>
          </a:lnRef>
          <a:fillRef idx="0">
            <a:schemeClr val="accent1"/>
          </a:fillRef>
          <a:effectRef idx="0">
            <a:schemeClr val="accent1"/>
          </a:effectRef>
          <a:fontRef idx="minor">
            <a:schemeClr val="tx1"/>
          </a:fontRef>
        </p:style>
      </p:cxnSp>
      <p:grpSp>
        <p:nvGrpSpPr>
          <p:cNvPr id="190" name="Group 189">
            <a:extLst>
              <a:ext uri="{FF2B5EF4-FFF2-40B4-BE49-F238E27FC236}">
                <a16:creationId xmlns:a16="http://schemas.microsoft.com/office/drawing/2014/main" id="{8E56F290-3874-4933-947F-D82B6D7AB857}"/>
              </a:ext>
            </a:extLst>
          </p:cNvPr>
          <p:cNvGrpSpPr/>
          <p:nvPr/>
        </p:nvGrpSpPr>
        <p:grpSpPr>
          <a:xfrm rot="5400000">
            <a:off x="5331564" y="4961467"/>
            <a:ext cx="806220" cy="705747"/>
            <a:chOff x="9848816" y="1825947"/>
            <a:chExt cx="1005908" cy="1038188"/>
          </a:xfrm>
          <a:solidFill>
            <a:srgbClr val="7757A1"/>
          </a:solidFill>
        </p:grpSpPr>
        <p:sp>
          <p:nvSpPr>
            <p:cNvPr id="191" name="Rectangle 190">
              <a:extLst>
                <a:ext uri="{FF2B5EF4-FFF2-40B4-BE49-F238E27FC236}">
                  <a16:creationId xmlns:a16="http://schemas.microsoft.com/office/drawing/2014/main" id="{DC13F106-C0A4-48CE-98FD-14DD9E4439EE}"/>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1</a:t>
              </a:r>
            </a:p>
          </p:txBody>
        </p:sp>
        <p:sp>
          <p:nvSpPr>
            <p:cNvPr id="192" name="Rectangle 191">
              <a:extLst>
                <a:ext uri="{FF2B5EF4-FFF2-40B4-BE49-F238E27FC236}">
                  <a16:creationId xmlns:a16="http://schemas.microsoft.com/office/drawing/2014/main" id="{40E5EC1A-9A7D-4A01-A437-8CF1A6CE0DAD}"/>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2</a:t>
              </a:r>
            </a:p>
          </p:txBody>
        </p:sp>
        <p:sp>
          <p:nvSpPr>
            <p:cNvPr id="193" name="Rectangle 192">
              <a:extLst>
                <a:ext uri="{FF2B5EF4-FFF2-40B4-BE49-F238E27FC236}">
                  <a16:creationId xmlns:a16="http://schemas.microsoft.com/office/drawing/2014/main" id="{6975480B-F023-4363-8B0E-610A36B7979D}"/>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3</a:t>
              </a:r>
            </a:p>
          </p:txBody>
        </p:sp>
      </p:grpSp>
      <p:sp>
        <p:nvSpPr>
          <p:cNvPr id="194" name="Rectangle 193">
            <a:extLst>
              <a:ext uri="{FF2B5EF4-FFF2-40B4-BE49-F238E27FC236}">
                <a16:creationId xmlns:a16="http://schemas.microsoft.com/office/drawing/2014/main" id="{78E7332E-7134-4B2D-A8D0-85871403FB99}"/>
              </a:ext>
            </a:extLst>
          </p:cNvPr>
          <p:cNvSpPr/>
          <p:nvPr/>
        </p:nvSpPr>
        <p:spPr>
          <a:xfrm>
            <a:off x="6183933" y="4317456"/>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Committee</a:t>
            </a:r>
            <a:r>
              <a:rPr kumimoji="0" lang="en-US" sz="1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Chair </a:t>
            </a: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cxnSp>
        <p:nvCxnSpPr>
          <p:cNvPr id="195" name="Straight Connector 194">
            <a:extLst>
              <a:ext uri="{FF2B5EF4-FFF2-40B4-BE49-F238E27FC236}">
                <a16:creationId xmlns:a16="http://schemas.microsoft.com/office/drawing/2014/main" id="{82D5AD2F-3559-4EFF-ADFD-0A50B57670B4}"/>
              </a:ext>
            </a:extLst>
          </p:cNvPr>
          <p:cNvCxnSpPr>
            <a:cxnSpLocks/>
          </p:cNvCxnSpPr>
          <p:nvPr/>
        </p:nvCxnSpPr>
        <p:spPr>
          <a:xfrm flipH="1">
            <a:off x="6671917" y="5113391"/>
            <a:ext cx="1721" cy="401901"/>
          </a:xfrm>
          <a:prstGeom prst="line">
            <a:avLst/>
          </a:prstGeom>
        </p:spPr>
        <p:style>
          <a:lnRef idx="1">
            <a:schemeClr val="accent1"/>
          </a:lnRef>
          <a:fillRef idx="0">
            <a:schemeClr val="accent1"/>
          </a:fillRef>
          <a:effectRef idx="0">
            <a:schemeClr val="accent1"/>
          </a:effectRef>
          <a:fontRef idx="minor">
            <a:schemeClr val="tx1"/>
          </a:fontRef>
        </p:style>
      </p:cxnSp>
      <p:grpSp>
        <p:nvGrpSpPr>
          <p:cNvPr id="196" name="Group 195">
            <a:extLst>
              <a:ext uri="{FF2B5EF4-FFF2-40B4-BE49-F238E27FC236}">
                <a16:creationId xmlns:a16="http://schemas.microsoft.com/office/drawing/2014/main" id="{E6B79857-225B-4C8D-B050-ADF417A3F901}"/>
              </a:ext>
            </a:extLst>
          </p:cNvPr>
          <p:cNvGrpSpPr/>
          <p:nvPr/>
        </p:nvGrpSpPr>
        <p:grpSpPr>
          <a:xfrm rot="5400000">
            <a:off x="6135672" y="4961467"/>
            <a:ext cx="806220" cy="705747"/>
            <a:chOff x="9848816" y="1825947"/>
            <a:chExt cx="1005908" cy="1038188"/>
          </a:xfrm>
          <a:solidFill>
            <a:srgbClr val="7757A1"/>
          </a:solidFill>
        </p:grpSpPr>
        <p:sp>
          <p:nvSpPr>
            <p:cNvPr id="197" name="Rectangle 196">
              <a:extLst>
                <a:ext uri="{FF2B5EF4-FFF2-40B4-BE49-F238E27FC236}">
                  <a16:creationId xmlns:a16="http://schemas.microsoft.com/office/drawing/2014/main" id="{29FF420F-598C-4733-88DB-C7F2042165DB}"/>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1</a:t>
              </a:r>
            </a:p>
          </p:txBody>
        </p:sp>
        <p:sp>
          <p:nvSpPr>
            <p:cNvPr id="198" name="Rectangle 197">
              <a:extLst>
                <a:ext uri="{FF2B5EF4-FFF2-40B4-BE49-F238E27FC236}">
                  <a16:creationId xmlns:a16="http://schemas.microsoft.com/office/drawing/2014/main" id="{C82C858E-E438-4F2D-9E2C-36651FF78D0D}"/>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2</a:t>
              </a:r>
            </a:p>
          </p:txBody>
        </p:sp>
        <p:sp>
          <p:nvSpPr>
            <p:cNvPr id="199" name="Rectangle 198">
              <a:extLst>
                <a:ext uri="{FF2B5EF4-FFF2-40B4-BE49-F238E27FC236}">
                  <a16:creationId xmlns:a16="http://schemas.microsoft.com/office/drawing/2014/main" id="{188D4FC5-FE79-4299-AE92-CDF7B663329B}"/>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3</a:t>
              </a:r>
            </a:p>
          </p:txBody>
        </p:sp>
      </p:grpSp>
      <p:sp>
        <p:nvSpPr>
          <p:cNvPr id="200" name="TextBox 199">
            <a:extLst>
              <a:ext uri="{FF2B5EF4-FFF2-40B4-BE49-F238E27FC236}">
                <a16:creationId xmlns:a16="http://schemas.microsoft.com/office/drawing/2014/main" id="{BE323403-D620-4A8C-8EE0-1CD0119DB891}"/>
              </a:ext>
            </a:extLst>
          </p:cNvPr>
          <p:cNvSpPr txBox="1"/>
          <p:nvPr/>
        </p:nvSpPr>
        <p:spPr>
          <a:xfrm>
            <a:off x="4462848" y="4071235"/>
            <a:ext cx="971550" cy="246221"/>
          </a:xfrm>
          <a:prstGeom prst="rect">
            <a:avLst/>
          </a:prstGeom>
          <a:noFill/>
        </p:spPr>
        <p:txBody>
          <a:bodyPr wrap="square" rtlCol="0">
            <a:spAutoFit/>
          </a:bodyPr>
          <a:lstStyle/>
          <a:p>
            <a:pPr algn="ctr"/>
            <a:r>
              <a:rPr lang="en-US" sz="1000" dirty="0"/>
              <a:t>Committee 1</a:t>
            </a:r>
          </a:p>
        </p:txBody>
      </p:sp>
      <p:sp>
        <p:nvSpPr>
          <p:cNvPr id="201" name="TextBox 200">
            <a:extLst>
              <a:ext uri="{FF2B5EF4-FFF2-40B4-BE49-F238E27FC236}">
                <a16:creationId xmlns:a16="http://schemas.microsoft.com/office/drawing/2014/main" id="{966D9948-87DA-4F07-A45D-0C2DD5840299}"/>
              </a:ext>
            </a:extLst>
          </p:cNvPr>
          <p:cNvSpPr txBox="1"/>
          <p:nvPr/>
        </p:nvSpPr>
        <p:spPr>
          <a:xfrm>
            <a:off x="5223508" y="4071234"/>
            <a:ext cx="971550" cy="246221"/>
          </a:xfrm>
          <a:prstGeom prst="rect">
            <a:avLst/>
          </a:prstGeom>
          <a:noFill/>
        </p:spPr>
        <p:txBody>
          <a:bodyPr wrap="square" rtlCol="0">
            <a:spAutoFit/>
          </a:bodyPr>
          <a:lstStyle/>
          <a:p>
            <a:pPr algn="ctr"/>
            <a:r>
              <a:rPr lang="en-US" sz="1000" dirty="0"/>
              <a:t>Committee 2</a:t>
            </a:r>
          </a:p>
        </p:txBody>
      </p:sp>
      <p:sp>
        <p:nvSpPr>
          <p:cNvPr id="202" name="TextBox 201">
            <a:extLst>
              <a:ext uri="{FF2B5EF4-FFF2-40B4-BE49-F238E27FC236}">
                <a16:creationId xmlns:a16="http://schemas.microsoft.com/office/drawing/2014/main" id="{93AF35FB-B361-46E0-A482-4F8CF8F0474E}"/>
              </a:ext>
            </a:extLst>
          </p:cNvPr>
          <p:cNvSpPr txBox="1"/>
          <p:nvPr/>
        </p:nvSpPr>
        <p:spPr>
          <a:xfrm>
            <a:off x="6056191" y="4071234"/>
            <a:ext cx="971550" cy="246221"/>
          </a:xfrm>
          <a:prstGeom prst="rect">
            <a:avLst/>
          </a:prstGeom>
          <a:noFill/>
        </p:spPr>
        <p:txBody>
          <a:bodyPr wrap="square" rtlCol="0">
            <a:spAutoFit/>
          </a:bodyPr>
          <a:lstStyle/>
          <a:p>
            <a:pPr algn="ctr"/>
            <a:r>
              <a:rPr lang="en-US" sz="1000" dirty="0"/>
              <a:t>Committee 3</a:t>
            </a:r>
          </a:p>
        </p:txBody>
      </p:sp>
      <p:sp>
        <p:nvSpPr>
          <p:cNvPr id="203" name="Rectangle 202">
            <a:extLst>
              <a:ext uri="{FF2B5EF4-FFF2-40B4-BE49-F238E27FC236}">
                <a16:creationId xmlns:a16="http://schemas.microsoft.com/office/drawing/2014/main" id="{649245D8-A70F-4D8B-85B4-A1C48DE0059B}"/>
              </a:ext>
            </a:extLst>
          </p:cNvPr>
          <p:cNvSpPr/>
          <p:nvPr/>
        </p:nvSpPr>
        <p:spPr>
          <a:xfrm>
            <a:off x="7430323" y="4310969"/>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Committee</a:t>
            </a:r>
            <a:r>
              <a:rPr kumimoji="0" lang="en-US" sz="1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Chair </a:t>
            </a: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grpSp>
        <p:nvGrpSpPr>
          <p:cNvPr id="205" name="Group 204">
            <a:extLst>
              <a:ext uri="{FF2B5EF4-FFF2-40B4-BE49-F238E27FC236}">
                <a16:creationId xmlns:a16="http://schemas.microsoft.com/office/drawing/2014/main" id="{781B287F-73CC-4567-95C9-09E709E090F5}"/>
              </a:ext>
            </a:extLst>
          </p:cNvPr>
          <p:cNvGrpSpPr/>
          <p:nvPr/>
        </p:nvGrpSpPr>
        <p:grpSpPr>
          <a:xfrm rot="5400000">
            <a:off x="7382062" y="4954980"/>
            <a:ext cx="806220" cy="705747"/>
            <a:chOff x="9848816" y="1825947"/>
            <a:chExt cx="1005908" cy="1038188"/>
          </a:xfrm>
          <a:solidFill>
            <a:srgbClr val="7757A1"/>
          </a:solidFill>
        </p:grpSpPr>
        <p:sp>
          <p:nvSpPr>
            <p:cNvPr id="206" name="Rectangle 205">
              <a:extLst>
                <a:ext uri="{FF2B5EF4-FFF2-40B4-BE49-F238E27FC236}">
                  <a16:creationId xmlns:a16="http://schemas.microsoft.com/office/drawing/2014/main" id="{B0A4A3F0-C872-4203-9C18-BEF54FAB7DFE}"/>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Ambassador 1</a:t>
              </a:r>
            </a:p>
          </p:txBody>
        </p:sp>
        <p:sp>
          <p:nvSpPr>
            <p:cNvPr id="207" name="Rectangle 206">
              <a:extLst>
                <a:ext uri="{FF2B5EF4-FFF2-40B4-BE49-F238E27FC236}">
                  <a16:creationId xmlns:a16="http://schemas.microsoft.com/office/drawing/2014/main" id="{5229AE2B-C2CF-4656-B15C-3731BE468821}"/>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Ambassador 2</a:t>
              </a:r>
            </a:p>
          </p:txBody>
        </p:sp>
        <p:sp>
          <p:nvSpPr>
            <p:cNvPr id="208" name="Rectangle 207">
              <a:extLst>
                <a:ext uri="{FF2B5EF4-FFF2-40B4-BE49-F238E27FC236}">
                  <a16:creationId xmlns:a16="http://schemas.microsoft.com/office/drawing/2014/main" id="{F42ADF21-F5BF-4AC1-A0C8-32C0B470A5FC}"/>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Ambassador 3</a:t>
              </a:r>
            </a:p>
          </p:txBody>
        </p:sp>
      </p:grpSp>
      <p:sp>
        <p:nvSpPr>
          <p:cNvPr id="210" name="Rectangle 209">
            <a:extLst>
              <a:ext uri="{FF2B5EF4-FFF2-40B4-BE49-F238E27FC236}">
                <a16:creationId xmlns:a16="http://schemas.microsoft.com/office/drawing/2014/main" id="{F14344BA-517C-4A28-9358-C4F4FA5E070A}"/>
              </a:ext>
            </a:extLst>
          </p:cNvPr>
          <p:cNvSpPr/>
          <p:nvPr/>
        </p:nvSpPr>
        <p:spPr>
          <a:xfrm>
            <a:off x="8219558" y="4310969"/>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Committee</a:t>
            </a:r>
            <a:r>
              <a:rPr kumimoji="0" lang="en-US" sz="1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Chair </a:t>
            </a: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grpSp>
        <p:nvGrpSpPr>
          <p:cNvPr id="212" name="Group 211">
            <a:extLst>
              <a:ext uri="{FF2B5EF4-FFF2-40B4-BE49-F238E27FC236}">
                <a16:creationId xmlns:a16="http://schemas.microsoft.com/office/drawing/2014/main" id="{F8182786-F6F0-4514-A883-A000ED5D0393}"/>
              </a:ext>
            </a:extLst>
          </p:cNvPr>
          <p:cNvGrpSpPr/>
          <p:nvPr/>
        </p:nvGrpSpPr>
        <p:grpSpPr>
          <a:xfrm rot="5400000">
            <a:off x="8171297" y="4954980"/>
            <a:ext cx="806220" cy="705747"/>
            <a:chOff x="9848816" y="1825947"/>
            <a:chExt cx="1005908" cy="1038188"/>
          </a:xfrm>
          <a:solidFill>
            <a:srgbClr val="7757A1"/>
          </a:solidFill>
        </p:grpSpPr>
        <p:sp>
          <p:nvSpPr>
            <p:cNvPr id="213" name="Rectangle 212">
              <a:extLst>
                <a:ext uri="{FF2B5EF4-FFF2-40B4-BE49-F238E27FC236}">
                  <a16:creationId xmlns:a16="http://schemas.microsoft.com/office/drawing/2014/main" id="{9CF0195F-3F96-4EC6-BA99-D42E7772C65C}"/>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Ambassador 1</a:t>
              </a:r>
            </a:p>
          </p:txBody>
        </p:sp>
        <p:sp>
          <p:nvSpPr>
            <p:cNvPr id="214" name="Rectangle 213">
              <a:extLst>
                <a:ext uri="{FF2B5EF4-FFF2-40B4-BE49-F238E27FC236}">
                  <a16:creationId xmlns:a16="http://schemas.microsoft.com/office/drawing/2014/main" id="{4C1EFE12-2973-485F-A6FC-F2C38FCDB5EB}"/>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Ambassador 2</a:t>
              </a:r>
            </a:p>
          </p:txBody>
        </p:sp>
        <p:sp>
          <p:nvSpPr>
            <p:cNvPr id="215" name="Rectangle 214">
              <a:extLst>
                <a:ext uri="{FF2B5EF4-FFF2-40B4-BE49-F238E27FC236}">
                  <a16:creationId xmlns:a16="http://schemas.microsoft.com/office/drawing/2014/main" id="{E1343B9B-F755-4057-9DF2-CF57EE62D743}"/>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Ambassador 3</a:t>
              </a:r>
            </a:p>
          </p:txBody>
        </p:sp>
      </p:grpSp>
      <p:sp>
        <p:nvSpPr>
          <p:cNvPr id="216" name="Rectangle 215">
            <a:extLst>
              <a:ext uri="{FF2B5EF4-FFF2-40B4-BE49-F238E27FC236}">
                <a16:creationId xmlns:a16="http://schemas.microsoft.com/office/drawing/2014/main" id="{120BD0C6-70C1-40D7-A120-9325A3138500}"/>
              </a:ext>
            </a:extLst>
          </p:cNvPr>
          <p:cNvSpPr/>
          <p:nvPr/>
        </p:nvSpPr>
        <p:spPr>
          <a:xfrm>
            <a:off x="9023666" y="4310969"/>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Committee</a:t>
            </a:r>
            <a:r>
              <a:rPr kumimoji="0" lang="en-US" sz="1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Chair </a:t>
            </a: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cxnSp>
        <p:nvCxnSpPr>
          <p:cNvPr id="217" name="Straight Connector 216">
            <a:extLst>
              <a:ext uri="{FF2B5EF4-FFF2-40B4-BE49-F238E27FC236}">
                <a16:creationId xmlns:a16="http://schemas.microsoft.com/office/drawing/2014/main" id="{44A3A57D-DF03-4212-983D-6269EAD8A063}"/>
              </a:ext>
            </a:extLst>
          </p:cNvPr>
          <p:cNvCxnSpPr>
            <a:cxnSpLocks/>
          </p:cNvCxnSpPr>
          <p:nvPr/>
        </p:nvCxnSpPr>
        <p:spPr>
          <a:xfrm flipH="1">
            <a:off x="9511650" y="5106904"/>
            <a:ext cx="1721" cy="401901"/>
          </a:xfrm>
          <a:prstGeom prst="line">
            <a:avLst/>
          </a:prstGeom>
        </p:spPr>
        <p:style>
          <a:lnRef idx="1">
            <a:schemeClr val="accent1"/>
          </a:lnRef>
          <a:fillRef idx="0">
            <a:schemeClr val="accent1"/>
          </a:fillRef>
          <a:effectRef idx="0">
            <a:schemeClr val="accent1"/>
          </a:effectRef>
          <a:fontRef idx="minor">
            <a:schemeClr val="tx1"/>
          </a:fontRef>
        </p:style>
      </p:cxnSp>
      <p:grpSp>
        <p:nvGrpSpPr>
          <p:cNvPr id="218" name="Group 217">
            <a:extLst>
              <a:ext uri="{FF2B5EF4-FFF2-40B4-BE49-F238E27FC236}">
                <a16:creationId xmlns:a16="http://schemas.microsoft.com/office/drawing/2014/main" id="{844E5A2F-D853-4E97-B81C-2169F67C0753}"/>
              </a:ext>
            </a:extLst>
          </p:cNvPr>
          <p:cNvGrpSpPr/>
          <p:nvPr/>
        </p:nvGrpSpPr>
        <p:grpSpPr>
          <a:xfrm rot="5400000">
            <a:off x="8975405" y="4954980"/>
            <a:ext cx="806220" cy="705747"/>
            <a:chOff x="9848816" y="1825947"/>
            <a:chExt cx="1005908" cy="1038188"/>
          </a:xfrm>
          <a:solidFill>
            <a:srgbClr val="7757A1"/>
          </a:solidFill>
        </p:grpSpPr>
        <p:sp>
          <p:nvSpPr>
            <p:cNvPr id="219" name="Rectangle 218">
              <a:extLst>
                <a:ext uri="{FF2B5EF4-FFF2-40B4-BE49-F238E27FC236}">
                  <a16:creationId xmlns:a16="http://schemas.microsoft.com/office/drawing/2014/main" id="{5C01F5B6-D745-452B-A6B8-42A051C4358A}"/>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Ambassador 1</a:t>
              </a:r>
            </a:p>
          </p:txBody>
        </p:sp>
        <p:sp>
          <p:nvSpPr>
            <p:cNvPr id="220" name="Rectangle 219">
              <a:extLst>
                <a:ext uri="{FF2B5EF4-FFF2-40B4-BE49-F238E27FC236}">
                  <a16:creationId xmlns:a16="http://schemas.microsoft.com/office/drawing/2014/main" id="{257405DB-527A-49FB-9E45-925E5B153F19}"/>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Ambassador 2</a:t>
              </a:r>
            </a:p>
          </p:txBody>
        </p:sp>
        <p:sp>
          <p:nvSpPr>
            <p:cNvPr id="221" name="Rectangle 220">
              <a:extLst>
                <a:ext uri="{FF2B5EF4-FFF2-40B4-BE49-F238E27FC236}">
                  <a16:creationId xmlns:a16="http://schemas.microsoft.com/office/drawing/2014/main" id="{EBEB83CA-FCBD-4DEC-BBC6-9D074F84720F}"/>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Ambassador 3</a:t>
              </a:r>
            </a:p>
          </p:txBody>
        </p:sp>
      </p:grpSp>
      <p:sp>
        <p:nvSpPr>
          <p:cNvPr id="222" name="TextBox 221">
            <a:extLst>
              <a:ext uri="{FF2B5EF4-FFF2-40B4-BE49-F238E27FC236}">
                <a16:creationId xmlns:a16="http://schemas.microsoft.com/office/drawing/2014/main" id="{77F3676E-3C89-49F8-AC88-C780EE96501A}"/>
              </a:ext>
            </a:extLst>
          </p:cNvPr>
          <p:cNvSpPr txBox="1"/>
          <p:nvPr/>
        </p:nvSpPr>
        <p:spPr>
          <a:xfrm>
            <a:off x="7302581" y="4064748"/>
            <a:ext cx="971550" cy="246221"/>
          </a:xfrm>
          <a:prstGeom prst="rect">
            <a:avLst/>
          </a:prstGeom>
          <a:noFill/>
        </p:spPr>
        <p:txBody>
          <a:bodyPr wrap="square" rtlCol="0">
            <a:spAutoFit/>
          </a:bodyPr>
          <a:lstStyle/>
          <a:p>
            <a:pPr algn="ctr"/>
            <a:r>
              <a:rPr lang="en-US" sz="1000" dirty="0"/>
              <a:t>Committee 1</a:t>
            </a:r>
          </a:p>
        </p:txBody>
      </p:sp>
      <p:sp>
        <p:nvSpPr>
          <p:cNvPr id="223" name="TextBox 222">
            <a:extLst>
              <a:ext uri="{FF2B5EF4-FFF2-40B4-BE49-F238E27FC236}">
                <a16:creationId xmlns:a16="http://schemas.microsoft.com/office/drawing/2014/main" id="{02DF7D53-C387-43E6-8B42-A13E0D7C155F}"/>
              </a:ext>
            </a:extLst>
          </p:cNvPr>
          <p:cNvSpPr txBox="1"/>
          <p:nvPr/>
        </p:nvSpPr>
        <p:spPr>
          <a:xfrm>
            <a:off x="8091816" y="4064747"/>
            <a:ext cx="971550" cy="246221"/>
          </a:xfrm>
          <a:prstGeom prst="rect">
            <a:avLst/>
          </a:prstGeom>
          <a:noFill/>
        </p:spPr>
        <p:txBody>
          <a:bodyPr wrap="square" rtlCol="0">
            <a:spAutoFit/>
          </a:bodyPr>
          <a:lstStyle/>
          <a:p>
            <a:pPr algn="ctr"/>
            <a:r>
              <a:rPr lang="en-US" sz="1000" dirty="0"/>
              <a:t>Committee 2</a:t>
            </a:r>
          </a:p>
        </p:txBody>
      </p:sp>
      <p:sp>
        <p:nvSpPr>
          <p:cNvPr id="224" name="TextBox 223">
            <a:extLst>
              <a:ext uri="{FF2B5EF4-FFF2-40B4-BE49-F238E27FC236}">
                <a16:creationId xmlns:a16="http://schemas.microsoft.com/office/drawing/2014/main" id="{29E35B70-B737-4FB7-B9CF-E1E2A6E951CA}"/>
              </a:ext>
            </a:extLst>
          </p:cNvPr>
          <p:cNvSpPr txBox="1"/>
          <p:nvPr/>
        </p:nvSpPr>
        <p:spPr>
          <a:xfrm>
            <a:off x="8895924" y="4064747"/>
            <a:ext cx="971550" cy="246221"/>
          </a:xfrm>
          <a:prstGeom prst="rect">
            <a:avLst/>
          </a:prstGeom>
          <a:noFill/>
        </p:spPr>
        <p:txBody>
          <a:bodyPr wrap="square" rtlCol="0">
            <a:spAutoFit/>
          </a:bodyPr>
          <a:lstStyle/>
          <a:p>
            <a:pPr algn="ctr"/>
            <a:r>
              <a:rPr lang="en-US" sz="1000" dirty="0"/>
              <a:t>Committee 3</a:t>
            </a:r>
          </a:p>
        </p:txBody>
      </p:sp>
      <p:cxnSp>
        <p:nvCxnSpPr>
          <p:cNvPr id="38" name="Connector: Elbow 37">
            <a:extLst>
              <a:ext uri="{FF2B5EF4-FFF2-40B4-BE49-F238E27FC236}">
                <a16:creationId xmlns:a16="http://schemas.microsoft.com/office/drawing/2014/main" id="{9A67BC03-8DCB-4D61-9BF4-693983B10EDC}"/>
              </a:ext>
            </a:extLst>
          </p:cNvPr>
          <p:cNvCxnSpPr>
            <a:cxnSpLocks/>
            <a:stCxn id="7" idx="2"/>
            <a:endCxn id="123" idx="0"/>
          </p:cNvCxnSpPr>
          <p:nvPr/>
        </p:nvCxnSpPr>
        <p:spPr>
          <a:xfrm rot="16200000" flipH="1">
            <a:off x="6539175" y="1101367"/>
            <a:ext cx="1230032" cy="2845693"/>
          </a:xfrm>
          <a:prstGeom prst="bentConnector3">
            <a:avLst>
              <a:gd name="adj1" fmla="val 77351"/>
            </a:avLst>
          </a:prstGeom>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058402BE-77AB-4E72-A3CB-08AA7EFDBB79}"/>
              </a:ext>
            </a:extLst>
          </p:cNvPr>
          <p:cNvCxnSpPr>
            <a:cxnSpLocks/>
            <a:endCxn id="124" idx="1"/>
          </p:cNvCxnSpPr>
          <p:nvPr/>
        </p:nvCxnSpPr>
        <p:spPr>
          <a:xfrm>
            <a:off x="5731691" y="1897141"/>
            <a:ext cx="979315" cy="487636"/>
          </a:xfrm>
          <a:prstGeom prst="bentConnector3">
            <a:avLst>
              <a:gd name="adj1" fmla="val -209"/>
            </a:avLst>
          </a:prstGeom>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41C46DD7-E99A-424F-A7EF-9B2C6BE445F5}"/>
              </a:ext>
            </a:extLst>
          </p:cNvPr>
          <p:cNvCxnSpPr>
            <a:cxnSpLocks/>
          </p:cNvCxnSpPr>
          <p:nvPr/>
        </p:nvCxnSpPr>
        <p:spPr>
          <a:xfrm rot="16200000" flipH="1">
            <a:off x="5172576" y="2520131"/>
            <a:ext cx="1118019" cy="1254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7E88DC66-9836-43A1-87AC-C76292AC8AFF}"/>
              </a:ext>
            </a:extLst>
          </p:cNvPr>
          <p:cNvCxnSpPr>
            <a:cxnSpLocks/>
            <a:endCxn id="47" idx="0"/>
          </p:cNvCxnSpPr>
          <p:nvPr/>
        </p:nvCxnSpPr>
        <p:spPr>
          <a:xfrm rot="10800000" flipV="1">
            <a:off x="2868001" y="2861930"/>
            <a:ext cx="2835233" cy="25383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27" name="Connector: Elbow 226">
            <a:extLst>
              <a:ext uri="{FF2B5EF4-FFF2-40B4-BE49-F238E27FC236}">
                <a16:creationId xmlns:a16="http://schemas.microsoft.com/office/drawing/2014/main" id="{57B313C4-3E92-447B-A541-06995AED58A6}"/>
              </a:ext>
            </a:extLst>
          </p:cNvPr>
          <p:cNvCxnSpPr>
            <a:cxnSpLocks/>
            <a:stCxn id="47" idx="2"/>
            <a:endCxn id="36" idx="0"/>
          </p:cNvCxnSpPr>
          <p:nvPr/>
        </p:nvCxnSpPr>
        <p:spPr>
          <a:xfrm rot="5400000">
            <a:off x="2368560" y="3565308"/>
            <a:ext cx="213230" cy="78565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29" name="Connector: Elbow 228">
            <a:extLst>
              <a:ext uri="{FF2B5EF4-FFF2-40B4-BE49-F238E27FC236}">
                <a16:creationId xmlns:a16="http://schemas.microsoft.com/office/drawing/2014/main" id="{00C37857-29CA-4314-A9F8-8643B91AEF90}"/>
              </a:ext>
            </a:extLst>
          </p:cNvPr>
          <p:cNvCxnSpPr>
            <a:cxnSpLocks/>
          </p:cNvCxnSpPr>
          <p:nvPr/>
        </p:nvCxnSpPr>
        <p:spPr>
          <a:xfrm rot="5400000">
            <a:off x="5206258" y="3555299"/>
            <a:ext cx="213230" cy="78565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30" name="Connector: Elbow 229">
            <a:extLst>
              <a:ext uri="{FF2B5EF4-FFF2-40B4-BE49-F238E27FC236}">
                <a16:creationId xmlns:a16="http://schemas.microsoft.com/office/drawing/2014/main" id="{5EBDDB16-0895-4215-80A5-6BC1CA2E4E96}"/>
              </a:ext>
            </a:extLst>
          </p:cNvPr>
          <p:cNvCxnSpPr>
            <a:cxnSpLocks/>
          </p:cNvCxnSpPr>
          <p:nvPr/>
        </p:nvCxnSpPr>
        <p:spPr>
          <a:xfrm rot="5400000">
            <a:off x="8085588" y="3588772"/>
            <a:ext cx="213230" cy="78565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32" name="Connector: Elbow 231">
            <a:extLst>
              <a:ext uri="{FF2B5EF4-FFF2-40B4-BE49-F238E27FC236}">
                <a16:creationId xmlns:a16="http://schemas.microsoft.com/office/drawing/2014/main" id="{265326A0-A3D7-4BA5-AE0D-46A0E6F68EC9}"/>
              </a:ext>
            </a:extLst>
          </p:cNvPr>
          <p:cNvCxnSpPr>
            <a:cxnSpLocks/>
            <a:stCxn id="47" idx="2"/>
            <a:endCxn id="143" idx="0"/>
          </p:cNvCxnSpPr>
          <p:nvPr/>
        </p:nvCxnSpPr>
        <p:spPr>
          <a:xfrm rot="16200000" flipH="1">
            <a:off x="2763178" y="3956339"/>
            <a:ext cx="213229" cy="358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37" name="Connector: Elbow 236">
            <a:extLst>
              <a:ext uri="{FF2B5EF4-FFF2-40B4-BE49-F238E27FC236}">
                <a16:creationId xmlns:a16="http://schemas.microsoft.com/office/drawing/2014/main" id="{EF31C5F4-F056-4766-9401-25D9D311113F}"/>
              </a:ext>
            </a:extLst>
          </p:cNvPr>
          <p:cNvCxnSpPr>
            <a:cxnSpLocks/>
            <a:stCxn id="122" idx="2"/>
            <a:endCxn id="201" idx="0"/>
          </p:cNvCxnSpPr>
          <p:nvPr/>
        </p:nvCxnSpPr>
        <p:spPr>
          <a:xfrm rot="16200000" flipH="1">
            <a:off x="5596399" y="3958350"/>
            <a:ext cx="219716" cy="605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41" name="Connector: Elbow 240">
            <a:extLst>
              <a:ext uri="{FF2B5EF4-FFF2-40B4-BE49-F238E27FC236}">
                <a16:creationId xmlns:a16="http://schemas.microsoft.com/office/drawing/2014/main" id="{0AB6B217-1732-4148-BF12-56329B62CD42}"/>
              </a:ext>
            </a:extLst>
          </p:cNvPr>
          <p:cNvCxnSpPr>
            <a:cxnSpLocks/>
            <a:stCxn id="123" idx="2"/>
            <a:endCxn id="223" idx="0"/>
          </p:cNvCxnSpPr>
          <p:nvPr/>
        </p:nvCxnSpPr>
        <p:spPr>
          <a:xfrm rot="16200000" flipH="1">
            <a:off x="8482432" y="3969587"/>
            <a:ext cx="189765" cy="553"/>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44" name="Connector: Elbow 243">
            <a:extLst>
              <a:ext uri="{FF2B5EF4-FFF2-40B4-BE49-F238E27FC236}">
                <a16:creationId xmlns:a16="http://schemas.microsoft.com/office/drawing/2014/main" id="{ECF225A1-BDFD-499A-877F-69721E7263F8}"/>
              </a:ext>
            </a:extLst>
          </p:cNvPr>
          <p:cNvCxnSpPr>
            <a:cxnSpLocks/>
            <a:stCxn id="47" idx="2"/>
            <a:endCxn id="144" idx="0"/>
          </p:cNvCxnSpPr>
          <p:nvPr/>
        </p:nvCxnSpPr>
        <p:spPr>
          <a:xfrm rot="16200000" flipH="1">
            <a:off x="3165232" y="3554285"/>
            <a:ext cx="213229" cy="807693"/>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47" name="Connector: Elbow 246">
            <a:extLst>
              <a:ext uri="{FF2B5EF4-FFF2-40B4-BE49-F238E27FC236}">
                <a16:creationId xmlns:a16="http://schemas.microsoft.com/office/drawing/2014/main" id="{3E9622AD-02BB-42FE-A0B0-C560B3E3CEAE}"/>
              </a:ext>
            </a:extLst>
          </p:cNvPr>
          <p:cNvCxnSpPr>
            <a:cxnSpLocks/>
            <a:stCxn id="122" idx="2"/>
            <a:endCxn id="202" idx="0"/>
          </p:cNvCxnSpPr>
          <p:nvPr/>
        </p:nvCxnSpPr>
        <p:spPr>
          <a:xfrm rot="16200000" flipH="1">
            <a:off x="6012741" y="3542009"/>
            <a:ext cx="219716" cy="838734"/>
          </a:xfrm>
          <a:prstGeom prst="bentConnector3">
            <a:avLst>
              <a:gd name="adj1" fmla="val 45665"/>
            </a:avLst>
          </a:prstGeom>
        </p:spPr>
        <p:style>
          <a:lnRef idx="1">
            <a:schemeClr val="accent1"/>
          </a:lnRef>
          <a:fillRef idx="0">
            <a:schemeClr val="accent1"/>
          </a:fillRef>
          <a:effectRef idx="0">
            <a:schemeClr val="accent1"/>
          </a:effectRef>
          <a:fontRef idx="minor">
            <a:schemeClr val="tx1"/>
          </a:fontRef>
        </p:style>
      </p:cxnSp>
      <p:cxnSp>
        <p:nvCxnSpPr>
          <p:cNvPr id="250" name="Connector: Elbow 249">
            <a:extLst>
              <a:ext uri="{FF2B5EF4-FFF2-40B4-BE49-F238E27FC236}">
                <a16:creationId xmlns:a16="http://schemas.microsoft.com/office/drawing/2014/main" id="{87F29D22-A783-4013-818B-53E19BCDE74B}"/>
              </a:ext>
            </a:extLst>
          </p:cNvPr>
          <p:cNvCxnSpPr>
            <a:cxnSpLocks/>
            <a:stCxn id="123" idx="2"/>
            <a:endCxn id="224" idx="0"/>
          </p:cNvCxnSpPr>
          <p:nvPr/>
        </p:nvCxnSpPr>
        <p:spPr>
          <a:xfrm rot="16200000" flipH="1">
            <a:off x="8884486" y="3567533"/>
            <a:ext cx="189765" cy="804661"/>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252" name="TextBox 251">
            <a:extLst>
              <a:ext uri="{FF2B5EF4-FFF2-40B4-BE49-F238E27FC236}">
                <a16:creationId xmlns:a16="http://schemas.microsoft.com/office/drawing/2014/main" id="{A28AA5D4-2815-47BD-B25D-F942958DFBE0}"/>
              </a:ext>
            </a:extLst>
          </p:cNvPr>
          <p:cNvSpPr txBox="1"/>
          <p:nvPr/>
        </p:nvSpPr>
        <p:spPr>
          <a:xfrm>
            <a:off x="6836195" y="6163699"/>
            <a:ext cx="3535484" cy="461665"/>
          </a:xfrm>
          <a:prstGeom prst="rect">
            <a:avLst/>
          </a:prstGeom>
          <a:noFill/>
        </p:spPr>
        <p:txBody>
          <a:bodyPr wrap="square" rtlCol="0">
            <a:spAutoFit/>
          </a:bodyPr>
          <a:lstStyle/>
          <a:p>
            <a:pPr algn="ctr"/>
            <a:r>
              <a:rPr lang="en-US" sz="1200" dirty="0"/>
              <a:t>One Ambassador from each program would be the official “liaison” to the regional committee each year</a:t>
            </a:r>
          </a:p>
        </p:txBody>
      </p:sp>
      <p:sp>
        <p:nvSpPr>
          <p:cNvPr id="257" name="TextBox 256">
            <a:extLst>
              <a:ext uri="{FF2B5EF4-FFF2-40B4-BE49-F238E27FC236}">
                <a16:creationId xmlns:a16="http://schemas.microsoft.com/office/drawing/2014/main" id="{B8A377E0-7D1D-4779-8BD3-AEE1D432DC29}"/>
              </a:ext>
            </a:extLst>
          </p:cNvPr>
          <p:cNvSpPr txBox="1"/>
          <p:nvPr/>
        </p:nvSpPr>
        <p:spPr>
          <a:xfrm>
            <a:off x="10063635" y="4116935"/>
            <a:ext cx="2090441" cy="1938992"/>
          </a:xfrm>
          <a:prstGeom prst="rect">
            <a:avLst/>
          </a:prstGeom>
          <a:noFill/>
        </p:spPr>
        <p:txBody>
          <a:bodyPr wrap="square" rtlCol="0">
            <a:spAutoFit/>
          </a:bodyPr>
          <a:lstStyle/>
          <a:p>
            <a:r>
              <a:rPr lang="en-US" sz="1200" dirty="0"/>
              <a:t>Committee chairs ideally are past Ambassadors looking to get more involved after their program year (or a GAC member looking to get involved locally). They liaise with current Ambassadors and the local chapter(s) to understand all needs/ opportunities</a:t>
            </a:r>
          </a:p>
        </p:txBody>
      </p:sp>
      <p:sp>
        <p:nvSpPr>
          <p:cNvPr id="258" name="TextBox 257">
            <a:extLst>
              <a:ext uri="{FF2B5EF4-FFF2-40B4-BE49-F238E27FC236}">
                <a16:creationId xmlns:a16="http://schemas.microsoft.com/office/drawing/2014/main" id="{DA177559-767B-4990-A6DC-FF283DE3F730}"/>
              </a:ext>
            </a:extLst>
          </p:cNvPr>
          <p:cNvSpPr txBox="1"/>
          <p:nvPr/>
        </p:nvSpPr>
        <p:spPr>
          <a:xfrm>
            <a:off x="10018529" y="3080745"/>
            <a:ext cx="2111269" cy="830997"/>
          </a:xfrm>
          <a:prstGeom prst="rect">
            <a:avLst/>
          </a:prstGeom>
          <a:noFill/>
        </p:spPr>
        <p:txBody>
          <a:bodyPr wrap="square" rtlCol="0">
            <a:spAutoFit/>
          </a:bodyPr>
          <a:lstStyle/>
          <a:p>
            <a:r>
              <a:rPr lang="en-US" sz="1200" dirty="0"/>
              <a:t>Regional Director manages all committee chairs and is the direct connection between them and the CR COE</a:t>
            </a:r>
          </a:p>
        </p:txBody>
      </p:sp>
      <p:sp>
        <p:nvSpPr>
          <p:cNvPr id="259" name="Left Brace 258">
            <a:extLst>
              <a:ext uri="{FF2B5EF4-FFF2-40B4-BE49-F238E27FC236}">
                <a16:creationId xmlns:a16="http://schemas.microsoft.com/office/drawing/2014/main" id="{6A52D98E-86CF-4E91-8A86-80441CA9B822}"/>
              </a:ext>
            </a:extLst>
          </p:cNvPr>
          <p:cNvSpPr/>
          <p:nvPr/>
        </p:nvSpPr>
        <p:spPr>
          <a:xfrm>
            <a:off x="9289614" y="3060858"/>
            <a:ext cx="771202" cy="861774"/>
          </a:xfrm>
          <a:prstGeom prst="leftBrace">
            <a:avLst>
              <a:gd name="adj1" fmla="val 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1" name="Left Brace 260">
            <a:extLst>
              <a:ext uri="{FF2B5EF4-FFF2-40B4-BE49-F238E27FC236}">
                <a16:creationId xmlns:a16="http://schemas.microsoft.com/office/drawing/2014/main" id="{054405F5-B705-4104-A88F-59BF333A9917}"/>
              </a:ext>
            </a:extLst>
          </p:cNvPr>
          <p:cNvSpPr/>
          <p:nvPr/>
        </p:nvSpPr>
        <p:spPr>
          <a:xfrm>
            <a:off x="9782711" y="4088212"/>
            <a:ext cx="317315" cy="1442293"/>
          </a:xfrm>
          <a:prstGeom prst="leftBrace">
            <a:avLst>
              <a:gd name="adj1" fmla="val 8333"/>
              <a:gd name="adj2" fmla="val 32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2" name="Left Brace 261">
            <a:extLst>
              <a:ext uri="{FF2B5EF4-FFF2-40B4-BE49-F238E27FC236}">
                <a16:creationId xmlns:a16="http://schemas.microsoft.com/office/drawing/2014/main" id="{62644609-0EEC-4C42-953A-71C72D36CFAD}"/>
              </a:ext>
            </a:extLst>
          </p:cNvPr>
          <p:cNvSpPr/>
          <p:nvPr/>
        </p:nvSpPr>
        <p:spPr>
          <a:xfrm rot="16200000">
            <a:off x="8402987" y="4797079"/>
            <a:ext cx="401901" cy="234722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0756FC42-BAE7-4840-BC32-1E8420E2EEC5}"/>
              </a:ext>
            </a:extLst>
          </p:cNvPr>
          <p:cNvSpPr/>
          <p:nvPr/>
        </p:nvSpPr>
        <p:spPr>
          <a:xfrm>
            <a:off x="7302581" y="2918742"/>
            <a:ext cx="2564893" cy="297723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2C090316-3789-4572-93D3-DDE137B553E2}"/>
              </a:ext>
            </a:extLst>
          </p:cNvPr>
          <p:cNvSpPr txBox="1"/>
          <p:nvPr/>
        </p:nvSpPr>
        <p:spPr>
          <a:xfrm>
            <a:off x="7721803" y="1058597"/>
            <a:ext cx="4436326" cy="95410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Calibri" panose="020F0502020204030204"/>
              </a:rPr>
              <a:t>Each region can have as few or as many</a:t>
            </a:r>
            <a:r>
              <a:rPr kumimoji="0" lang="en-US" sz="1400" b="1" i="0" u="none" strike="noStrike" kern="1200" cap="none" spc="0" normalizeH="0" noProof="0" dirty="0">
                <a:ln>
                  <a:noFill/>
                </a:ln>
                <a:effectLst/>
                <a:uLnTx/>
                <a:uFillTx/>
                <a:latin typeface="Calibri" panose="020F0502020204030204"/>
              </a:rPr>
              <a:t> committees as necessary to serve their area. These committees can be dedicated to a specific smaller geography, industry, etc. as determined by the CR COE leadership.</a:t>
            </a:r>
            <a:endParaRPr kumimoji="0" lang="en-US" sz="1400" b="0" i="0" u="none" strike="noStrike" kern="1200" cap="none" spc="0" normalizeH="0" baseline="0" noProof="0" dirty="0">
              <a:ln>
                <a:noFill/>
              </a:ln>
              <a:effectLst/>
              <a:uLnTx/>
              <a:uFillTx/>
              <a:latin typeface="Calibri" panose="020F0502020204030204"/>
            </a:endParaRPr>
          </a:p>
        </p:txBody>
      </p:sp>
    </p:spTree>
    <p:extLst>
      <p:ext uri="{BB962C8B-B14F-4D97-AF65-F5344CB8AC3E}">
        <p14:creationId xmlns:p14="http://schemas.microsoft.com/office/powerpoint/2010/main" val="399509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6"/>
                                        </p:tgtEl>
                                        <p:attrNameLst>
                                          <p:attrName>style.visibility</p:attrName>
                                        </p:attrNameLst>
                                      </p:cBhvr>
                                      <p:to>
                                        <p:strVal val="visible"/>
                                      </p:to>
                                    </p:set>
                                    <p:animEffect transition="in" filter="fade">
                                      <p:cBhvr>
                                        <p:cTn id="15" dur="500"/>
                                        <p:tgtEl>
                                          <p:spTgt spid="9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9"/>
                                        </p:tgtEl>
                                        <p:attrNameLst>
                                          <p:attrName>style.visibility</p:attrName>
                                        </p:attrNameLst>
                                      </p:cBhvr>
                                      <p:to>
                                        <p:strVal val="visible"/>
                                      </p:to>
                                    </p:set>
                                    <p:animEffect transition="in" filter="fade">
                                      <p:cBhvr>
                                        <p:cTn id="20" dur="500"/>
                                        <p:tgtEl>
                                          <p:spTgt spid="25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8"/>
                                        </p:tgtEl>
                                        <p:attrNameLst>
                                          <p:attrName>style.visibility</p:attrName>
                                        </p:attrNameLst>
                                      </p:cBhvr>
                                      <p:to>
                                        <p:strVal val="visible"/>
                                      </p:to>
                                    </p:set>
                                    <p:animEffect transition="in" filter="fade">
                                      <p:cBhvr>
                                        <p:cTn id="23" dur="500"/>
                                        <p:tgtEl>
                                          <p:spTgt spid="25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57"/>
                                        </p:tgtEl>
                                        <p:attrNameLst>
                                          <p:attrName>style.visibility</p:attrName>
                                        </p:attrNameLst>
                                      </p:cBhvr>
                                      <p:to>
                                        <p:strVal val="visible"/>
                                      </p:to>
                                    </p:set>
                                    <p:animEffect transition="in" filter="fade">
                                      <p:cBhvr>
                                        <p:cTn id="28" dur="500"/>
                                        <p:tgtEl>
                                          <p:spTgt spid="25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1"/>
                                        </p:tgtEl>
                                        <p:attrNameLst>
                                          <p:attrName>style.visibility</p:attrName>
                                        </p:attrNameLst>
                                      </p:cBhvr>
                                      <p:to>
                                        <p:strVal val="visible"/>
                                      </p:to>
                                    </p:set>
                                    <p:animEffect transition="in" filter="fade">
                                      <p:cBhvr>
                                        <p:cTn id="31" dur="500"/>
                                        <p:tgtEl>
                                          <p:spTgt spid="26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52"/>
                                        </p:tgtEl>
                                        <p:attrNameLst>
                                          <p:attrName>style.visibility</p:attrName>
                                        </p:attrNameLst>
                                      </p:cBhvr>
                                      <p:to>
                                        <p:strVal val="visible"/>
                                      </p:to>
                                    </p:set>
                                    <p:animEffect transition="in" filter="fade">
                                      <p:cBhvr>
                                        <p:cTn id="36" dur="500"/>
                                        <p:tgtEl>
                                          <p:spTgt spid="25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2"/>
                                        </p:tgtEl>
                                        <p:attrNameLst>
                                          <p:attrName>style.visibility</p:attrName>
                                        </p:attrNameLst>
                                      </p:cBhvr>
                                      <p:to>
                                        <p:strVal val="visible"/>
                                      </p:to>
                                    </p:set>
                                    <p:animEffect transition="in" filter="fade">
                                      <p:cBhvr>
                                        <p:cTn id="39"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52" grpId="0"/>
      <p:bldP spid="257" grpId="0"/>
      <p:bldP spid="258" grpId="0"/>
      <p:bldP spid="259" grpId="0" animBg="1"/>
      <p:bldP spid="261" grpId="0" animBg="1"/>
      <p:bldP spid="262" grpId="0" animBg="1"/>
      <p:bldP spid="4" grpId="0" animBg="1"/>
      <p:bldP spid="9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E888AD-6039-43EA-9454-D7FD443E89D1}"/>
              </a:ext>
            </a:extLst>
          </p:cNvPr>
          <p:cNvSpPr/>
          <p:nvPr/>
        </p:nvSpPr>
        <p:spPr>
          <a:xfrm>
            <a:off x="-444500" y="5848193"/>
            <a:ext cx="3526354" cy="1251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584991" y="715632"/>
            <a:ext cx="1158625" cy="890983"/>
          </a:xfrm>
          <a:prstGeom prst="rect">
            <a:avLst/>
          </a:prstGeom>
          <a:solidFill>
            <a:srgbClr val="F9EB3B"/>
          </a:solidFill>
          <a:ln w="28575">
            <a:solidFill>
              <a:schemeClr val="tx1"/>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58595B"/>
                </a:solidFill>
                <a:effectLst/>
                <a:uLnTx/>
                <a:uFillTx/>
                <a:latin typeface="Calibri" panose="020F0502020204030204"/>
                <a:ea typeface="+mn-ea"/>
                <a:cs typeface="+mn-cs"/>
              </a:rPr>
              <a:t>CR Global Committee Chair</a:t>
            </a: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58595B"/>
                </a:solidFill>
                <a:effectLst/>
                <a:uLnTx/>
                <a:uFillTx/>
                <a:latin typeface="Calibri" panose="020F0502020204030204"/>
                <a:ea typeface="+mn-ea"/>
                <a:cs typeface="+mn-cs"/>
              </a:rPr>
              <a:t>and</a:t>
            </a: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srgbClr val="58595B"/>
                </a:solidFill>
                <a:effectLst/>
                <a:uLnTx/>
                <a:uFillTx/>
                <a:latin typeface="Calibri" panose="020F0502020204030204"/>
                <a:ea typeface="+mn-ea"/>
                <a:cs typeface="+mn-cs"/>
              </a:rPr>
              <a:t>HBA Central </a:t>
            </a:r>
          </a:p>
        </p:txBody>
      </p:sp>
      <p:sp>
        <p:nvSpPr>
          <p:cNvPr id="7" name="Rectangle 6"/>
          <p:cNvSpPr/>
          <p:nvPr/>
        </p:nvSpPr>
        <p:spPr>
          <a:xfrm>
            <a:off x="5553075" y="1724186"/>
            <a:ext cx="1202290" cy="823187"/>
          </a:xfrm>
          <a:prstGeom prst="rect">
            <a:avLst/>
          </a:prstGeom>
          <a:solidFill>
            <a:srgbClr val="FB51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Corporate Relations </a:t>
            </a: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President</a:t>
            </a: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sp>
        <p:nvSpPr>
          <p:cNvPr id="18" name="Rectangle 17"/>
          <p:cNvSpPr/>
          <p:nvPr/>
        </p:nvSpPr>
        <p:spPr>
          <a:xfrm>
            <a:off x="2128305" y="4650357"/>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Committee</a:t>
            </a:r>
            <a:r>
              <a:rPr kumimoji="0" lang="en-US" sz="1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Chair </a:t>
            </a:r>
          </a:p>
          <a:p>
            <a:pPr marL="0" marR="0" lvl="0" indent="0" algn="ctr" defTabSz="466725" rtl="0" eaLnBrk="1" fontAlgn="auto" latinLnBrk="0" hangingPunct="1">
              <a:lnSpc>
                <a:spcPct val="90000"/>
              </a:lnSpc>
              <a:spcBef>
                <a:spcPct val="0"/>
              </a:spcBef>
              <a:spcAft>
                <a:spcPct val="35000"/>
              </a:spcAft>
              <a:buClrTx/>
              <a:buSzTx/>
              <a:buFontTx/>
              <a:buNone/>
              <a:tabLst/>
              <a:defRPr/>
            </a:pPr>
            <a:r>
              <a:rPr lang="en-US" sz="1000" b="1" dirty="0">
                <a:solidFill>
                  <a:prstClr val="white"/>
                </a:solidFill>
                <a:latin typeface="Calibri" panose="020F0502020204030204"/>
              </a:rPr>
              <a:t>Area 1</a:t>
            </a: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sp>
        <p:nvSpPr>
          <p:cNvPr id="45" name="Title 1">
            <a:extLst>
              <a:ext uri="{FF2B5EF4-FFF2-40B4-BE49-F238E27FC236}">
                <a16:creationId xmlns:a16="http://schemas.microsoft.com/office/drawing/2014/main" id="{C7552486-F6A7-470A-B510-4BB5739561BD}"/>
              </a:ext>
            </a:extLst>
          </p:cNvPr>
          <p:cNvSpPr txBox="1">
            <a:spLocks/>
          </p:cNvSpPr>
          <p:nvPr/>
        </p:nvSpPr>
        <p:spPr>
          <a:xfrm>
            <a:off x="270186" y="212130"/>
            <a:ext cx="7883214" cy="5355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B515B"/>
                </a:solidFill>
                <a:effectLst/>
                <a:uLnTx/>
                <a:uFillTx/>
                <a:latin typeface="Palatino Linotype" panose="02040502050505030304" pitchFamily="18" charset="0"/>
                <a:ea typeface="+mj-ea"/>
                <a:cs typeface="+mj-cs"/>
              </a:rPr>
              <a:t>The CR COE committee structure</a:t>
            </a:r>
          </a:p>
        </p:txBody>
      </p:sp>
      <p:sp>
        <p:nvSpPr>
          <p:cNvPr id="47" name="Rectangle 46"/>
          <p:cNvSpPr/>
          <p:nvPr/>
        </p:nvSpPr>
        <p:spPr>
          <a:xfrm>
            <a:off x="2832996" y="3455154"/>
            <a:ext cx="877983" cy="735752"/>
          </a:xfrm>
          <a:prstGeom prst="rect">
            <a:avLst/>
          </a:prstGeom>
          <a:solidFill>
            <a:schemeClr val="accent3"/>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i="0" u="none" strike="noStrike" kern="1200" cap="none" spc="0" normalizeH="0" baseline="0" noProof="0" dirty="0">
                <a:ln>
                  <a:noFill/>
                </a:ln>
                <a:solidFill>
                  <a:prstClr val="white"/>
                </a:solidFill>
                <a:effectLst/>
                <a:uLnTx/>
                <a:uFillTx/>
                <a:latin typeface="Calibri" panose="020F0502020204030204"/>
                <a:ea typeface="+mn-ea"/>
                <a:cs typeface="+mn-cs"/>
              </a:rPr>
              <a:t>Regional Director</a:t>
            </a: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Business Development </a:t>
            </a:r>
          </a:p>
        </p:txBody>
      </p:sp>
      <p:cxnSp>
        <p:nvCxnSpPr>
          <p:cNvPr id="68" name="Straight Connector 67">
            <a:extLst>
              <a:ext uri="{FF2B5EF4-FFF2-40B4-BE49-F238E27FC236}">
                <a16:creationId xmlns:a16="http://schemas.microsoft.com/office/drawing/2014/main" id="{B4DC4FEB-8F57-4E1C-9AA7-B6C6C46A878D}"/>
              </a:ext>
            </a:extLst>
          </p:cNvPr>
          <p:cNvCxnSpPr>
            <a:cxnSpLocks/>
          </p:cNvCxnSpPr>
          <p:nvPr/>
        </p:nvCxnSpPr>
        <p:spPr>
          <a:xfrm flipH="1">
            <a:off x="2616289" y="5446292"/>
            <a:ext cx="1721" cy="401901"/>
          </a:xfrm>
          <a:prstGeom prst="line">
            <a:avLst/>
          </a:prstGeom>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CAA6C801-1815-4DE2-8184-71C0B1563D8A}"/>
              </a:ext>
            </a:extLst>
          </p:cNvPr>
          <p:cNvGrpSpPr/>
          <p:nvPr/>
        </p:nvGrpSpPr>
        <p:grpSpPr>
          <a:xfrm rot="5400000">
            <a:off x="2080044" y="5294368"/>
            <a:ext cx="806220" cy="705747"/>
            <a:chOff x="9848816" y="1825947"/>
            <a:chExt cx="1005908" cy="1038188"/>
          </a:xfrm>
          <a:solidFill>
            <a:srgbClr val="7757A1"/>
          </a:solidFill>
        </p:grpSpPr>
        <p:sp>
          <p:nvSpPr>
            <p:cNvPr id="93" name="Rectangle 92">
              <a:extLst>
                <a:ext uri="{FF2B5EF4-FFF2-40B4-BE49-F238E27FC236}">
                  <a16:creationId xmlns:a16="http://schemas.microsoft.com/office/drawing/2014/main" id="{1037F0F8-529E-47D8-9EB4-0906198F6288}"/>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1</a:t>
              </a:r>
            </a:p>
          </p:txBody>
        </p:sp>
        <p:sp>
          <p:nvSpPr>
            <p:cNvPr id="94" name="Rectangle 93">
              <a:extLst>
                <a:ext uri="{FF2B5EF4-FFF2-40B4-BE49-F238E27FC236}">
                  <a16:creationId xmlns:a16="http://schemas.microsoft.com/office/drawing/2014/main" id="{F87D1FB4-9D09-465C-BB78-E2641E4A8F7A}"/>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2</a:t>
              </a:r>
            </a:p>
          </p:txBody>
        </p:sp>
        <p:sp>
          <p:nvSpPr>
            <p:cNvPr id="95" name="Rectangle 94">
              <a:extLst>
                <a:ext uri="{FF2B5EF4-FFF2-40B4-BE49-F238E27FC236}">
                  <a16:creationId xmlns:a16="http://schemas.microsoft.com/office/drawing/2014/main" id="{913EF5A8-820A-4E08-A461-8600450FAD9A}"/>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3</a:t>
              </a:r>
            </a:p>
          </p:txBody>
        </p:sp>
      </p:grpSp>
      <p:sp>
        <p:nvSpPr>
          <p:cNvPr id="122" name="Rectangle 121">
            <a:extLst>
              <a:ext uri="{FF2B5EF4-FFF2-40B4-BE49-F238E27FC236}">
                <a16:creationId xmlns:a16="http://schemas.microsoft.com/office/drawing/2014/main" id="{2ED8B830-FDCE-4F51-AB14-D64BBEF0A0FD}"/>
              </a:ext>
            </a:extLst>
          </p:cNvPr>
          <p:cNvSpPr/>
          <p:nvPr/>
        </p:nvSpPr>
        <p:spPr>
          <a:xfrm>
            <a:off x="5715853" y="3455154"/>
            <a:ext cx="877983" cy="735752"/>
          </a:xfrm>
          <a:prstGeom prst="rect">
            <a:avLst/>
          </a:prstGeom>
          <a:solidFill>
            <a:schemeClr val="accent3"/>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i="0" u="none" strike="noStrike" kern="1200" cap="none" spc="0" normalizeH="0" baseline="0" noProof="0" dirty="0">
                <a:ln>
                  <a:noFill/>
                </a:ln>
                <a:solidFill>
                  <a:prstClr val="white"/>
                </a:solidFill>
                <a:effectLst/>
                <a:uLnTx/>
                <a:uFillTx/>
                <a:latin typeface="Calibri" panose="020F0502020204030204"/>
                <a:ea typeface="+mn-ea"/>
                <a:cs typeface="+mn-cs"/>
              </a:rPr>
              <a:t>Regional Director</a:t>
            </a: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Corporate Engagement</a:t>
            </a:r>
          </a:p>
        </p:txBody>
      </p:sp>
      <p:sp>
        <p:nvSpPr>
          <p:cNvPr id="123" name="Rectangle 122">
            <a:extLst>
              <a:ext uri="{FF2B5EF4-FFF2-40B4-BE49-F238E27FC236}">
                <a16:creationId xmlns:a16="http://schemas.microsoft.com/office/drawing/2014/main" id="{8272839A-C096-4FC3-BE3B-25E0AEC3BBF2}"/>
              </a:ext>
            </a:extLst>
          </p:cNvPr>
          <p:cNvSpPr/>
          <p:nvPr/>
        </p:nvSpPr>
        <p:spPr>
          <a:xfrm>
            <a:off x="8542034" y="3478618"/>
            <a:ext cx="877983" cy="735752"/>
          </a:xfrm>
          <a:prstGeom prst="rect">
            <a:avLst/>
          </a:prstGeom>
          <a:solidFill>
            <a:schemeClr val="accent3"/>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i="0" u="none" strike="noStrike" kern="1200" cap="none" spc="0" normalizeH="0" baseline="0" noProof="0" dirty="0">
                <a:ln>
                  <a:noFill/>
                </a:ln>
                <a:solidFill>
                  <a:prstClr val="white"/>
                </a:solidFill>
                <a:effectLst/>
                <a:uLnTx/>
                <a:uFillTx/>
                <a:latin typeface="Calibri" panose="020F0502020204030204"/>
                <a:ea typeface="+mn-ea"/>
                <a:cs typeface="+mn-cs"/>
              </a:rPr>
              <a:t>Regional Director</a:t>
            </a: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Ambassador Program</a:t>
            </a:r>
          </a:p>
        </p:txBody>
      </p:sp>
      <p:sp>
        <p:nvSpPr>
          <p:cNvPr id="124" name="Rectangle 123">
            <a:extLst>
              <a:ext uri="{FF2B5EF4-FFF2-40B4-BE49-F238E27FC236}">
                <a16:creationId xmlns:a16="http://schemas.microsoft.com/office/drawing/2014/main" id="{5E01CC66-D295-494F-9FC1-73CA744C7098}"/>
              </a:ext>
            </a:extLst>
          </p:cNvPr>
          <p:cNvSpPr/>
          <p:nvPr/>
        </p:nvSpPr>
        <p:spPr>
          <a:xfrm>
            <a:off x="7113214" y="2375389"/>
            <a:ext cx="877983" cy="735752"/>
          </a:xfrm>
          <a:prstGeom prst="rect">
            <a:avLst/>
          </a:prstGeom>
          <a:solidFill>
            <a:schemeClr val="accent3"/>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i="0" u="none" strike="noStrike" kern="1200" cap="none" spc="0" normalizeH="0" baseline="0" noProof="0" dirty="0">
                <a:ln>
                  <a:noFill/>
                </a:ln>
                <a:solidFill>
                  <a:prstClr val="white"/>
                </a:solidFill>
                <a:effectLst/>
                <a:uLnTx/>
                <a:uFillTx/>
                <a:latin typeface="Calibri" panose="020F0502020204030204"/>
                <a:ea typeface="+mn-ea"/>
                <a:cs typeface="+mn-cs"/>
              </a:rPr>
              <a:t>Regional Director</a:t>
            </a:r>
          </a:p>
          <a:p>
            <a:pPr marL="0" marR="0" lvl="0" indent="0" algn="ctr" defTabSz="466725" rtl="0" eaLnBrk="1" fontAlgn="auto" latinLnBrk="0" hangingPunct="1">
              <a:lnSpc>
                <a:spcPct val="90000"/>
              </a:lnSpc>
              <a:spcBef>
                <a:spcPct val="0"/>
              </a:spcBef>
              <a:spcAft>
                <a:spcPct val="35000"/>
              </a:spcAft>
              <a:buClrTx/>
              <a:buSzTx/>
              <a:buFontTx/>
              <a:buNone/>
              <a:tabLst/>
              <a:defRPr/>
            </a:pPr>
            <a:r>
              <a:rPr lang="en-US" sz="1000" b="1" dirty="0">
                <a:solidFill>
                  <a:prstClr val="white"/>
                </a:solidFill>
                <a:latin typeface="Calibri" panose="020F0502020204030204"/>
              </a:rPr>
              <a:t>Operations and Insights</a:t>
            </a: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6" name="Straight Connector 125">
            <a:extLst>
              <a:ext uri="{FF2B5EF4-FFF2-40B4-BE49-F238E27FC236}">
                <a16:creationId xmlns:a16="http://schemas.microsoft.com/office/drawing/2014/main" id="{BAE61B33-9279-462B-A133-431E06C05E7B}"/>
              </a:ext>
            </a:extLst>
          </p:cNvPr>
          <p:cNvCxnSpPr>
            <a:cxnSpLocks/>
          </p:cNvCxnSpPr>
          <p:nvPr/>
        </p:nvCxnSpPr>
        <p:spPr>
          <a:xfrm flipH="1">
            <a:off x="2768689" y="5598692"/>
            <a:ext cx="1721" cy="401901"/>
          </a:xfrm>
          <a:prstGeom prst="line">
            <a:avLst/>
          </a:prstGeom>
        </p:spPr>
        <p:style>
          <a:lnRef idx="1">
            <a:schemeClr val="accent1"/>
          </a:lnRef>
          <a:fillRef idx="0">
            <a:schemeClr val="accent1"/>
          </a:fillRef>
          <a:effectRef idx="0">
            <a:schemeClr val="accent1"/>
          </a:effectRef>
          <a:fontRef idx="minor">
            <a:schemeClr val="tx1"/>
          </a:fontRef>
        </p:style>
      </p:cxnSp>
      <p:sp>
        <p:nvSpPr>
          <p:cNvPr id="131" name="Rectangle 130">
            <a:extLst>
              <a:ext uri="{FF2B5EF4-FFF2-40B4-BE49-F238E27FC236}">
                <a16:creationId xmlns:a16="http://schemas.microsoft.com/office/drawing/2014/main" id="{7F578C03-0B26-4D5C-A546-F4C61A3AFDD6}"/>
              </a:ext>
            </a:extLst>
          </p:cNvPr>
          <p:cNvSpPr/>
          <p:nvPr/>
        </p:nvSpPr>
        <p:spPr>
          <a:xfrm>
            <a:off x="2917540" y="4650357"/>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Committee</a:t>
            </a:r>
            <a:r>
              <a:rPr kumimoji="0" lang="en-US" sz="1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Chair </a:t>
            </a:r>
          </a:p>
          <a:p>
            <a:pPr marL="0" marR="0" lvl="0" indent="0" algn="ctr" defTabSz="466725" rtl="0" eaLnBrk="1" fontAlgn="auto" latinLnBrk="0" hangingPunct="1">
              <a:lnSpc>
                <a:spcPct val="90000"/>
              </a:lnSpc>
              <a:spcBef>
                <a:spcPct val="0"/>
              </a:spcBef>
              <a:spcAft>
                <a:spcPct val="35000"/>
              </a:spcAft>
              <a:buClrTx/>
              <a:buSzTx/>
              <a:buFontTx/>
              <a:buNone/>
              <a:tabLst/>
              <a:defRPr/>
            </a:pPr>
            <a:r>
              <a:rPr lang="en-US" sz="1000" b="1" dirty="0">
                <a:solidFill>
                  <a:prstClr val="white"/>
                </a:solidFill>
                <a:latin typeface="Calibri" panose="020F0502020204030204"/>
              </a:rPr>
              <a:t>Area 2</a:t>
            </a: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cxnSp>
        <p:nvCxnSpPr>
          <p:cNvPr id="132" name="Straight Connector 131">
            <a:extLst>
              <a:ext uri="{FF2B5EF4-FFF2-40B4-BE49-F238E27FC236}">
                <a16:creationId xmlns:a16="http://schemas.microsoft.com/office/drawing/2014/main" id="{29661638-3287-4312-8D77-E27AF3A620AF}"/>
              </a:ext>
            </a:extLst>
          </p:cNvPr>
          <p:cNvCxnSpPr>
            <a:cxnSpLocks/>
          </p:cNvCxnSpPr>
          <p:nvPr/>
        </p:nvCxnSpPr>
        <p:spPr>
          <a:xfrm flipH="1">
            <a:off x="3405524" y="5446292"/>
            <a:ext cx="1721" cy="401901"/>
          </a:xfrm>
          <a:prstGeom prst="line">
            <a:avLst/>
          </a:prstGeom>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id="{38006040-47BB-45D8-9478-2D60027AE97E}"/>
              </a:ext>
            </a:extLst>
          </p:cNvPr>
          <p:cNvGrpSpPr/>
          <p:nvPr/>
        </p:nvGrpSpPr>
        <p:grpSpPr>
          <a:xfrm rot="5400000">
            <a:off x="2869279" y="5294368"/>
            <a:ext cx="806220" cy="705747"/>
            <a:chOff x="9848816" y="1825947"/>
            <a:chExt cx="1005908" cy="1038188"/>
          </a:xfrm>
          <a:solidFill>
            <a:srgbClr val="7757A1"/>
          </a:solidFill>
        </p:grpSpPr>
        <p:sp>
          <p:nvSpPr>
            <p:cNvPr id="134" name="Rectangle 133">
              <a:extLst>
                <a:ext uri="{FF2B5EF4-FFF2-40B4-BE49-F238E27FC236}">
                  <a16:creationId xmlns:a16="http://schemas.microsoft.com/office/drawing/2014/main" id="{E92C903A-9ED8-491E-AAC2-A7731942486E}"/>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1</a:t>
              </a:r>
            </a:p>
          </p:txBody>
        </p:sp>
        <p:sp>
          <p:nvSpPr>
            <p:cNvPr id="135" name="Rectangle 134">
              <a:extLst>
                <a:ext uri="{FF2B5EF4-FFF2-40B4-BE49-F238E27FC236}">
                  <a16:creationId xmlns:a16="http://schemas.microsoft.com/office/drawing/2014/main" id="{432368F3-BB03-42C5-8D50-B3C60DA5539A}"/>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2</a:t>
              </a:r>
            </a:p>
          </p:txBody>
        </p:sp>
        <p:sp>
          <p:nvSpPr>
            <p:cNvPr id="136" name="Rectangle 135">
              <a:extLst>
                <a:ext uri="{FF2B5EF4-FFF2-40B4-BE49-F238E27FC236}">
                  <a16:creationId xmlns:a16="http://schemas.microsoft.com/office/drawing/2014/main" id="{FB603DC8-E628-4822-8F49-ABD9DF46DA40}"/>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3</a:t>
              </a:r>
            </a:p>
          </p:txBody>
        </p:sp>
      </p:grpSp>
      <p:sp>
        <p:nvSpPr>
          <p:cNvPr id="137" name="Rectangle 136">
            <a:extLst>
              <a:ext uri="{FF2B5EF4-FFF2-40B4-BE49-F238E27FC236}">
                <a16:creationId xmlns:a16="http://schemas.microsoft.com/office/drawing/2014/main" id="{3A947F8C-EA5D-4575-9936-36DB42EE994B}"/>
              </a:ext>
            </a:extLst>
          </p:cNvPr>
          <p:cNvSpPr/>
          <p:nvPr/>
        </p:nvSpPr>
        <p:spPr>
          <a:xfrm>
            <a:off x="3721648" y="4650357"/>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Committee</a:t>
            </a:r>
            <a:r>
              <a:rPr kumimoji="0" lang="en-US" sz="1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Chair </a:t>
            </a:r>
          </a:p>
          <a:p>
            <a:pPr marL="0" marR="0" lvl="0" indent="0" algn="ctr" defTabSz="466725" rtl="0" eaLnBrk="1" fontAlgn="auto" latinLnBrk="0" hangingPunct="1">
              <a:lnSpc>
                <a:spcPct val="90000"/>
              </a:lnSpc>
              <a:spcBef>
                <a:spcPct val="0"/>
              </a:spcBef>
              <a:spcAft>
                <a:spcPct val="35000"/>
              </a:spcAft>
              <a:buClrTx/>
              <a:buSzTx/>
              <a:buFontTx/>
              <a:buNone/>
              <a:tabLst/>
              <a:defRPr/>
            </a:pPr>
            <a:r>
              <a:rPr lang="en-US" sz="1000" b="1" dirty="0">
                <a:solidFill>
                  <a:prstClr val="white"/>
                </a:solidFill>
                <a:latin typeface="Calibri" panose="020F0502020204030204"/>
              </a:rPr>
              <a:t>Area 3</a:t>
            </a: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cxnSp>
        <p:nvCxnSpPr>
          <p:cNvPr id="138" name="Straight Connector 137">
            <a:extLst>
              <a:ext uri="{FF2B5EF4-FFF2-40B4-BE49-F238E27FC236}">
                <a16:creationId xmlns:a16="http://schemas.microsoft.com/office/drawing/2014/main" id="{F003DC5C-7773-4996-B407-1A5D714B0FAC}"/>
              </a:ext>
            </a:extLst>
          </p:cNvPr>
          <p:cNvCxnSpPr>
            <a:cxnSpLocks/>
          </p:cNvCxnSpPr>
          <p:nvPr/>
        </p:nvCxnSpPr>
        <p:spPr>
          <a:xfrm flipH="1">
            <a:off x="4209632" y="5446292"/>
            <a:ext cx="1721" cy="401901"/>
          </a:xfrm>
          <a:prstGeom prst="line">
            <a:avLst/>
          </a:prstGeom>
        </p:spPr>
        <p:style>
          <a:lnRef idx="1">
            <a:schemeClr val="accent1"/>
          </a:lnRef>
          <a:fillRef idx="0">
            <a:schemeClr val="accent1"/>
          </a:fillRef>
          <a:effectRef idx="0">
            <a:schemeClr val="accent1"/>
          </a:effectRef>
          <a:fontRef idx="minor">
            <a:schemeClr val="tx1"/>
          </a:fontRef>
        </p:style>
      </p:cxnSp>
      <p:grpSp>
        <p:nvGrpSpPr>
          <p:cNvPr id="139" name="Group 138">
            <a:extLst>
              <a:ext uri="{FF2B5EF4-FFF2-40B4-BE49-F238E27FC236}">
                <a16:creationId xmlns:a16="http://schemas.microsoft.com/office/drawing/2014/main" id="{BB85CA34-2A3C-4298-8AC3-374C1B9AAA11}"/>
              </a:ext>
            </a:extLst>
          </p:cNvPr>
          <p:cNvGrpSpPr/>
          <p:nvPr/>
        </p:nvGrpSpPr>
        <p:grpSpPr>
          <a:xfrm rot="5400000">
            <a:off x="3673387" y="5294368"/>
            <a:ext cx="806220" cy="705747"/>
            <a:chOff x="9848816" y="1825947"/>
            <a:chExt cx="1005908" cy="1038188"/>
          </a:xfrm>
          <a:solidFill>
            <a:srgbClr val="7757A1"/>
          </a:solidFill>
        </p:grpSpPr>
        <p:sp>
          <p:nvSpPr>
            <p:cNvPr id="140" name="Rectangle 139">
              <a:extLst>
                <a:ext uri="{FF2B5EF4-FFF2-40B4-BE49-F238E27FC236}">
                  <a16:creationId xmlns:a16="http://schemas.microsoft.com/office/drawing/2014/main" id="{7295CD10-2C39-4432-8C29-5CFCBC951F0C}"/>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1</a:t>
              </a:r>
            </a:p>
          </p:txBody>
        </p:sp>
        <p:sp>
          <p:nvSpPr>
            <p:cNvPr id="141" name="Rectangle 140">
              <a:extLst>
                <a:ext uri="{FF2B5EF4-FFF2-40B4-BE49-F238E27FC236}">
                  <a16:creationId xmlns:a16="http://schemas.microsoft.com/office/drawing/2014/main" id="{845457E1-8A34-4CF2-A1BC-E4DE87E5CD43}"/>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2</a:t>
              </a:r>
            </a:p>
          </p:txBody>
        </p:sp>
        <p:sp>
          <p:nvSpPr>
            <p:cNvPr id="142" name="Rectangle 141">
              <a:extLst>
                <a:ext uri="{FF2B5EF4-FFF2-40B4-BE49-F238E27FC236}">
                  <a16:creationId xmlns:a16="http://schemas.microsoft.com/office/drawing/2014/main" id="{209E20CA-04AE-45E8-A70B-A18F5C403ED4}"/>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3</a:t>
              </a:r>
            </a:p>
          </p:txBody>
        </p:sp>
      </p:grpSp>
      <p:sp>
        <p:nvSpPr>
          <p:cNvPr id="36" name="TextBox 35">
            <a:extLst>
              <a:ext uri="{FF2B5EF4-FFF2-40B4-BE49-F238E27FC236}">
                <a16:creationId xmlns:a16="http://schemas.microsoft.com/office/drawing/2014/main" id="{D9F4E262-B5E1-48A7-BBC7-902A35945A64}"/>
              </a:ext>
            </a:extLst>
          </p:cNvPr>
          <p:cNvSpPr txBox="1"/>
          <p:nvPr/>
        </p:nvSpPr>
        <p:spPr>
          <a:xfrm>
            <a:off x="2000563" y="4404136"/>
            <a:ext cx="971550" cy="246221"/>
          </a:xfrm>
          <a:prstGeom prst="rect">
            <a:avLst/>
          </a:prstGeom>
          <a:noFill/>
        </p:spPr>
        <p:txBody>
          <a:bodyPr wrap="square" rtlCol="0">
            <a:spAutoFit/>
          </a:bodyPr>
          <a:lstStyle/>
          <a:p>
            <a:pPr algn="ctr"/>
            <a:r>
              <a:rPr lang="en-US" sz="1000" dirty="0"/>
              <a:t>Committee 1</a:t>
            </a:r>
          </a:p>
        </p:txBody>
      </p:sp>
      <p:sp>
        <p:nvSpPr>
          <p:cNvPr id="143" name="TextBox 142">
            <a:extLst>
              <a:ext uri="{FF2B5EF4-FFF2-40B4-BE49-F238E27FC236}">
                <a16:creationId xmlns:a16="http://schemas.microsoft.com/office/drawing/2014/main" id="{F91C0791-E008-4AED-979D-F1C0E6CB80DE}"/>
              </a:ext>
            </a:extLst>
          </p:cNvPr>
          <p:cNvSpPr txBox="1"/>
          <p:nvPr/>
        </p:nvSpPr>
        <p:spPr>
          <a:xfrm>
            <a:off x="2789798" y="4404135"/>
            <a:ext cx="971550" cy="246221"/>
          </a:xfrm>
          <a:prstGeom prst="rect">
            <a:avLst/>
          </a:prstGeom>
          <a:noFill/>
        </p:spPr>
        <p:txBody>
          <a:bodyPr wrap="square" rtlCol="0">
            <a:spAutoFit/>
          </a:bodyPr>
          <a:lstStyle/>
          <a:p>
            <a:pPr algn="ctr"/>
            <a:r>
              <a:rPr lang="en-US" sz="1000" dirty="0"/>
              <a:t>Committee 2</a:t>
            </a:r>
          </a:p>
        </p:txBody>
      </p:sp>
      <p:sp>
        <p:nvSpPr>
          <p:cNvPr id="144" name="TextBox 143">
            <a:extLst>
              <a:ext uri="{FF2B5EF4-FFF2-40B4-BE49-F238E27FC236}">
                <a16:creationId xmlns:a16="http://schemas.microsoft.com/office/drawing/2014/main" id="{1A0AF885-9B07-49AE-9ABB-6E6B1FBD5996}"/>
              </a:ext>
            </a:extLst>
          </p:cNvPr>
          <p:cNvSpPr txBox="1"/>
          <p:nvPr/>
        </p:nvSpPr>
        <p:spPr>
          <a:xfrm>
            <a:off x="3593906" y="4404135"/>
            <a:ext cx="971550" cy="246221"/>
          </a:xfrm>
          <a:prstGeom prst="rect">
            <a:avLst/>
          </a:prstGeom>
          <a:noFill/>
        </p:spPr>
        <p:txBody>
          <a:bodyPr wrap="square" rtlCol="0">
            <a:spAutoFit/>
          </a:bodyPr>
          <a:lstStyle/>
          <a:p>
            <a:pPr algn="ctr"/>
            <a:r>
              <a:rPr lang="en-US" sz="1000" dirty="0"/>
              <a:t>Committee 3</a:t>
            </a:r>
          </a:p>
        </p:txBody>
      </p:sp>
      <p:sp>
        <p:nvSpPr>
          <p:cNvPr id="181" name="Rectangle 180">
            <a:extLst>
              <a:ext uri="{FF2B5EF4-FFF2-40B4-BE49-F238E27FC236}">
                <a16:creationId xmlns:a16="http://schemas.microsoft.com/office/drawing/2014/main" id="{73663889-A52D-4E87-8F52-819D7709FDFB}"/>
              </a:ext>
            </a:extLst>
          </p:cNvPr>
          <p:cNvSpPr/>
          <p:nvPr/>
        </p:nvSpPr>
        <p:spPr>
          <a:xfrm>
            <a:off x="5042203" y="4656844"/>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Committee</a:t>
            </a:r>
            <a:r>
              <a:rPr kumimoji="0" lang="en-US" sz="1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Chair </a:t>
            </a:r>
          </a:p>
          <a:p>
            <a:pPr marL="0" marR="0" lvl="0" indent="0" algn="ctr" defTabSz="466725" rtl="0" eaLnBrk="1" fontAlgn="auto" latinLnBrk="0" hangingPunct="1">
              <a:lnSpc>
                <a:spcPct val="90000"/>
              </a:lnSpc>
              <a:spcBef>
                <a:spcPct val="0"/>
              </a:spcBef>
              <a:spcAft>
                <a:spcPct val="35000"/>
              </a:spcAft>
              <a:buClrTx/>
              <a:buSzTx/>
              <a:buFontTx/>
              <a:buNone/>
              <a:tabLst/>
              <a:defRPr/>
            </a:pPr>
            <a:r>
              <a:rPr lang="en-US" sz="1000" b="1" dirty="0">
                <a:solidFill>
                  <a:prstClr val="white"/>
                </a:solidFill>
                <a:latin typeface="Calibri" panose="020F0502020204030204"/>
              </a:rPr>
              <a:t>Area 1</a:t>
            </a: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cxnSp>
        <p:nvCxnSpPr>
          <p:cNvPr id="182" name="Straight Connector 181">
            <a:extLst>
              <a:ext uri="{FF2B5EF4-FFF2-40B4-BE49-F238E27FC236}">
                <a16:creationId xmlns:a16="http://schemas.microsoft.com/office/drawing/2014/main" id="{49E45E16-7084-4C98-B495-C14AD1B4115D}"/>
              </a:ext>
            </a:extLst>
          </p:cNvPr>
          <p:cNvCxnSpPr>
            <a:cxnSpLocks/>
          </p:cNvCxnSpPr>
          <p:nvPr/>
        </p:nvCxnSpPr>
        <p:spPr>
          <a:xfrm flipH="1">
            <a:off x="5530187" y="5452779"/>
            <a:ext cx="1721" cy="401901"/>
          </a:xfrm>
          <a:prstGeom prst="line">
            <a:avLst/>
          </a:prstGeom>
        </p:spPr>
        <p:style>
          <a:lnRef idx="1">
            <a:schemeClr val="accent1"/>
          </a:lnRef>
          <a:fillRef idx="0">
            <a:schemeClr val="accent1"/>
          </a:fillRef>
          <a:effectRef idx="0">
            <a:schemeClr val="accent1"/>
          </a:effectRef>
          <a:fontRef idx="minor">
            <a:schemeClr val="tx1"/>
          </a:fontRef>
        </p:style>
      </p:cxnSp>
      <p:grpSp>
        <p:nvGrpSpPr>
          <p:cNvPr id="183" name="Group 182">
            <a:extLst>
              <a:ext uri="{FF2B5EF4-FFF2-40B4-BE49-F238E27FC236}">
                <a16:creationId xmlns:a16="http://schemas.microsoft.com/office/drawing/2014/main" id="{39AABC49-15FE-4135-8E83-781B4C79E9C4}"/>
              </a:ext>
            </a:extLst>
          </p:cNvPr>
          <p:cNvGrpSpPr/>
          <p:nvPr/>
        </p:nvGrpSpPr>
        <p:grpSpPr>
          <a:xfrm rot="5400000">
            <a:off x="4993942" y="5300855"/>
            <a:ext cx="806220" cy="705747"/>
            <a:chOff x="9848816" y="1825947"/>
            <a:chExt cx="1005908" cy="1038188"/>
          </a:xfrm>
          <a:solidFill>
            <a:srgbClr val="7757A1"/>
          </a:solidFill>
        </p:grpSpPr>
        <p:sp>
          <p:nvSpPr>
            <p:cNvPr id="184" name="Rectangle 183">
              <a:extLst>
                <a:ext uri="{FF2B5EF4-FFF2-40B4-BE49-F238E27FC236}">
                  <a16:creationId xmlns:a16="http://schemas.microsoft.com/office/drawing/2014/main" id="{9DAE4745-D2A6-44DD-B5C4-941DC07191B2}"/>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1</a:t>
              </a:r>
            </a:p>
          </p:txBody>
        </p:sp>
        <p:sp>
          <p:nvSpPr>
            <p:cNvPr id="185" name="Rectangle 184">
              <a:extLst>
                <a:ext uri="{FF2B5EF4-FFF2-40B4-BE49-F238E27FC236}">
                  <a16:creationId xmlns:a16="http://schemas.microsoft.com/office/drawing/2014/main" id="{69B92130-2B7F-4C2C-A67F-764EA398FED9}"/>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2</a:t>
              </a:r>
            </a:p>
          </p:txBody>
        </p:sp>
        <p:sp>
          <p:nvSpPr>
            <p:cNvPr id="186" name="Rectangle 185">
              <a:extLst>
                <a:ext uri="{FF2B5EF4-FFF2-40B4-BE49-F238E27FC236}">
                  <a16:creationId xmlns:a16="http://schemas.microsoft.com/office/drawing/2014/main" id="{D68C2497-3832-4F99-82A0-CFA9C892DE46}"/>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3</a:t>
              </a:r>
            </a:p>
          </p:txBody>
        </p:sp>
      </p:grpSp>
      <p:cxnSp>
        <p:nvCxnSpPr>
          <p:cNvPr id="187" name="Straight Connector 186">
            <a:extLst>
              <a:ext uri="{FF2B5EF4-FFF2-40B4-BE49-F238E27FC236}">
                <a16:creationId xmlns:a16="http://schemas.microsoft.com/office/drawing/2014/main" id="{6B1E8EDC-6F33-42D9-B7F9-7D1EBCC1D494}"/>
              </a:ext>
            </a:extLst>
          </p:cNvPr>
          <p:cNvCxnSpPr>
            <a:cxnSpLocks/>
          </p:cNvCxnSpPr>
          <p:nvPr/>
        </p:nvCxnSpPr>
        <p:spPr>
          <a:xfrm flipH="1">
            <a:off x="5682587" y="5605179"/>
            <a:ext cx="1721" cy="401901"/>
          </a:xfrm>
          <a:prstGeom prst="line">
            <a:avLst/>
          </a:prstGeom>
        </p:spPr>
        <p:style>
          <a:lnRef idx="1">
            <a:schemeClr val="accent1"/>
          </a:lnRef>
          <a:fillRef idx="0">
            <a:schemeClr val="accent1"/>
          </a:fillRef>
          <a:effectRef idx="0">
            <a:schemeClr val="accent1"/>
          </a:effectRef>
          <a:fontRef idx="minor">
            <a:schemeClr val="tx1"/>
          </a:fontRef>
        </p:style>
      </p:cxnSp>
      <p:sp>
        <p:nvSpPr>
          <p:cNvPr id="188" name="Rectangle 187">
            <a:extLst>
              <a:ext uri="{FF2B5EF4-FFF2-40B4-BE49-F238E27FC236}">
                <a16:creationId xmlns:a16="http://schemas.microsoft.com/office/drawing/2014/main" id="{5F7A8AF1-D63A-4A73-AC15-1387CE4FF7EC}"/>
              </a:ext>
            </a:extLst>
          </p:cNvPr>
          <p:cNvSpPr/>
          <p:nvPr/>
        </p:nvSpPr>
        <p:spPr>
          <a:xfrm>
            <a:off x="5831438" y="4656844"/>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Committee</a:t>
            </a:r>
            <a:r>
              <a:rPr kumimoji="0" lang="en-US" sz="1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Chair </a:t>
            </a:r>
          </a:p>
          <a:p>
            <a:pPr marL="0" marR="0" lvl="0" indent="0" algn="ctr" defTabSz="466725" rtl="0" eaLnBrk="1" fontAlgn="auto" latinLnBrk="0" hangingPunct="1">
              <a:lnSpc>
                <a:spcPct val="90000"/>
              </a:lnSpc>
              <a:spcBef>
                <a:spcPct val="0"/>
              </a:spcBef>
              <a:spcAft>
                <a:spcPct val="35000"/>
              </a:spcAft>
              <a:buClrTx/>
              <a:buSzTx/>
              <a:buFontTx/>
              <a:buNone/>
              <a:tabLst/>
              <a:defRPr/>
            </a:pPr>
            <a:r>
              <a:rPr lang="en-US" sz="1000" b="1" dirty="0">
                <a:solidFill>
                  <a:prstClr val="white"/>
                </a:solidFill>
                <a:latin typeface="Calibri" panose="020F0502020204030204"/>
              </a:rPr>
              <a:t>Area 2</a:t>
            </a: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cxnSp>
        <p:nvCxnSpPr>
          <p:cNvPr id="189" name="Straight Connector 188">
            <a:extLst>
              <a:ext uri="{FF2B5EF4-FFF2-40B4-BE49-F238E27FC236}">
                <a16:creationId xmlns:a16="http://schemas.microsoft.com/office/drawing/2014/main" id="{93F03641-BBCD-4F0F-B9DE-28EEA5FAEAE6}"/>
              </a:ext>
            </a:extLst>
          </p:cNvPr>
          <p:cNvCxnSpPr>
            <a:cxnSpLocks/>
          </p:cNvCxnSpPr>
          <p:nvPr/>
        </p:nvCxnSpPr>
        <p:spPr>
          <a:xfrm flipH="1">
            <a:off x="6319422" y="5452779"/>
            <a:ext cx="1721" cy="401901"/>
          </a:xfrm>
          <a:prstGeom prst="line">
            <a:avLst/>
          </a:prstGeom>
        </p:spPr>
        <p:style>
          <a:lnRef idx="1">
            <a:schemeClr val="accent1"/>
          </a:lnRef>
          <a:fillRef idx="0">
            <a:schemeClr val="accent1"/>
          </a:fillRef>
          <a:effectRef idx="0">
            <a:schemeClr val="accent1"/>
          </a:effectRef>
          <a:fontRef idx="minor">
            <a:schemeClr val="tx1"/>
          </a:fontRef>
        </p:style>
      </p:cxnSp>
      <p:grpSp>
        <p:nvGrpSpPr>
          <p:cNvPr id="190" name="Group 189">
            <a:extLst>
              <a:ext uri="{FF2B5EF4-FFF2-40B4-BE49-F238E27FC236}">
                <a16:creationId xmlns:a16="http://schemas.microsoft.com/office/drawing/2014/main" id="{8E56F290-3874-4933-947F-D82B6D7AB857}"/>
              </a:ext>
            </a:extLst>
          </p:cNvPr>
          <p:cNvGrpSpPr/>
          <p:nvPr/>
        </p:nvGrpSpPr>
        <p:grpSpPr>
          <a:xfrm rot="5400000">
            <a:off x="5783177" y="5300855"/>
            <a:ext cx="806220" cy="705747"/>
            <a:chOff x="9848816" y="1825947"/>
            <a:chExt cx="1005908" cy="1038188"/>
          </a:xfrm>
          <a:solidFill>
            <a:srgbClr val="7757A1"/>
          </a:solidFill>
        </p:grpSpPr>
        <p:sp>
          <p:nvSpPr>
            <p:cNvPr id="191" name="Rectangle 190">
              <a:extLst>
                <a:ext uri="{FF2B5EF4-FFF2-40B4-BE49-F238E27FC236}">
                  <a16:creationId xmlns:a16="http://schemas.microsoft.com/office/drawing/2014/main" id="{DC13F106-C0A4-48CE-98FD-14DD9E4439EE}"/>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1</a:t>
              </a:r>
            </a:p>
          </p:txBody>
        </p:sp>
        <p:sp>
          <p:nvSpPr>
            <p:cNvPr id="192" name="Rectangle 191">
              <a:extLst>
                <a:ext uri="{FF2B5EF4-FFF2-40B4-BE49-F238E27FC236}">
                  <a16:creationId xmlns:a16="http://schemas.microsoft.com/office/drawing/2014/main" id="{40E5EC1A-9A7D-4A01-A437-8CF1A6CE0DAD}"/>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2</a:t>
              </a:r>
            </a:p>
          </p:txBody>
        </p:sp>
        <p:sp>
          <p:nvSpPr>
            <p:cNvPr id="193" name="Rectangle 192">
              <a:extLst>
                <a:ext uri="{FF2B5EF4-FFF2-40B4-BE49-F238E27FC236}">
                  <a16:creationId xmlns:a16="http://schemas.microsoft.com/office/drawing/2014/main" id="{6975480B-F023-4363-8B0E-610A36B7979D}"/>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3</a:t>
              </a:r>
            </a:p>
          </p:txBody>
        </p:sp>
      </p:grpSp>
      <p:sp>
        <p:nvSpPr>
          <p:cNvPr id="194" name="Rectangle 193">
            <a:extLst>
              <a:ext uri="{FF2B5EF4-FFF2-40B4-BE49-F238E27FC236}">
                <a16:creationId xmlns:a16="http://schemas.microsoft.com/office/drawing/2014/main" id="{78E7332E-7134-4B2D-A8D0-85871403FB99}"/>
              </a:ext>
            </a:extLst>
          </p:cNvPr>
          <p:cNvSpPr/>
          <p:nvPr/>
        </p:nvSpPr>
        <p:spPr>
          <a:xfrm>
            <a:off x="6635546" y="4656844"/>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Committee</a:t>
            </a:r>
            <a:r>
              <a:rPr kumimoji="0" lang="en-US" sz="1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Chair</a:t>
            </a:r>
          </a:p>
          <a:p>
            <a:pPr marL="0" marR="0" lvl="0" indent="0" algn="ctr" defTabSz="466725" rtl="0" eaLnBrk="1" fontAlgn="auto" latinLnBrk="0" hangingPunct="1">
              <a:lnSpc>
                <a:spcPct val="90000"/>
              </a:lnSpc>
              <a:spcBef>
                <a:spcPct val="0"/>
              </a:spcBef>
              <a:spcAft>
                <a:spcPct val="35000"/>
              </a:spcAft>
              <a:buClrTx/>
              <a:buSzTx/>
              <a:buFontTx/>
              <a:buNone/>
              <a:tabLst/>
              <a:defRPr/>
            </a:pPr>
            <a:r>
              <a:rPr lang="en-US" sz="1000" b="1" dirty="0">
                <a:solidFill>
                  <a:prstClr val="white"/>
                </a:solidFill>
                <a:latin typeface="Calibri" panose="020F0502020204030204"/>
              </a:rPr>
              <a:t>Area 3</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cxnSp>
        <p:nvCxnSpPr>
          <p:cNvPr id="195" name="Straight Connector 194">
            <a:extLst>
              <a:ext uri="{FF2B5EF4-FFF2-40B4-BE49-F238E27FC236}">
                <a16:creationId xmlns:a16="http://schemas.microsoft.com/office/drawing/2014/main" id="{82D5AD2F-3559-4EFF-ADFD-0A50B57670B4}"/>
              </a:ext>
            </a:extLst>
          </p:cNvPr>
          <p:cNvCxnSpPr>
            <a:cxnSpLocks/>
          </p:cNvCxnSpPr>
          <p:nvPr/>
        </p:nvCxnSpPr>
        <p:spPr>
          <a:xfrm flipH="1">
            <a:off x="7123530" y="5452779"/>
            <a:ext cx="1721" cy="401901"/>
          </a:xfrm>
          <a:prstGeom prst="line">
            <a:avLst/>
          </a:prstGeom>
        </p:spPr>
        <p:style>
          <a:lnRef idx="1">
            <a:schemeClr val="accent1"/>
          </a:lnRef>
          <a:fillRef idx="0">
            <a:schemeClr val="accent1"/>
          </a:fillRef>
          <a:effectRef idx="0">
            <a:schemeClr val="accent1"/>
          </a:effectRef>
          <a:fontRef idx="minor">
            <a:schemeClr val="tx1"/>
          </a:fontRef>
        </p:style>
      </p:cxnSp>
      <p:grpSp>
        <p:nvGrpSpPr>
          <p:cNvPr id="196" name="Group 195">
            <a:extLst>
              <a:ext uri="{FF2B5EF4-FFF2-40B4-BE49-F238E27FC236}">
                <a16:creationId xmlns:a16="http://schemas.microsoft.com/office/drawing/2014/main" id="{E6B79857-225B-4C8D-B050-ADF417A3F901}"/>
              </a:ext>
            </a:extLst>
          </p:cNvPr>
          <p:cNvGrpSpPr/>
          <p:nvPr/>
        </p:nvGrpSpPr>
        <p:grpSpPr>
          <a:xfrm rot="5400000">
            <a:off x="6587285" y="5300855"/>
            <a:ext cx="806220" cy="705747"/>
            <a:chOff x="9848816" y="1825947"/>
            <a:chExt cx="1005908" cy="1038188"/>
          </a:xfrm>
          <a:solidFill>
            <a:srgbClr val="7757A1"/>
          </a:solidFill>
        </p:grpSpPr>
        <p:sp>
          <p:nvSpPr>
            <p:cNvPr id="197" name="Rectangle 196">
              <a:extLst>
                <a:ext uri="{FF2B5EF4-FFF2-40B4-BE49-F238E27FC236}">
                  <a16:creationId xmlns:a16="http://schemas.microsoft.com/office/drawing/2014/main" id="{29FF420F-598C-4733-88DB-C7F2042165DB}"/>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1</a:t>
              </a:r>
            </a:p>
          </p:txBody>
        </p:sp>
        <p:sp>
          <p:nvSpPr>
            <p:cNvPr id="198" name="Rectangle 197">
              <a:extLst>
                <a:ext uri="{FF2B5EF4-FFF2-40B4-BE49-F238E27FC236}">
                  <a16:creationId xmlns:a16="http://schemas.microsoft.com/office/drawing/2014/main" id="{C82C858E-E438-4F2D-9E2C-36651FF78D0D}"/>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2</a:t>
              </a:r>
            </a:p>
          </p:txBody>
        </p:sp>
        <p:sp>
          <p:nvSpPr>
            <p:cNvPr id="199" name="Rectangle 198">
              <a:extLst>
                <a:ext uri="{FF2B5EF4-FFF2-40B4-BE49-F238E27FC236}">
                  <a16:creationId xmlns:a16="http://schemas.microsoft.com/office/drawing/2014/main" id="{188D4FC5-FE79-4299-AE92-CDF7B663329B}"/>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Liaison 3</a:t>
              </a:r>
            </a:p>
          </p:txBody>
        </p:sp>
      </p:grpSp>
      <p:sp>
        <p:nvSpPr>
          <p:cNvPr id="200" name="TextBox 199">
            <a:extLst>
              <a:ext uri="{FF2B5EF4-FFF2-40B4-BE49-F238E27FC236}">
                <a16:creationId xmlns:a16="http://schemas.microsoft.com/office/drawing/2014/main" id="{BE323403-D620-4A8C-8EE0-1CD0119DB891}"/>
              </a:ext>
            </a:extLst>
          </p:cNvPr>
          <p:cNvSpPr txBox="1"/>
          <p:nvPr/>
        </p:nvSpPr>
        <p:spPr>
          <a:xfrm>
            <a:off x="4914461" y="4410623"/>
            <a:ext cx="971550" cy="246221"/>
          </a:xfrm>
          <a:prstGeom prst="rect">
            <a:avLst/>
          </a:prstGeom>
          <a:noFill/>
        </p:spPr>
        <p:txBody>
          <a:bodyPr wrap="square" rtlCol="0">
            <a:spAutoFit/>
          </a:bodyPr>
          <a:lstStyle/>
          <a:p>
            <a:pPr algn="ctr"/>
            <a:r>
              <a:rPr lang="en-US" sz="1000" dirty="0"/>
              <a:t>Committee 1</a:t>
            </a:r>
          </a:p>
        </p:txBody>
      </p:sp>
      <p:sp>
        <p:nvSpPr>
          <p:cNvPr id="201" name="TextBox 200">
            <a:extLst>
              <a:ext uri="{FF2B5EF4-FFF2-40B4-BE49-F238E27FC236}">
                <a16:creationId xmlns:a16="http://schemas.microsoft.com/office/drawing/2014/main" id="{966D9948-87DA-4F07-A45D-0C2DD5840299}"/>
              </a:ext>
            </a:extLst>
          </p:cNvPr>
          <p:cNvSpPr txBox="1"/>
          <p:nvPr/>
        </p:nvSpPr>
        <p:spPr>
          <a:xfrm>
            <a:off x="5675121" y="4410622"/>
            <a:ext cx="971550" cy="246221"/>
          </a:xfrm>
          <a:prstGeom prst="rect">
            <a:avLst/>
          </a:prstGeom>
          <a:noFill/>
        </p:spPr>
        <p:txBody>
          <a:bodyPr wrap="square" rtlCol="0">
            <a:spAutoFit/>
          </a:bodyPr>
          <a:lstStyle/>
          <a:p>
            <a:pPr algn="ctr"/>
            <a:r>
              <a:rPr lang="en-US" sz="1000" dirty="0"/>
              <a:t>Committee 2</a:t>
            </a:r>
          </a:p>
        </p:txBody>
      </p:sp>
      <p:sp>
        <p:nvSpPr>
          <p:cNvPr id="202" name="TextBox 201">
            <a:extLst>
              <a:ext uri="{FF2B5EF4-FFF2-40B4-BE49-F238E27FC236}">
                <a16:creationId xmlns:a16="http://schemas.microsoft.com/office/drawing/2014/main" id="{93AF35FB-B361-46E0-A482-4F8CF8F0474E}"/>
              </a:ext>
            </a:extLst>
          </p:cNvPr>
          <p:cNvSpPr txBox="1"/>
          <p:nvPr/>
        </p:nvSpPr>
        <p:spPr>
          <a:xfrm>
            <a:off x="6507804" y="4410622"/>
            <a:ext cx="971550" cy="246221"/>
          </a:xfrm>
          <a:prstGeom prst="rect">
            <a:avLst/>
          </a:prstGeom>
          <a:noFill/>
        </p:spPr>
        <p:txBody>
          <a:bodyPr wrap="square" rtlCol="0">
            <a:spAutoFit/>
          </a:bodyPr>
          <a:lstStyle/>
          <a:p>
            <a:pPr algn="ctr"/>
            <a:r>
              <a:rPr lang="en-US" sz="1000" dirty="0"/>
              <a:t>Committee 3</a:t>
            </a:r>
          </a:p>
        </p:txBody>
      </p:sp>
      <p:sp>
        <p:nvSpPr>
          <p:cNvPr id="203" name="Rectangle 202">
            <a:extLst>
              <a:ext uri="{FF2B5EF4-FFF2-40B4-BE49-F238E27FC236}">
                <a16:creationId xmlns:a16="http://schemas.microsoft.com/office/drawing/2014/main" id="{649245D8-A70F-4D8B-85B4-A1C48DE0059B}"/>
              </a:ext>
            </a:extLst>
          </p:cNvPr>
          <p:cNvSpPr/>
          <p:nvPr/>
        </p:nvSpPr>
        <p:spPr>
          <a:xfrm>
            <a:off x="7834311" y="4650357"/>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Committee</a:t>
            </a:r>
            <a:r>
              <a:rPr kumimoji="0" lang="en-US" sz="1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Chair</a:t>
            </a:r>
          </a:p>
          <a:p>
            <a:pPr marL="0" marR="0" lvl="0" indent="0" algn="ctr" defTabSz="466725" rtl="0" eaLnBrk="1" fontAlgn="auto" latinLnBrk="0" hangingPunct="1">
              <a:lnSpc>
                <a:spcPct val="90000"/>
              </a:lnSpc>
              <a:spcBef>
                <a:spcPct val="0"/>
              </a:spcBef>
              <a:spcAft>
                <a:spcPct val="35000"/>
              </a:spcAft>
              <a:buClrTx/>
              <a:buSzTx/>
              <a:buFontTx/>
              <a:buNone/>
              <a:tabLst/>
              <a:defRPr/>
            </a:pPr>
            <a:r>
              <a:rPr lang="en-US" sz="1000" b="1" dirty="0">
                <a:solidFill>
                  <a:prstClr val="white"/>
                </a:solidFill>
                <a:latin typeface="Calibri" panose="020F0502020204030204"/>
              </a:rPr>
              <a:t>Area 1</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grpSp>
        <p:nvGrpSpPr>
          <p:cNvPr id="205" name="Group 204">
            <a:extLst>
              <a:ext uri="{FF2B5EF4-FFF2-40B4-BE49-F238E27FC236}">
                <a16:creationId xmlns:a16="http://schemas.microsoft.com/office/drawing/2014/main" id="{781B287F-73CC-4567-95C9-09E709E090F5}"/>
              </a:ext>
            </a:extLst>
          </p:cNvPr>
          <p:cNvGrpSpPr/>
          <p:nvPr/>
        </p:nvGrpSpPr>
        <p:grpSpPr>
          <a:xfrm rot="5400000">
            <a:off x="7786050" y="5294368"/>
            <a:ext cx="806220" cy="705747"/>
            <a:chOff x="9848816" y="1825947"/>
            <a:chExt cx="1005908" cy="1038188"/>
          </a:xfrm>
          <a:solidFill>
            <a:srgbClr val="7757A1"/>
          </a:solidFill>
        </p:grpSpPr>
        <p:sp>
          <p:nvSpPr>
            <p:cNvPr id="206" name="Rectangle 205">
              <a:extLst>
                <a:ext uri="{FF2B5EF4-FFF2-40B4-BE49-F238E27FC236}">
                  <a16:creationId xmlns:a16="http://schemas.microsoft.com/office/drawing/2014/main" id="{B0A4A3F0-C872-4203-9C18-BEF54FAB7DFE}"/>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Ambassador 1</a:t>
              </a:r>
            </a:p>
          </p:txBody>
        </p:sp>
        <p:sp>
          <p:nvSpPr>
            <p:cNvPr id="207" name="Rectangle 206">
              <a:extLst>
                <a:ext uri="{FF2B5EF4-FFF2-40B4-BE49-F238E27FC236}">
                  <a16:creationId xmlns:a16="http://schemas.microsoft.com/office/drawing/2014/main" id="{5229AE2B-C2CF-4656-B15C-3731BE468821}"/>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Ambassador 2</a:t>
              </a:r>
            </a:p>
          </p:txBody>
        </p:sp>
        <p:sp>
          <p:nvSpPr>
            <p:cNvPr id="208" name="Rectangle 207">
              <a:extLst>
                <a:ext uri="{FF2B5EF4-FFF2-40B4-BE49-F238E27FC236}">
                  <a16:creationId xmlns:a16="http://schemas.microsoft.com/office/drawing/2014/main" id="{F42ADF21-F5BF-4AC1-A0C8-32C0B470A5FC}"/>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Ambassador 3</a:t>
              </a:r>
            </a:p>
          </p:txBody>
        </p:sp>
      </p:grpSp>
      <p:sp>
        <p:nvSpPr>
          <p:cNvPr id="210" name="Rectangle 209">
            <a:extLst>
              <a:ext uri="{FF2B5EF4-FFF2-40B4-BE49-F238E27FC236}">
                <a16:creationId xmlns:a16="http://schemas.microsoft.com/office/drawing/2014/main" id="{F14344BA-517C-4A28-9358-C4F4FA5E070A}"/>
              </a:ext>
            </a:extLst>
          </p:cNvPr>
          <p:cNvSpPr/>
          <p:nvPr/>
        </p:nvSpPr>
        <p:spPr>
          <a:xfrm>
            <a:off x="8623546" y="4650357"/>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Committee</a:t>
            </a:r>
            <a:r>
              <a:rPr kumimoji="0" lang="en-US" sz="1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Chair </a:t>
            </a:r>
          </a:p>
          <a:p>
            <a:pPr marL="0" marR="0" lvl="0" indent="0" algn="ctr" defTabSz="466725" rtl="0" eaLnBrk="1" fontAlgn="auto" latinLnBrk="0" hangingPunct="1">
              <a:lnSpc>
                <a:spcPct val="90000"/>
              </a:lnSpc>
              <a:spcBef>
                <a:spcPct val="0"/>
              </a:spcBef>
              <a:spcAft>
                <a:spcPct val="35000"/>
              </a:spcAft>
              <a:buClrTx/>
              <a:buSzTx/>
              <a:buFontTx/>
              <a:buNone/>
              <a:tabLst/>
              <a:defRPr/>
            </a:pPr>
            <a:r>
              <a:rPr lang="en-US" sz="1000" b="1" dirty="0">
                <a:solidFill>
                  <a:prstClr val="white"/>
                </a:solidFill>
                <a:latin typeface="Calibri" panose="020F0502020204030204"/>
              </a:rPr>
              <a:t>Area 2</a:t>
            </a: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grpSp>
        <p:nvGrpSpPr>
          <p:cNvPr id="212" name="Group 211">
            <a:extLst>
              <a:ext uri="{FF2B5EF4-FFF2-40B4-BE49-F238E27FC236}">
                <a16:creationId xmlns:a16="http://schemas.microsoft.com/office/drawing/2014/main" id="{F8182786-F6F0-4514-A883-A000ED5D0393}"/>
              </a:ext>
            </a:extLst>
          </p:cNvPr>
          <p:cNvGrpSpPr/>
          <p:nvPr/>
        </p:nvGrpSpPr>
        <p:grpSpPr>
          <a:xfrm rot="5400000">
            <a:off x="8575285" y="5294368"/>
            <a:ext cx="806220" cy="705747"/>
            <a:chOff x="9848816" y="1825947"/>
            <a:chExt cx="1005908" cy="1038188"/>
          </a:xfrm>
          <a:solidFill>
            <a:srgbClr val="7757A1"/>
          </a:solidFill>
        </p:grpSpPr>
        <p:sp>
          <p:nvSpPr>
            <p:cNvPr id="213" name="Rectangle 212">
              <a:extLst>
                <a:ext uri="{FF2B5EF4-FFF2-40B4-BE49-F238E27FC236}">
                  <a16:creationId xmlns:a16="http://schemas.microsoft.com/office/drawing/2014/main" id="{9CF0195F-3F96-4EC6-BA99-D42E7772C65C}"/>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Ambassador 1</a:t>
              </a:r>
            </a:p>
          </p:txBody>
        </p:sp>
        <p:sp>
          <p:nvSpPr>
            <p:cNvPr id="214" name="Rectangle 213">
              <a:extLst>
                <a:ext uri="{FF2B5EF4-FFF2-40B4-BE49-F238E27FC236}">
                  <a16:creationId xmlns:a16="http://schemas.microsoft.com/office/drawing/2014/main" id="{4C1EFE12-2973-485F-A6FC-F2C38FCDB5EB}"/>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Ambassador 2</a:t>
              </a:r>
            </a:p>
          </p:txBody>
        </p:sp>
        <p:sp>
          <p:nvSpPr>
            <p:cNvPr id="215" name="Rectangle 214">
              <a:extLst>
                <a:ext uri="{FF2B5EF4-FFF2-40B4-BE49-F238E27FC236}">
                  <a16:creationId xmlns:a16="http://schemas.microsoft.com/office/drawing/2014/main" id="{E1343B9B-F755-4057-9DF2-CF57EE62D743}"/>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Ambassador 3</a:t>
              </a:r>
            </a:p>
          </p:txBody>
        </p:sp>
      </p:grpSp>
      <p:sp>
        <p:nvSpPr>
          <p:cNvPr id="216" name="Rectangle 215">
            <a:extLst>
              <a:ext uri="{FF2B5EF4-FFF2-40B4-BE49-F238E27FC236}">
                <a16:creationId xmlns:a16="http://schemas.microsoft.com/office/drawing/2014/main" id="{120BD0C6-70C1-40D7-A120-9325A3138500}"/>
              </a:ext>
            </a:extLst>
          </p:cNvPr>
          <p:cNvSpPr/>
          <p:nvPr/>
        </p:nvSpPr>
        <p:spPr>
          <a:xfrm>
            <a:off x="9427654" y="4650357"/>
            <a:ext cx="716066" cy="496035"/>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Committee</a:t>
            </a:r>
            <a:r>
              <a:rPr kumimoji="0" lang="en-US" sz="1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Chair </a:t>
            </a:r>
          </a:p>
          <a:p>
            <a:pPr marL="0" marR="0" lvl="0" indent="0" algn="ctr" defTabSz="466725" rtl="0" eaLnBrk="1" fontAlgn="auto" latinLnBrk="0" hangingPunct="1">
              <a:lnSpc>
                <a:spcPct val="90000"/>
              </a:lnSpc>
              <a:spcBef>
                <a:spcPct val="0"/>
              </a:spcBef>
              <a:spcAft>
                <a:spcPct val="35000"/>
              </a:spcAft>
              <a:buClrTx/>
              <a:buSzTx/>
              <a:buFontTx/>
              <a:buNone/>
              <a:tabLst/>
              <a:defRPr/>
            </a:pPr>
            <a:r>
              <a:rPr lang="en-US" sz="1000" b="1" dirty="0">
                <a:solidFill>
                  <a:prstClr val="white"/>
                </a:solidFill>
                <a:latin typeface="Calibri" panose="020F0502020204030204"/>
              </a:rPr>
              <a:t>Area 3</a:t>
            </a: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cxnSp>
        <p:nvCxnSpPr>
          <p:cNvPr id="217" name="Straight Connector 216">
            <a:extLst>
              <a:ext uri="{FF2B5EF4-FFF2-40B4-BE49-F238E27FC236}">
                <a16:creationId xmlns:a16="http://schemas.microsoft.com/office/drawing/2014/main" id="{44A3A57D-DF03-4212-983D-6269EAD8A063}"/>
              </a:ext>
            </a:extLst>
          </p:cNvPr>
          <p:cNvCxnSpPr>
            <a:cxnSpLocks/>
          </p:cNvCxnSpPr>
          <p:nvPr/>
        </p:nvCxnSpPr>
        <p:spPr>
          <a:xfrm flipH="1">
            <a:off x="9915638" y="5446292"/>
            <a:ext cx="1721" cy="401901"/>
          </a:xfrm>
          <a:prstGeom prst="line">
            <a:avLst/>
          </a:prstGeom>
        </p:spPr>
        <p:style>
          <a:lnRef idx="1">
            <a:schemeClr val="accent1"/>
          </a:lnRef>
          <a:fillRef idx="0">
            <a:schemeClr val="accent1"/>
          </a:fillRef>
          <a:effectRef idx="0">
            <a:schemeClr val="accent1"/>
          </a:effectRef>
          <a:fontRef idx="minor">
            <a:schemeClr val="tx1"/>
          </a:fontRef>
        </p:style>
      </p:cxnSp>
      <p:grpSp>
        <p:nvGrpSpPr>
          <p:cNvPr id="218" name="Group 217">
            <a:extLst>
              <a:ext uri="{FF2B5EF4-FFF2-40B4-BE49-F238E27FC236}">
                <a16:creationId xmlns:a16="http://schemas.microsoft.com/office/drawing/2014/main" id="{844E5A2F-D853-4E97-B81C-2169F67C0753}"/>
              </a:ext>
            </a:extLst>
          </p:cNvPr>
          <p:cNvGrpSpPr/>
          <p:nvPr/>
        </p:nvGrpSpPr>
        <p:grpSpPr>
          <a:xfrm rot="5400000">
            <a:off x="9379393" y="5294368"/>
            <a:ext cx="806220" cy="705747"/>
            <a:chOff x="9848816" y="1825947"/>
            <a:chExt cx="1005908" cy="1038188"/>
          </a:xfrm>
          <a:solidFill>
            <a:srgbClr val="7757A1"/>
          </a:solidFill>
        </p:grpSpPr>
        <p:sp>
          <p:nvSpPr>
            <p:cNvPr id="219" name="Rectangle 218">
              <a:extLst>
                <a:ext uri="{FF2B5EF4-FFF2-40B4-BE49-F238E27FC236}">
                  <a16:creationId xmlns:a16="http://schemas.microsoft.com/office/drawing/2014/main" id="{5C01F5B6-D745-452B-A6B8-42A051C4358A}"/>
                </a:ext>
              </a:extLst>
            </p:cNvPr>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Ambassador 1</a:t>
              </a:r>
            </a:p>
          </p:txBody>
        </p:sp>
        <p:sp>
          <p:nvSpPr>
            <p:cNvPr id="220" name="Rectangle 219">
              <a:extLst>
                <a:ext uri="{FF2B5EF4-FFF2-40B4-BE49-F238E27FC236}">
                  <a16:creationId xmlns:a16="http://schemas.microsoft.com/office/drawing/2014/main" id="{257405DB-527A-49FB-9E45-925E5B153F19}"/>
                </a:ext>
              </a:extLst>
            </p:cNvPr>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Ambassador 2</a:t>
              </a:r>
            </a:p>
          </p:txBody>
        </p:sp>
        <p:sp>
          <p:nvSpPr>
            <p:cNvPr id="221" name="Rectangle 220">
              <a:extLst>
                <a:ext uri="{FF2B5EF4-FFF2-40B4-BE49-F238E27FC236}">
                  <a16:creationId xmlns:a16="http://schemas.microsoft.com/office/drawing/2014/main" id="{EBEB83CA-FCBD-4DEC-BBC6-9D074F84720F}"/>
                </a:ext>
              </a:extLst>
            </p:cNvPr>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Ambassador 3</a:t>
              </a:r>
            </a:p>
          </p:txBody>
        </p:sp>
      </p:grpSp>
      <p:sp>
        <p:nvSpPr>
          <p:cNvPr id="222" name="TextBox 221">
            <a:extLst>
              <a:ext uri="{FF2B5EF4-FFF2-40B4-BE49-F238E27FC236}">
                <a16:creationId xmlns:a16="http://schemas.microsoft.com/office/drawing/2014/main" id="{77F3676E-3C89-49F8-AC88-C780EE96501A}"/>
              </a:ext>
            </a:extLst>
          </p:cNvPr>
          <p:cNvSpPr txBox="1"/>
          <p:nvPr/>
        </p:nvSpPr>
        <p:spPr>
          <a:xfrm>
            <a:off x="7706569" y="4404136"/>
            <a:ext cx="971550" cy="246221"/>
          </a:xfrm>
          <a:prstGeom prst="rect">
            <a:avLst/>
          </a:prstGeom>
          <a:noFill/>
        </p:spPr>
        <p:txBody>
          <a:bodyPr wrap="square" rtlCol="0">
            <a:spAutoFit/>
          </a:bodyPr>
          <a:lstStyle/>
          <a:p>
            <a:pPr algn="ctr"/>
            <a:r>
              <a:rPr lang="en-US" sz="1000" dirty="0"/>
              <a:t>Committee 1</a:t>
            </a:r>
          </a:p>
        </p:txBody>
      </p:sp>
      <p:sp>
        <p:nvSpPr>
          <p:cNvPr id="223" name="TextBox 222">
            <a:extLst>
              <a:ext uri="{FF2B5EF4-FFF2-40B4-BE49-F238E27FC236}">
                <a16:creationId xmlns:a16="http://schemas.microsoft.com/office/drawing/2014/main" id="{02DF7D53-C387-43E6-8B42-A13E0D7C155F}"/>
              </a:ext>
            </a:extLst>
          </p:cNvPr>
          <p:cNvSpPr txBox="1"/>
          <p:nvPr/>
        </p:nvSpPr>
        <p:spPr>
          <a:xfrm>
            <a:off x="8495804" y="4404135"/>
            <a:ext cx="971550" cy="246221"/>
          </a:xfrm>
          <a:prstGeom prst="rect">
            <a:avLst/>
          </a:prstGeom>
          <a:noFill/>
        </p:spPr>
        <p:txBody>
          <a:bodyPr wrap="square" rtlCol="0">
            <a:spAutoFit/>
          </a:bodyPr>
          <a:lstStyle/>
          <a:p>
            <a:pPr algn="ctr"/>
            <a:r>
              <a:rPr lang="en-US" sz="1000" dirty="0"/>
              <a:t>Committee 2</a:t>
            </a:r>
          </a:p>
        </p:txBody>
      </p:sp>
      <p:sp>
        <p:nvSpPr>
          <p:cNvPr id="224" name="TextBox 223">
            <a:extLst>
              <a:ext uri="{FF2B5EF4-FFF2-40B4-BE49-F238E27FC236}">
                <a16:creationId xmlns:a16="http://schemas.microsoft.com/office/drawing/2014/main" id="{29E35B70-B737-4FB7-B9CF-E1E2A6E951CA}"/>
              </a:ext>
            </a:extLst>
          </p:cNvPr>
          <p:cNvSpPr txBox="1"/>
          <p:nvPr/>
        </p:nvSpPr>
        <p:spPr>
          <a:xfrm>
            <a:off x="9299912" y="4404135"/>
            <a:ext cx="971550" cy="246221"/>
          </a:xfrm>
          <a:prstGeom prst="rect">
            <a:avLst/>
          </a:prstGeom>
          <a:noFill/>
        </p:spPr>
        <p:txBody>
          <a:bodyPr wrap="square" rtlCol="0">
            <a:spAutoFit/>
          </a:bodyPr>
          <a:lstStyle/>
          <a:p>
            <a:pPr algn="ctr"/>
            <a:r>
              <a:rPr lang="en-US" sz="1000" dirty="0"/>
              <a:t>Committee 3</a:t>
            </a:r>
          </a:p>
        </p:txBody>
      </p:sp>
      <p:cxnSp>
        <p:nvCxnSpPr>
          <p:cNvPr id="38" name="Connector: Elbow 37">
            <a:extLst>
              <a:ext uri="{FF2B5EF4-FFF2-40B4-BE49-F238E27FC236}">
                <a16:creationId xmlns:a16="http://schemas.microsoft.com/office/drawing/2014/main" id="{9A67BC03-8DCB-4D61-9BF4-693983B10EDC}"/>
              </a:ext>
            </a:extLst>
          </p:cNvPr>
          <p:cNvCxnSpPr>
            <a:cxnSpLocks/>
            <a:stCxn id="7" idx="2"/>
            <a:endCxn id="123" idx="0"/>
          </p:cNvCxnSpPr>
          <p:nvPr/>
        </p:nvCxnSpPr>
        <p:spPr>
          <a:xfrm rot="16200000" flipH="1">
            <a:off x="7102001" y="1599592"/>
            <a:ext cx="931245" cy="2826806"/>
          </a:xfrm>
          <a:prstGeom prst="bentConnector3">
            <a:avLst>
              <a:gd name="adj1" fmla="val 69434"/>
            </a:avLst>
          </a:prstGeom>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058402BE-77AB-4E72-A3CB-08AA7EFDBB79}"/>
              </a:ext>
            </a:extLst>
          </p:cNvPr>
          <p:cNvCxnSpPr>
            <a:cxnSpLocks/>
            <a:stCxn id="7" idx="2"/>
            <a:endCxn id="124" idx="1"/>
          </p:cNvCxnSpPr>
          <p:nvPr/>
        </p:nvCxnSpPr>
        <p:spPr>
          <a:xfrm rot="16200000" flipH="1">
            <a:off x="6535771" y="2165822"/>
            <a:ext cx="195892" cy="95899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41C46DD7-E99A-424F-A7EF-9B2C6BE445F5}"/>
              </a:ext>
            </a:extLst>
          </p:cNvPr>
          <p:cNvCxnSpPr>
            <a:cxnSpLocks/>
            <a:stCxn id="7" idx="2"/>
            <a:endCxn id="122" idx="0"/>
          </p:cNvCxnSpPr>
          <p:nvPr/>
        </p:nvCxnSpPr>
        <p:spPr>
          <a:xfrm rot="16200000" flipH="1">
            <a:off x="5700642" y="3000950"/>
            <a:ext cx="907781" cy="62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7E88DC66-9836-43A1-87AC-C76292AC8AFF}"/>
              </a:ext>
            </a:extLst>
          </p:cNvPr>
          <p:cNvCxnSpPr>
            <a:cxnSpLocks/>
            <a:endCxn id="47" idx="0"/>
          </p:cNvCxnSpPr>
          <p:nvPr/>
        </p:nvCxnSpPr>
        <p:spPr>
          <a:xfrm rot="10800000" flipV="1">
            <a:off x="3271989" y="3205124"/>
            <a:ext cx="2888745" cy="250029"/>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27" name="Connector: Elbow 226">
            <a:extLst>
              <a:ext uri="{FF2B5EF4-FFF2-40B4-BE49-F238E27FC236}">
                <a16:creationId xmlns:a16="http://schemas.microsoft.com/office/drawing/2014/main" id="{57B313C4-3E92-447B-A541-06995AED58A6}"/>
              </a:ext>
            </a:extLst>
          </p:cNvPr>
          <p:cNvCxnSpPr>
            <a:cxnSpLocks/>
            <a:stCxn id="47" idx="2"/>
            <a:endCxn id="36" idx="0"/>
          </p:cNvCxnSpPr>
          <p:nvPr/>
        </p:nvCxnSpPr>
        <p:spPr>
          <a:xfrm rot="5400000">
            <a:off x="2772548" y="3904696"/>
            <a:ext cx="213230" cy="78565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29" name="Connector: Elbow 228">
            <a:extLst>
              <a:ext uri="{FF2B5EF4-FFF2-40B4-BE49-F238E27FC236}">
                <a16:creationId xmlns:a16="http://schemas.microsoft.com/office/drawing/2014/main" id="{00C37857-29CA-4314-A9F8-8643B91AEF90}"/>
              </a:ext>
            </a:extLst>
          </p:cNvPr>
          <p:cNvCxnSpPr>
            <a:cxnSpLocks/>
          </p:cNvCxnSpPr>
          <p:nvPr/>
        </p:nvCxnSpPr>
        <p:spPr>
          <a:xfrm rot="5400000">
            <a:off x="5657871" y="3894687"/>
            <a:ext cx="213230" cy="78565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30" name="Connector: Elbow 229">
            <a:extLst>
              <a:ext uri="{FF2B5EF4-FFF2-40B4-BE49-F238E27FC236}">
                <a16:creationId xmlns:a16="http://schemas.microsoft.com/office/drawing/2014/main" id="{5EBDDB16-0895-4215-80A5-6BC1CA2E4E96}"/>
              </a:ext>
            </a:extLst>
          </p:cNvPr>
          <p:cNvCxnSpPr>
            <a:cxnSpLocks/>
          </p:cNvCxnSpPr>
          <p:nvPr/>
        </p:nvCxnSpPr>
        <p:spPr>
          <a:xfrm rot="5400000">
            <a:off x="8489576" y="3928160"/>
            <a:ext cx="213230" cy="78565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32" name="Connector: Elbow 231">
            <a:extLst>
              <a:ext uri="{FF2B5EF4-FFF2-40B4-BE49-F238E27FC236}">
                <a16:creationId xmlns:a16="http://schemas.microsoft.com/office/drawing/2014/main" id="{265326A0-A3D7-4BA5-AE0D-46A0E6F68EC9}"/>
              </a:ext>
            </a:extLst>
          </p:cNvPr>
          <p:cNvCxnSpPr>
            <a:cxnSpLocks/>
            <a:stCxn id="47" idx="2"/>
            <a:endCxn id="143" idx="0"/>
          </p:cNvCxnSpPr>
          <p:nvPr/>
        </p:nvCxnSpPr>
        <p:spPr>
          <a:xfrm rot="16200000" flipH="1">
            <a:off x="3167166" y="4295727"/>
            <a:ext cx="213229" cy="358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37" name="Connector: Elbow 236">
            <a:extLst>
              <a:ext uri="{FF2B5EF4-FFF2-40B4-BE49-F238E27FC236}">
                <a16:creationId xmlns:a16="http://schemas.microsoft.com/office/drawing/2014/main" id="{EF31C5F4-F056-4766-9401-25D9D311113F}"/>
              </a:ext>
            </a:extLst>
          </p:cNvPr>
          <p:cNvCxnSpPr>
            <a:cxnSpLocks/>
            <a:stCxn id="122" idx="2"/>
            <a:endCxn id="201" idx="0"/>
          </p:cNvCxnSpPr>
          <p:nvPr/>
        </p:nvCxnSpPr>
        <p:spPr>
          <a:xfrm rot="16200000" flipH="1">
            <a:off x="6048012" y="4297738"/>
            <a:ext cx="219716" cy="605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41" name="Connector: Elbow 240">
            <a:extLst>
              <a:ext uri="{FF2B5EF4-FFF2-40B4-BE49-F238E27FC236}">
                <a16:creationId xmlns:a16="http://schemas.microsoft.com/office/drawing/2014/main" id="{0AB6B217-1732-4148-BF12-56329B62CD42}"/>
              </a:ext>
            </a:extLst>
          </p:cNvPr>
          <p:cNvCxnSpPr>
            <a:cxnSpLocks/>
            <a:stCxn id="123" idx="2"/>
            <a:endCxn id="223" idx="0"/>
          </p:cNvCxnSpPr>
          <p:nvPr/>
        </p:nvCxnSpPr>
        <p:spPr>
          <a:xfrm rot="16200000" flipH="1">
            <a:off x="8886420" y="4308975"/>
            <a:ext cx="189765" cy="553"/>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44" name="Connector: Elbow 243">
            <a:extLst>
              <a:ext uri="{FF2B5EF4-FFF2-40B4-BE49-F238E27FC236}">
                <a16:creationId xmlns:a16="http://schemas.microsoft.com/office/drawing/2014/main" id="{ECF225A1-BDFD-499A-877F-69721E7263F8}"/>
              </a:ext>
            </a:extLst>
          </p:cNvPr>
          <p:cNvCxnSpPr>
            <a:cxnSpLocks/>
            <a:stCxn id="47" idx="2"/>
            <a:endCxn id="144" idx="0"/>
          </p:cNvCxnSpPr>
          <p:nvPr/>
        </p:nvCxnSpPr>
        <p:spPr>
          <a:xfrm rot="16200000" flipH="1">
            <a:off x="3569220" y="3893673"/>
            <a:ext cx="213229" cy="807693"/>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47" name="Connector: Elbow 246">
            <a:extLst>
              <a:ext uri="{FF2B5EF4-FFF2-40B4-BE49-F238E27FC236}">
                <a16:creationId xmlns:a16="http://schemas.microsoft.com/office/drawing/2014/main" id="{3E9622AD-02BB-42FE-A0B0-C560B3E3CEAE}"/>
              </a:ext>
            </a:extLst>
          </p:cNvPr>
          <p:cNvCxnSpPr>
            <a:cxnSpLocks/>
            <a:stCxn id="122" idx="2"/>
            <a:endCxn id="202" idx="0"/>
          </p:cNvCxnSpPr>
          <p:nvPr/>
        </p:nvCxnSpPr>
        <p:spPr>
          <a:xfrm rot="16200000" flipH="1">
            <a:off x="6464354" y="3881397"/>
            <a:ext cx="219716" cy="838734"/>
          </a:xfrm>
          <a:prstGeom prst="bentConnector3">
            <a:avLst>
              <a:gd name="adj1" fmla="val 45665"/>
            </a:avLst>
          </a:prstGeom>
        </p:spPr>
        <p:style>
          <a:lnRef idx="1">
            <a:schemeClr val="accent1"/>
          </a:lnRef>
          <a:fillRef idx="0">
            <a:schemeClr val="accent1"/>
          </a:fillRef>
          <a:effectRef idx="0">
            <a:schemeClr val="accent1"/>
          </a:effectRef>
          <a:fontRef idx="minor">
            <a:schemeClr val="tx1"/>
          </a:fontRef>
        </p:style>
      </p:cxnSp>
      <p:cxnSp>
        <p:nvCxnSpPr>
          <p:cNvPr id="250" name="Connector: Elbow 249">
            <a:extLst>
              <a:ext uri="{FF2B5EF4-FFF2-40B4-BE49-F238E27FC236}">
                <a16:creationId xmlns:a16="http://schemas.microsoft.com/office/drawing/2014/main" id="{87F29D22-A783-4013-818B-53E19BCDE74B}"/>
              </a:ext>
            </a:extLst>
          </p:cNvPr>
          <p:cNvCxnSpPr>
            <a:cxnSpLocks/>
            <a:stCxn id="123" idx="2"/>
            <a:endCxn id="224" idx="0"/>
          </p:cNvCxnSpPr>
          <p:nvPr/>
        </p:nvCxnSpPr>
        <p:spPr>
          <a:xfrm rot="16200000" flipH="1">
            <a:off x="9288474" y="3906921"/>
            <a:ext cx="189765" cy="804661"/>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4EAD9061-D38C-43AB-B77B-0EDAE6B7C658}"/>
              </a:ext>
            </a:extLst>
          </p:cNvPr>
          <p:cNvSpPr txBox="1"/>
          <p:nvPr/>
        </p:nvSpPr>
        <p:spPr>
          <a:xfrm>
            <a:off x="5487072" y="6209241"/>
            <a:ext cx="1592590" cy="461665"/>
          </a:xfrm>
          <a:prstGeom prst="rect">
            <a:avLst/>
          </a:prstGeom>
          <a:solidFill>
            <a:srgbClr val="FBF281"/>
          </a:solidFill>
        </p:spPr>
        <p:txBody>
          <a:bodyPr wrap="square" rtlCol="0">
            <a:spAutoFit/>
          </a:bodyPr>
          <a:lstStyle/>
          <a:p>
            <a:pPr algn="ctr"/>
            <a:r>
              <a:rPr lang="en-US" sz="1200" b="1" dirty="0">
                <a:latin typeface="DIN Next LT Pro" panose="020B0503020203050203" pitchFamily="34" charset="0"/>
              </a:rPr>
              <a:t>Customer focus:</a:t>
            </a:r>
          </a:p>
          <a:p>
            <a:pPr algn="ctr"/>
            <a:r>
              <a:rPr lang="en-US" sz="1200" dirty="0">
                <a:latin typeface="DIN Next LT Pro" panose="020B0503020203050203" pitchFamily="34" charset="0"/>
              </a:rPr>
              <a:t>CP companies</a:t>
            </a:r>
          </a:p>
        </p:txBody>
      </p:sp>
      <p:sp>
        <p:nvSpPr>
          <p:cNvPr id="106" name="Rectangle 105">
            <a:extLst>
              <a:ext uri="{FF2B5EF4-FFF2-40B4-BE49-F238E27FC236}">
                <a16:creationId xmlns:a16="http://schemas.microsoft.com/office/drawing/2014/main" id="{34F93915-8E4C-4F52-9AF5-A391C06E46C4}"/>
              </a:ext>
            </a:extLst>
          </p:cNvPr>
          <p:cNvSpPr/>
          <p:nvPr/>
        </p:nvSpPr>
        <p:spPr>
          <a:xfrm>
            <a:off x="8066715" y="2492000"/>
            <a:ext cx="1596338" cy="232361"/>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Committee</a:t>
            </a:r>
            <a:r>
              <a:rPr kumimoji="0" lang="en-US" sz="1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Chair: operations</a:t>
            </a: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458DD7BB-44A2-40E2-B358-69AC53146842}"/>
              </a:ext>
            </a:extLst>
          </p:cNvPr>
          <p:cNvSpPr/>
          <p:nvPr/>
        </p:nvSpPr>
        <p:spPr>
          <a:xfrm>
            <a:off x="8071583" y="2823109"/>
            <a:ext cx="1596338" cy="232361"/>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Committee</a:t>
            </a:r>
            <a:r>
              <a:rPr kumimoji="0" lang="en-US" sz="1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Chair: </a:t>
            </a:r>
            <a:r>
              <a:rPr lang="en-US" sz="1000" b="1" dirty="0">
                <a:solidFill>
                  <a:prstClr val="white"/>
                </a:solidFill>
                <a:latin typeface="Calibri" panose="020F0502020204030204"/>
              </a:rPr>
              <a:t>insights</a:t>
            </a:r>
            <a:endPar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200" b="1" i="0" u="none" strike="noStrike" kern="1200" cap="none" spc="0" normalizeH="0" baseline="0" noProof="0" dirty="0">
              <a:ln>
                <a:noFill/>
              </a:ln>
              <a:solidFill>
                <a:srgbClr val="58595B">
                  <a:lumMod val="50000"/>
                </a:srgbClr>
              </a:solidFill>
              <a:effectLst/>
              <a:uLnTx/>
              <a:uFillTx/>
              <a:latin typeface="Calibri" panose="020F0502020204030204"/>
              <a:ea typeface="+mn-ea"/>
              <a:cs typeface="+mn-cs"/>
            </a:endParaRPr>
          </a:p>
        </p:txBody>
      </p:sp>
      <p:sp>
        <p:nvSpPr>
          <p:cNvPr id="108" name="Rectangle 107">
            <a:extLst>
              <a:ext uri="{FF2B5EF4-FFF2-40B4-BE49-F238E27FC236}">
                <a16:creationId xmlns:a16="http://schemas.microsoft.com/office/drawing/2014/main" id="{A72C7693-8C5B-4975-9B1C-78CC182C8D93}"/>
              </a:ext>
            </a:extLst>
          </p:cNvPr>
          <p:cNvSpPr/>
          <p:nvPr/>
        </p:nvSpPr>
        <p:spPr>
          <a:xfrm>
            <a:off x="9731129" y="2500525"/>
            <a:ext cx="877983" cy="244158"/>
          </a:xfrm>
          <a:prstGeom prst="rect">
            <a:avLst/>
          </a:prstGeom>
          <a:solidFill>
            <a:srgbClr val="7757A1"/>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Operations committee</a:t>
            </a:r>
          </a:p>
        </p:txBody>
      </p:sp>
      <p:sp>
        <p:nvSpPr>
          <p:cNvPr id="109" name="Rectangle 108">
            <a:extLst>
              <a:ext uri="{FF2B5EF4-FFF2-40B4-BE49-F238E27FC236}">
                <a16:creationId xmlns:a16="http://schemas.microsoft.com/office/drawing/2014/main" id="{0B62C3B0-A42F-4FB5-A913-E48F7BE68D1E}"/>
              </a:ext>
            </a:extLst>
          </p:cNvPr>
          <p:cNvSpPr/>
          <p:nvPr/>
        </p:nvSpPr>
        <p:spPr>
          <a:xfrm>
            <a:off x="9731130" y="2823109"/>
            <a:ext cx="877983" cy="244158"/>
          </a:xfrm>
          <a:prstGeom prst="rect">
            <a:avLst/>
          </a:prstGeom>
          <a:solidFill>
            <a:srgbClr val="7757A1"/>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defRPr/>
            </a:pPr>
            <a:r>
              <a:rPr lang="en-US" sz="1000" b="1" dirty="0">
                <a:solidFill>
                  <a:prstClr val="white"/>
                </a:solidFill>
              </a:rPr>
              <a:t>Insights committee</a:t>
            </a:r>
          </a:p>
        </p:txBody>
      </p:sp>
      <p:sp>
        <p:nvSpPr>
          <p:cNvPr id="96" name="TextBox 95">
            <a:extLst>
              <a:ext uri="{FF2B5EF4-FFF2-40B4-BE49-F238E27FC236}">
                <a16:creationId xmlns:a16="http://schemas.microsoft.com/office/drawing/2014/main" id="{E7AB8562-023A-48F5-A311-51B0437C3773}"/>
              </a:ext>
            </a:extLst>
          </p:cNvPr>
          <p:cNvSpPr txBox="1"/>
          <p:nvPr/>
        </p:nvSpPr>
        <p:spPr>
          <a:xfrm>
            <a:off x="2255551" y="6189775"/>
            <a:ext cx="2047186" cy="461665"/>
          </a:xfrm>
          <a:prstGeom prst="rect">
            <a:avLst/>
          </a:prstGeom>
          <a:solidFill>
            <a:srgbClr val="F9EB3B"/>
          </a:solidFill>
        </p:spPr>
        <p:txBody>
          <a:bodyPr wrap="square" rtlCol="0">
            <a:spAutoFit/>
          </a:bodyPr>
          <a:lstStyle/>
          <a:p>
            <a:pPr algn="ctr"/>
            <a:r>
              <a:rPr lang="en-US" sz="1200" b="1" dirty="0">
                <a:latin typeface="DIN Next LT Pro" panose="020B0503020203050203" pitchFamily="34" charset="0"/>
              </a:rPr>
              <a:t>Customer focus: </a:t>
            </a:r>
            <a:r>
              <a:rPr lang="en-US" sz="1200" dirty="0">
                <a:latin typeface="DIN Next LT Pro" panose="020B0503020203050203" pitchFamily="34" charset="0"/>
              </a:rPr>
              <a:t>prospects and non-CP sponsors</a:t>
            </a:r>
          </a:p>
        </p:txBody>
      </p:sp>
      <p:sp>
        <p:nvSpPr>
          <p:cNvPr id="98" name="TextBox 97">
            <a:extLst>
              <a:ext uri="{FF2B5EF4-FFF2-40B4-BE49-F238E27FC236}">
                <a16:creationId xmlns:a16="http://schemas.microsoft.com/office/drawing/2014/main" id="{F8C9DD45-5CB3-43E5-9F6F-5884C94C6B03}"/>
              </a:ext>
            </a:extLst>
          </p:cNvPr>
          <p:cNvSpPr txBox="1"/>
          <p:nvPr/>
        </p:nvSpPr>
        <p:spPr>
          <a:xfrm>
            <a:off x="5205758" y="6196317"/>
            <a:ext cx="2047186" cy="461665"/>
          </a:xfrm>
          <a:prstGeom prst="rect">
            <a:avLst/>
          </a:prstGeom>
          <a:solidFill>
            <a:srgbClr val="F9EB3B"/>
          </a:solidFill>
        </p:spPr>
        <p:txBody>
          <a:bodyPr wrap="square" rtlCol="0">
            <a:spAutoFit/>
          </a:bodyPr>
          <a:lstStyle/>
          <a:p>
            <a:pPr algn="ctr"/>
            <a:r>
              <a:rPr lang="en-US" sz="1200" b="1" dirty="0">
                <a:latin typeface="DIN Next LT Pro" panose="020B0503020203050203" pitchFamily="34" charset="0"/>
              </a:rPr>
              <a:t>Customer focus:</a:t>
            </a:r>
          </a:p>
          <a:p>
            <a:pPr algn="ctr"/>
            <a:r>
              <a:rPr lang="en-US" sz="1200" dirty="0">
                <a:latin typeface="DIN Next LT Pro" panose="020B0503020203050203" pitchFamily="34" charset="0"/>
              </a:rPr>
              <a:t>CP companies</a:t>
            </a:r>
          </a:p>
        </p:txBody>
      </p:sp>
      <p:sp>
        <p:nvSpPr>
          <p:cNvPr id="99" name="TextBox 98">
            <a:extLst>
              <a:ext uri="{FF2B5EF4-FFF2-40B4-BE49-F238E27FC236}">
                <a16:creationId xmlns:a16="http://schemas.microsoft.com/office/drawing/2014/main" id="{4300A6C8-A387-4742-8C2A-CA5A13B6522B}"/>
              </a:ext>
            </a:extLst>
          </p:cNvPr>
          <p:cNvSpPr txBox="1"/>
          <p:nvPr/>
        </p:nvSpPr>
        <p:spPr>
          <a:xfrm>
            <a:off x="8074139" y="6168952"/>
            <a:ext cx="2047186" cy="461665"/>
          </a:xfrm>
          <a:prstGeom prst="rect">
            <a:avLst/>
          </a:prstGeom>
          <a:solidFill>
            <a:srgbClr val="F9EB3B"/>
          </a:solidFill>
        </p:spPr>
        <p:txBody>
          <a:bodyPr wrap="square" rtlCol="0">
            <a:spAutoFit/>
          </a:bodyPr>
          <a:lstStyle/>
          <a:p>
            <a:pPr algn="ctr"/>
            <a:r>
              <a:rPr lang="en-US" sz="1200" b="1" dirty="0">
                <a:latin typeface="DIN Next LT Pro" panose="020B0503020203050203" pitchFamily="34" charset="0"/>
              </a:rPr>
              <a:t>Customer focus: </a:t>
            </a:r>
            <a:r>
              <a:rPr lang="en-US" sz="1200" dirty="0">
                <a:latin typeface="DIN Next LT Pro" panose="020B0503020203050203" pitchFamily="34" charset="0"/>
              </a:rPr>
              <a:t>Ambassador Program sites</a:t>
            </a:r>
          </a:p>
        </p:txBody>
      </p:sp>
      <p:sp>
        <p:nvSpPr>
          <p:cNvPr id="100" name="TextBox 99">
            <a:extLst>
              <a:ext uri="{FF2B5EF4-FFF2-40B4-BE49-F238E27FC236}">
                <a16:creationId xmlns:a16="http://schemas.microsoft.com/office/drawing/2014/main" id="{A3D7A42D-874B-45EF-AE50-F8435259146D}"/>
              </a:ext>
            </a:extLst>
          </p:cNvPr>
          <p:cNvSpPr txBox="1"/>
          <p:nvPr/>
        </p:nvSpPr>
        <p:spPr>
          <a:xfrm>
            <a:off x="8153400" y="1925327"/>
            <a:ext cx="2047186" cy="461665"/>
          </a:xfrm>
          <a:prstGeom prst="rect">
            <a:avLst/>
          </a:prstGeom>
          <a:solidFill>
            <a:srgbClr val="F9EB3B"/>
          </a:solidFill>
        </p:spPr>
        <p:txBody>
          <a:bodyPr wrap="square" rtlCol="0">
            <a:spAutoFit/>
          </a:bodyPr>
          <a:lstStyle/>
          <a:p>
            <a:pPr algn="ctr"/>
            <a:r>
              <a:rPr lang="en-US" sz="1200" b="1" dirty="0">
                <a:latin typeface="DIN Next LT Pro" panose="020B0503020203050203" pitchFamily="34" charset="0"/>
              </a:rPr>
              <a:t>Focus: </a:t>
            </a:r>
            <a:r>
              <a:rPr lang="en-US" sz="1200" dirty="0">
                <a:latin typeface="DIN Next LT Pro" panose="020B0503020203050203" pitchFamily="34" charset="0"/>
              </a:rPr>
              <a:t>COE ops/admin and MR insights</a:t>
            </a:r>
          </a:p>
        </p:txBody>
      </p:sp>
      <p:sp>
        <p:nvSpPr>
          <p:cNvPr id="110" name="TextBox 109">
            <a:extLst>
              <a:ext uri="{FF2B5EF4-FFF2-40B4-BE49-F238E27FC236}">
                <a16:creationId xmlns:a16="http://schemas.microsoft.com/office/drawing/2014/main" id="{17D4C688-BD68-4D39-A8D2-4B79C19CBDDE}"/>
              </a:ext>
            </a:extLst>
          </p:cNvPr>
          <p:cNvSpPr txBox="1"/>
          <p:nvPr/>
        </p:nvSpPr>
        <p:spPr>
          <a:xfrm>
            <a:off x="7736564" y="417994"/>
            <a:ext cx="4436326" cy="95410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Calibri" panose="020F0502020204030204"/>
              </a:rPr>
              <a:t>Each region can have as few or as many</a:t>
            </a:r>
            <a:r>
              <a:rPr kumimoji="0" lang="en-US" sz="1400" b="1" i="0" u="none" strike="noStrike" kern="1200" cap="none" spc="0" normalizeH="0" noProof="0" dirty="0">
                <a:ln>
                  <a:noFill/>
                </a:ln>
                <a:effectLst/>
                <a:uLnTx/>
                <a:uFillTx/>
                <a:latin typeface="Calibri" panose="020F0502020204030204"/>
              </a:rPr>
              <a:t> committees as necessary to serve their area. These committees can be dedicated to a specific smaller geography, industry, etc. as determined by the CR COE leadership.</a:t>
            </a:r>
            <a:endParaRPr kumimoji="0" lang="en-US" sz="1400" b="0" i="0" u="none" strike="noStrike" kern="1200" cap="none" spc="0" normalizeH="0" baseline="0" noProof="0" dirty="0">
              <a:ln>
                <a:noFill/>
              </a:ln>
              <a:effectLst/>
              <a:uLnTx/>
              <a:uFillTx/>
              <a:latin typeface="Calibri" panose="020F0502020204030204"/>
            </a:endParaRPr>
          </a:p>
        </p:txBody>
      </p:sp>
      <p:sp>
        <p:nvSpPr>
          <p:cNvPr id="3" name="TextBox 2">
            <a:extLst>
              <a:ext uri="{FF2B5EF4-FFF2-40B4-BE49-F238E27FC236}">
                <a16:creationId xmlns:a16="http://schemas.microsoft.com/office/drawing/2014/main" id="{DEC7C53D-09E2-4031-A95D-6860D8099905}"/>
              </a:ext>
            </a:extLst>
          </p:cNvPr>
          <p:cNvSpPr txBox="1"/>
          <p:nvPr/>
        </p:nvSpPr>
        <p:spPr>
          <a:xfrm>
            <a:off x="204435" y="3899467"/>
            <a:ext cx="1671718" cy="1754326"/>
          </a:xfrm>
          <a:prstGeom prst="rect">
            <a:avLst/>
          </a:prstGeom>
          <a:noFill/>
        </p:spPr>
        <p:txBody>
          <a:bodyPr wrap="square" rtlCol="0">
            <a:spAutoFit/>
          </a:bodyPr>
          <a:lstStyle/>
          <a:p>
            <a:r>
              <a:rPr lang="en-US" sz="1200" dirty="0"/>
              <a:t>“Area” committees are to be defined by the region based on needs/geography, but are not dedicated to a chapter, just the companies within the defined geographic area</a:t>
            </a:r>
          </a:p>
        </p:txBody>
      </p:sp>
      <p:sp>
        <p:nvSpPr>
          <p:cNvPr id="101" name="TextBox 100">
            <a:extLst>
              <a:ext uri="{FF2B5EF4-FFF2-40B4-BE49-F238E27FC236}">
                <a16:creationId xmlns:a16="http://schemas.microsoft.com/office/drawing/2014/main" id="{4D3E19D9-3E3B-494A-A51F-168D771FF6DB}"/>
              </a:ext>
            </a:extLst>
          </p:cNvPr>
          <p:cNvSpPr txBox="1"/>
          <p:nvPr/>
        </p:nvSpPr>
        <p:spPr>
          <a:xfrm>
            <a:off x="-3000182" y="755966"/>
            <a:ext cx="2555682" cy="2746457"/>
          </a:xfrm>
          <a:prstGeom prst="rect">
            <a:avLst/>
          </a:prstGeom>
          <a:solidFill>
            <a:srgbClr val="F9EB3B"/>
          </a:solidFill>
        </p:spPr>
        <p:txBody>
          <a:bodyPr wrap="square">
            <a:spAutoFit/>
          </a:bodyPr>
          <a:lstStyle/>
          <a:p>
            <a:pPr marL="285750" indent="-285750">
              <a:lnSpc>
                <a:spcPct val="107000"/>
              </a:lnSpc>
              <a:buFont typeface="Courier New" panose="02070309020205020404" pitchFamily="49" charset="0"/>
              <a:buChar char="o"/>
            </a:pPr>
            <a:r>
              <a:rPr lang="en-US" sz="1800" dirty="0">
                <a:latin typeface="Calibri" panose="020F0502020204030204" pitchFamily="34" charset="0"/>
                <a:ea typeface="Calibri" panose="020F0502020204030204" pitchFamily="34" charset="0"/>
                <a:cs typeface="Times New Roman" panose="02020603050405020304" pitchFamily="18" charset="0"/>
              </a:rPr>
              <a:t>How does it all work at the local level? </a:t>
            </a: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complicated so we don’t expect you to understand immediately, write down questions, how to get them answered.</a:t>
            </a:r>
          </a:p>
        </p:txBody>
      </p:sp>
    </p:spTree>
    <p:extLst>
      <p:ext uri="{BB962C8B-B14F-4D97-AF65-F5344CB8AC3E}">
        <p14:creationId xmlns:p14="http://schemas.microsoft.com/office/powerpoint/2010/main" val="24059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fade">
                                      <p:cBhvr>
                                        <p:cTn id="12" dur="500"/>
                                        <p:tgtEl>
                                          <p:spTgt spid="1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fade">
                                      <p:cBhvr>
                                        <p:cTn id="15" dur="500"/>
                                        <p:tgtEl>
                                          <p:spTgt spid="1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2"/>
                                        </p:tgtEl>
                                        <p:attrNameLst>
                                          <p:attrName>style.visibility</p:attrName>
                                        </p:attrNameLst>
                                      </p:cBhvr>
                                      <p:to>
                                        <p:strVal val="visible"/>
                                      </p:to>
                                    </p:set>
                                    <p:animEffect transition="in" filter="fade">
                                      <p:cBhvr>
                                        <p:cTn id="18" dur="500"/>
                                        <p:tgtEl>
                                          <p:spTgt spid="1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par>
                                <p:cTn id="25" presetID="10"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par>
                                <p:cTn id="28" presetID="10" presetClass="entr" presetSubtype="0"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500"/>
                                        <p:tgtEl>
                                          <p:spTgt spid="5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1"/>
                                        </p:tgtEl>
                                        <p:attrNameLst>
                                          <p:attrName>style.visibility</p:attrName>
                                        </p:attrNameLst>
                                      </p:cBhvr>
                                      <p:to>
                                        <p:strVal val="visible"/>
                                      </p:to>
                                    </p:set>
                                    <p:animEffect transition="in" filter="fade">
                                      <p:cBhvr>
                                        <p:cTn id="41" dur="500"/>
                                        <p:tgtEl>
                                          <p:spTgt spid="13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7"/>
                                        </p:tgtEl>
                                        <p:attrNameLst>
                                          <p:attrName>style.visibility</p:attrName>
                                        </p:attrNameLst>
                                      </p:cBhvr>
                                      <p:to>
                                        <p:strVal val="visible"/>
                                      </p:to>
                                    </p:set>
                                    <p:animEffect transition="in" filter="fade">
                                      <p:cBhvr>
                                        <p:cTn id="44" dur="500"/>
                                        <p:tgtEl>
                                          <p:spTgt spid="13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3"/>
                                        </p:tgtEl>
                                        <p:attrNameLst>
                                          <p:attrName>style.visibility</p:attrName>
                                        </p:attrNameLst>
                                      </p:cBhvr>
                                      <p:to>
                                        <p:strVal val="visible"/>
                                      </p:to>
                                    </p:set>
                                    <p:animEffect transition="in" filter="fade">
                                      <p:cBhvr>
                                        <p:cTn id="50" dur="500"/>
                                        <p:tgtEl>
                                          <p:spTgt spid="14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4"/>
                                        </p:tgtEl>
                                        <p:attrNameLst>
                                          <p:attrName>style.visibility</p:attrName>
                                        </p:attrNameLst>
                                      </p:cBhvr>
                                      <p:to>
                                        <p:strVal val="visible"/>
                                      </p:to>
                                    </p:set>
                                    <p:animEffect transition="in" filter="fade">
                                      <p:cBhvr>
                                        <p:cTn id="53" dur="500"/>
                                        <p:tgtEl>
                                          <p:spTgt spid="14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1"/>
                                        </p:tgtEl>
                                        <p:attrNameLst>
                                          <p:attrName>style.visibility</p:attrName>
                                        </p:attrNameLst>
                                      </p:cBhvr>
                                      <p:to>
                                        <p:strVal val="visible"/>
                                      </p:to>
                                    </p:set>
                                    <p:animEffect transition="in" filter="fade">
                                      <p:cBhvr>
                                        <p:cTn id="56" dur="500"/>
                                        <p:tgtEl>
                                          <p:spTgt spid="18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8"/>
                                        </p:tgtEl>
                                        <p:attrNameLst>
                                          <p:attrName>style.visibility</p:attrName>
                                        </p:attrNameLst>
                                      </p:cBhvr>
                                      <p:to>
                                        <p:strVal val="visible"/>
                                      </p:to>
                                    </p:set>
                                    <p:animEffect transition="in" filter="fade">
                                      <p:cBhvr>
                                        <p:cTn id="59" dur="500"/>
                                        <p:tgtEl>
                                          <p:spTgt spid="18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94"/>
                                        </p:tgtEl>
                                        <p:attrNameLst>
                                          <p:attrName>style.visibility</p:attrName>
                                        </p:attrNameLst>
                                      </p:cBhvr>
                                      <p:to>
                                        <p:strVal val="visible"/>
                                      </p:to>
                                    </p:set>
                                    <p:animEffect transition="in" filter="fade">
                                      <p:cBhvr>
                                        <p:cTn id="62" dur="500"/>
                                        <p:tgtEl>
                                          <p:spTgt spid="19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00"/>
                                        </p:tgtEl>
                                        <p:attrNameLst>
                                          <p:attrName>style.visibility</p:attrName>
                                        </p:attrNameLst>
                                      </p:cBhvr>
                                      <p:to>
                                        <p:strVal val="visible"/>
                                      </p:to>
                                    </p:set>
                                    <p:animEffect transition="in" filter="fade">
                                      <p:cBhvr>
                                        <p:cTn id="65" dur="500"/>
                                        <p:tgtEl>
                                          <p:spTgt spid="20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01"/>
                                        </p:tgtEl>
                                        <p:attrNameLst>
                                          <p:attrName>style.visibility</p:attrName>
                                        </p:attrNameLst>
                                      </p:cBhvr>
                                      <p:to>
                                        <p:strVal val="visible"/>
                                      </p:to>
                                    </p:set>
                                    <p:animEffect transition="in" filter="fade">
                                      <p:cBhvr>
                                        <p:cTn id="68" dur="500"/>
                                        <p:tgtEl>
                                          <p:spTgt spid="20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02"/>
                                        </p:tgtEl>
                                        <p:attrNameLst>
                                          <p:attrName>style.visibility</p:attrName>
                                        </p:attrNameLst>
                                      </p:cBhvr>
                                      <p:to>
                                        <p:strVal val="visible"/>
                                      </p:to>
                                    </p:set>
                                    <p:animEffect transition="in" filter="fade">
                                      <p:cBhvr>
                                        <p:cTn id="71" dur="500"/>
                                        <p:tgtEl>
                                          <p:spTgt spid="20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03"/>
                                        </p:tgtEl>
                                        <p:attrNameLst>
                                          <p:attrName>style.visibility</p:attrName>
                                        </p:attrNameLst>
                                      </p:cBhvr>
                                      <p:to>
                                        <p:strVal val="visible"/>
                                      </p:to>
                                    </p:set>
                                    <p:animEffect transition="in" filter="fade">
                                      <p:cBhvr>
                                        <p:cTn id="74" dur="500"/>
                                        <p:tgtEl>
                                          <p:spTgt spid="20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10"/>
                                        </p:tgtEl>
                                        <p:attrNameLst>
                                          <p:attrName>style.visibility</p:attrName>
                                        </p:attrNameLst>
                                      </p:cBhvr>
                                      <p:to>
                                        <p:strVal val="visible"/>
                                      </p:to>
                                    </p:set>
                                    <p:animEffect transition="in" filter="fade">
                                      <p:cBhvr>
                                        <p:cTn id="77" dur="500"/>
                                        <p:tgtEl>
                                          <p:spTgt spid="21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16"/>
                                        </p:tgtEl>
                                        <p:attrNameLst>
                                          <p:attrName>style.visibility</p:attrName>
                                        </p:attrNameLst>
                                      </p:cBhvr>
                                      <p:to>
                                        <p:strVal val="visible"/>
                                      </p:to>
                                    </p:set>
                                    <p:animEffect transition="in" filter="fade">
                                      <p:cBhvr>
                                        <p:cTn id="80" dur="500"/>
                                        <p:tgtEl>
                                          <p:spTgt spid="21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22"/>
                                        </p:tgtEl>
                                        <p:attrNameLst>
                                          <p:attrName>style.visibility</p:attrName>
                                        </p:attrNameLst>
                                      </p:cBhvr>
                                      <p:to>
                                        <p:strVal val="visible"/>
                                      </p:to>
                                    </p:set>
                                    <p:animEffect transition="in" filter="fade">
                                      <p:cBhvr>
                                        <p:cTn id="83" dur="500"/>
                                        <p:tgtEl>
                                          <p:spTgt spid="22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23"/>
                                        </p:tgtEl>
                                        <p:attrNameLst>
                                          <p:attrName>style.visibility</p:attrName>
                                        </p:attrNameLst>
                                      </p:cBhvr>
                                      <p:to>
                                        <p:strVal val="visible"/>
                                      </p:to>
                                    </p:set>
                                    <p:animEffect transition="in" filter="fade">
                                      <p:cBhvr>
                                        <p:cTn id="86" dur="500"/>
                                        <p:tgtEl>
                                          <p:spTgt spid="22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24"/>
                                        </p:tgtEl>
                                        <p:attrNameLst>
                                          <p:attrName>style.visibility</p:attrName>
                                        </p:attrNameLst>
                                      </p:cBhvr>
                                      <p:to>
                                        <p:strVal val="visible"/>
                                      </p:to>
                                    </p:set>
                                    <p:animEffect transition="in" filter="fade">
                                      <p:cBhvr>
                                        <p:cTn id="89" dur="500"/>
                                        <p:tgtEl>
                                          <p:spTgt spid="224"/>
                                        </p:tgtEl>
                                      </p:cBhvr>
                                    </p:animEffect>
                                  </p:childTnLst>
                                </p:cTn>
                              </p:par>
                              <p:par>
                                <p:cTn id="90" presetID="10" presetClass="entr" presetSubtype="0" fill="hold" nodeType="withEffect">
                                  <p:stCondLst>
                                    <p:cond delay="0"/>
                                  </p:stCondLst>
                                  <p:childTnLst>
                                    <p:set>
                                      <p:cBhvr>
                                        <p:cTn id="91" dur="1" fill="hold">
                                          <p:stCondLst>
                                            <p:cond delay="0"/>
                                          </p:stCondLst>
                                        </p:cTn>
                                        <p:tgtEl>
                                          <p:spTgt spid="227"/>
                                        </p:tgtEl>
                                        <p:attrNameLst>
                                          <p:attrName>style.visibility</p:attrName>
                                        </p:attrNameLst>
                                      </p:cBhvr>
                                      <p:to>
                                        <p:strVal val="visible"/>
                                      </p:to>
                                    </p:set>
                                    <p:animEffect transition="in" filter="fade">
                                      <p:cBhvr>
                                        <p:cTn id="92" dur="500"/>
                                        <p:tgtEl>
                                          <p:spTgt spid="227"/>
                                        </p:tgtEl>
                                      </p:cBhvr>
                                    </p:animEffect>
                                  </p:childTnLst>
                                </p:cTn>
                              </p:par>
                              <p:par>
                                <p:cTn id="93" presetID="10" presetClass="entr" presetSubtype="0" fill="hold" nodeType="withEffect">
                                  <p:stCondLst>
                                    <p:cond delay="0"/>
                                  </p:stCondLst>
                                  <p:childTnLst>
                                    <p:set>
                                      <p:cBhvr>
                                        <p:cTn id="94" dur="1" fill="hold">
                                          <p:stCondLst>
                                            <p:cond delay="0"/>
                                          </p:stCondLst>
                                        </p:cTn>
                                        <p:tgtEl>
                                          <p:spTgt spid="229"/>
                                        </p:tgtEl>
                                        <p:attrNameLst>
                                          <p:attrName>style.visibility</p:attrName>
                                        </p:attrNameLst>
                                      </p:cBhvr>
                                      <p:to>
                                        <p:strVal val="visible"/>
                                      </p:to>
                                    </p:set>
                                    <p:animEffect transition="in" filter="fade">
                                      <p:cBhvr>
                                        <p:cTn id="95" dur="500"/>
                                        <p:tgtEl>
                                          <p:spTgt spid="229"/>
                                        </p:tgtEl>
                                      </p:cBhvr>
                                    </p:animEffect>
                                  </p:childTnLst>
                                </p:cTn>
                              </p:par>
                              <p:par>
                                <p:cTn id="96" presetID="10" presetClass="entr" presetSubtype="0" fill="hold" nodeType="withEffect">
                                  <p:stCondLst>
                                    <p:cond delay="0"/>
                                  </p:stCondLst>
                                  <p:childTnLst>
                                    <p:set>
                                      <p:cBhvr>
                                        <p:cTn id="97" dur="1" fill="hold">
                                          <p:stCondLst>
                                            <p:cond delay="0"/>
                                          </p:stCondLst>
                                        </p:cTn>
                                        <p:tgtEl>
                                          <p:spTgt spid="230"/>
                                        </p:tgtEl>
                                        <p:attrNameLst>
                                          <p:attrName>style.visibility</p:attrName>
                                        </p:attrNameLst>
                                      </p:cBhvr>
                                      <p:to>
                                        <p:strVal val="visible"/>
                                      </p:to>
                                    </p:set>
                                    <p:animEffect transition="in" filter="fade">
                                      <p:cBhvr>
                                        <p:cTn id="98" dur="500"/>
                                        <p:tgtEl>
                                          <p:spTgt spid="230"/>
                                        </p:tgtEl>
                                      </p:cBhvr>
                                    </p:animEffect>
                                  </p:childTnLst>
                                </p:cTn>
                              </p:par>
                              <p:par>
                                <p:cTn id="99" presetID="10" presetClass="entr" presetSubtype="0" fill="hold" nodeType="withEffect">
                                  <p:stCondLst>
                                    <p:cond delay="0"/>
                                  </p:stCondLst>
                                  <p:childTnLst>
                                    <p:set>
                                      <p:cBhvr>
                                        <p:cTn id="100" dur="1" fill="hold">
                                          <p:stCondLst>
                                            <p:cond delay="0"/>
                                          </p:stCondLst>
                                        </p:cTn>
                                        <p:tgtEl>
                                          <p:spTgt spid="232"/>
                                        </p:tgtEl>
                                        <p:attrNameLst>
                                          <p:attrName>style.visibility</p:attrName>
                                        </p:attrNameLst>
                                      </p:cBhvr>
                                      <p:to>
                                        <p:strVal val="visible"/>
                                      </p:to>
                                    </p:set>
                                    <p:animEffect transition="in" filter="fade">
                                      <p:cBhvr>
                                        <p:cTn id="101" dur="500"/>
                                        <p:tgtEl>
                                          <p:spTgt spid="232"/>
                                        </p:tgtEl>
                                      </p:cBhvr>
                                    </p:animEffect>
                                  </p:childTnLst>
                                </p:cTn>
                              </p:par>
                              <p:par>
                                <p:cTn id="102" presetID="10" presetClass="entr" presetSubtype="0" fill="hold" nodeType="withEffect">
                                  <p:stCondLst>
                                    <p:cond delay="0"/>
                                  </p:stCondLst>
                                  <p:childTnLst>
                                    <p:set>
                                      <p:cBhvr>
                                        <p:cTn id="103" dur="1" fill="hold">
                                          <p:stCondLst>
                                            <p:cond delay="0"/>
                                          </p:stCondLst>
                                        </p:cTn>
                                        <p:tgtEl>
                                          <p:spTgt spid="237"/>
                                        </p:tgtEl>
                                        <p:attrNameLst>
                                          <p:attrName>style.visibility</p:attrName>
                                        </p:attrNameLst>
                                      </p:cBhvr>
                                      <p:to>
                                        <p:strVal val="visible"/>
                                      </p:to>
                                    </p:set>
                                    <p:animEffect transition="in" filter="fade">
                                      <p:cBhvr>
                                        <p:cTn id="104" dur="500"/>
                                        <p:tgtEl>
                                          <p:spTgt spid="237"/>
                                        </p:tgtEl>
                                      </p:cBhvr>
                                    </p:animEffect>
                                  </p:childTnLst>
                                </p:cTn>
                              </p:par>
                              <p:par>
                                <p:cTn id="105" presetID="10" presetClass="entr" presetSubtype="0" fill="hold" nodeType="withEffect">
                                  <p:stCondLst>
                                    <p:cond delay="0"/>
                                  </p:stCondLst>
                                  <p:childTnLst>
                                    <p:set>
                                      <p:cBhvr>
                                        <p:cTn id="106" dur="1" fill="hold">
                                          <p:stCondLst>
                                            <p:cond delay="0"/>
                                          </p:stCondLst>
                                        </p:cTn>
                                        <p:tgtEl>
                                          <p:spTgt spid="241"/>
                                        </p:tgtEl>
                                        <p:attrNameLst>
                                          <p:attrName>style.visibility</p:attrName>
                                        </p:attrNameLst>
                                      </p:cBhvr>
                                      <p:to>
                                        <p:strVal val="visible"/>
                                      </p:to>
                                    </p:set>
                                    <p:animEffect transition="in" filter="fade">
                                      <p:cBhvr>
                                        <p:cTn id="107" dur="500"/>
                                        <p:tgtEl>
                                          <p:spTgt spid="241"/>
                                        </p:tgtEl>
                                      </p:cBhvr>
                                    </p:animEffect>
                                  </p:childTnLst>
                                </p:cTn>
                              </p:par>
                              <p:par>
                                <p:cTn id="108" presetID="10" presetClass="entr" presetSubtype="0" fill="hold" nodeType="withEffect">
                                  <p:stCondLst>
                                    <p:cond delay="0"/>
                                  </p:stCondLst>
                                  <p:childTnLst>
                                    <p:set>
                                      <p:cBhvr>
                                        <p:cTn id="109" dur="1" fill="hold">
                                          <p:stCondLst>
                                            <p:cond delay="0"/>
                                          </p:stCondLst>
                                        </p:cTn>
                                        <p:tgtEl>
                                          <p:spTgt spid="244"/>
                                        </p:tgtEl>
                                        <p:attrNameLst>
                                          <p:attrName>style.visibility</p:attrName>
                                        </p:attrNameLst>
                                      </p:cBhvr>
                                      <p:to>
                                        <p:strVal val="visible"/>
                                      </p:to>
                                    </p:set>
                                    <p:animEffect transition="in" filter="fade">
                                      <p:cBhvr>
                                        <p:cTn id="110" dur="500"/>
                                        <p:tgtEl>
                                          <p:spTgt spid="244"/>
                                        </p:tgtEl>
                                      </p:cBhvr>
                                    </p:animEffect>
                                  </p:childTnLst>
                                </p:cTn>
                              </p:par>
                              <p:par>
                                <p:cTn id="111" presetID="10" presetClass="entr" presetSubtype="0" fill="hold" nodeType="withEffect">
                                  <p:stCondLst>
                                    <p:cond delay="0"/>
                                  </p:stCondLst>
                                  <p:childTnLst>
                                    <p:set>
                                      <p:cBhvr>
                                        <p:cTn id="112" dur="1" fill="hold">
                                          <p:stCondLst>
                                            <p:cond delay="0"/>
                                          </p:stCondLst>
                                        </p:cTn>
                                        <p:tgtEl>
                                          <p:spTgt spid="247"/>
                                        </p:tgtEl>
                                        <p:attrNameLst>
                                          <p:attrName>style.visibility</p:attrName>
                                        </p:attrNameLst>
                                      </p:cBhvr>
                                      <p:to>
                                        <p:strVal val="visible"/>
                                      </p:to>
                                    </p:set>
                                    <p:animEffect transition="in" filter="fade">
                                      <p:cBhvr>
                                        <p:cTn id="113" dur="500"/>
                                        <p:tgtEl>
                                          <p:spTgt spid="247"/>
                                        </p:tgtEl>
                                      </p:cBhvr>
                                    </p:animEffect>
                                  </p:childTnLst>
                                </p:cTn>
                              </p:par>
                              <p:par>
                                <p:cTn id="114" presetID="10" presetClass="entr" presetSubtype="0" fill="hold" nodeType="withEffect">
                                  <p:stCondLst>
                                    <p:cond delay="0"/>
                                  </p:stCondLst>
                                  <p:childTnLst>
                                    <p:set>
                                      <p:cBhvr>
                                        <p:cTn id="115" dur="1" fill="hold">
                                          <p:stCondLst>
                                            <p:cond delay="0"/>
                                          </p:stCondLst>
                                        </p:cTn>
                                        <p:tgtEl>
                                          <p:spTgt spid="250"/>
                                        </p:tgtEl>
                                        <p:attrNameLst>
                                          <p:attrName>style.visibility</p:attrName>
                                        </p:attrNameLst>
                                      </p:cBhvr>
                                      <p:to>
                                        <p:strVal val="visible"/>
                                      </p:to>
                                    </p:set>
                                    <p:animEffect transition="in" filter="fade">
                                      <p:cBhvr>
                                        <p:cTn id="116" dur="500"/>
                                        <p:tgtEl>
                                          <p:spTgt spid="250"/>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06"/>
                                        </p:tgtEl>
                                        <p:attrNameLst>
                                          <p:attrName>style.visibility</p:attrName>
                                        </p:attrNameLst>
                                      </p:cBhvr>
                                      <p:to>
                                        <p:strVal val="visible"/>
                                      </p:to>
                                    </p:set>
                                    <p:animEffect transition="in" filter="fade">
                                      <p:cBhvr>
                                        <p:cTn id="119" dur="500"/>
                                        <p:tgtEl>
                                          <p:spTgt spid="106"/>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107"/>
                                        </p:tgtEl>
                                        <p:attrNameLst>
                                          <p:attrName>style.visibility</p:attrName>
                                        </p:attrNameLst>
                                      </p:cBhvr>
                                      <p:to>
                                        <p:strVal val="visible"/>
                                      </p:to>
                                    </p:set>
                                    <p:animEffect transition="in" filter="fade">
                                      <p:cBhvr>
                                        <p:cTn id="122" dur="500"/>
                                        <p:tgtEl>
                                          <p:spTgt spid="107"/>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3"/>
                                        </p:tgtEl>
                                        <p:attrNameLst>
                                          <p:attrName>style.visibility</p:attrName>
                                        </p:attrNameLst>
                                      </p:cBhvr>
                                      <p:to>
                                        <p:strVal val="visible"/>
                                      </p:to>
                                    </p:set>
                                    <p:animEffect transition="in" filter="fade">
                                      <p:cBhvr>
                                        <p:cTn id="127" dur="500"/>
                                        <p:tgtEl>
                                          <p:spTgt spid="3"/>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110"/>
                                        </p:tgtEl>
                                        <p:attrNameLst>
                                          <p:attrName>style.visibility</p:attrName>
                                        </p:attrNameLst>
                                      </p:cBhvr>
                                      <p:to>
                                        <p:strVal val="visible"/>
                                      </p:to>
                                    </p:set>
                                    <p:animEffect transition="in" filter="fade">
                                      <p:cBhvr>
                                        <p:cTn id="132" dur="500"/>
                                        <p:tgtEl>
                                          <p:spTgt spid="110"/>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68"/>
                                        </p:tgtEl>
                                        <p:attrNameLst>
                                          <p:attrName>style.visibility</p:attrName>
                                        </p:attrNameLst>
                                      </p:cBhvr>
                                      <p:to>
                                        <p:strVal val="visible"/>
                                      </p:to>
                                    </p:set>
                                    <p:animEffect transition="in" filter="fade">
                                      <p:cBhvr>
                                        <p:cTn id="137" dur="500"/>
                                        <p:tgtEl>
                                          <p:spTgt spid="68"/>
                                        </p:tgtEl>
                                      </p:cBhvr>
                                    </p:animEffect>
                                  </p:childTnLst>
                                </p:cTn>
                              </p:par>
                              <p:par>
                                <p:cTn id="138" presetID="10" presetClass="entr" presetSubtype="0" fill="hold" nodeType="withEffect">
                                  <p:stCondLst>
                                    <p:cond delay="0"/>
                                  </p:stCondLst>
                                  <p:childTnLst>
                                    <p:set>
                                      <p:cBhvr>
                                        <p:cTn id="139" dur="1" fill="hold">
                                          <p:stCondLst>
                                            <p:cond delay="0"/>
                                          </p:stCondLst>
                                        </p:cTn>
                                        <p:tgtEl>
                                          <p:spTgt spid="92"/>
                                        </p:tgtEl>
                                        <p:attrNameLst>
                                          <p:attrName>style.visibility</p:attrName>
                                        </p:attrNameLst>
                                      </p:cBhvr>
                                      <p:to>
                                        <p:strVal val="visible"/>
                                      </p:to>
                                    </p:set>
                                    <p:animEffect transition="in" filter="fade">
                                      <p:cBhvr>
                                        <p:cTn id="140" dur="500"/>
                                        <p:tgtEl>
                                          <p:spTgt spid="92"/>
                                        </p:tgtEl>
                                      </p:cBhvr>
                                    </p:animEffect>
                                  </p:childTnLst>
                                </p:cTn>
                              </p:par>
                              <p:par>
                                <p:cTn id="141" presetID="10" presetClass="entr" presetSubtype="0" fill="hold" nodeType="withEffect">
                                  <p:stCondLst>
                                    <p:cond delay="0"/>
                                  </p:stCondLst>
                                  <p:childTnLst>
                                    <p:set>
                                      <p:cBhvr>
                                        <p:cTn id="142" dur="1" fill="hold">
                                          <p:stCondLst>
                                            <p:cond delay="0"/>
                                          </p:stCondLst>
                                        </p:cTn>
                                        <p:tgtEl>
                                          <p:spTgt spid="126"/>
                                        </p:tgtEl>
                                        <p:attrNameLst>
                                          <p:attrName>style.visibility</p:attrName>
                                        </p:attrNameLst>
                                      </p:cBhvr>
                                      <p:to>
                                        <p:strVal val="visible"/>
                                      </p:to>
                                    </p:set>
                                    <p:animEffect transition="in" filter="fade">
                                      <p:cBhvr>
                                        <p:cTn id="143" dur="500"/>
                                        <p:tgtEl>
                                          <p:spTgt spid="126"/>
                                        </p:tgtEl>
                                      </p:cBhvr>
                                    </p:animEffect>
                                  </p:childTnLst>
                                </p:cTn>
                              </p:par>
                              <p:par>
                                <p:cTn id="144" presetID="10" presetClass="entr" presetSubtype="0" fill="hold" nodeType="withEffect">
                                  <p:stCondLst>
                                    <p:cond delay="0"/>
                                  </p:stCondLst>
                                  <p:childTnLst>
                                    <p:set>
                                      <p:cBhvr>
                                        <p:cTn id="145" dur="1" fill="hold">
                                          <p:stCondLst>
                                            <p:cond delay="0"/>
                                          </p:stCondLst>
                                        </p:cTn>
                                        <p:tgtEl>
                                          <p:spTgt spid="132"/>
                                        </p:tgtEl>
                                        <p:attrNameLst>
                                          <p:attrName>style.visibility</p:attrName>
                                        </p:attrNameLst>
                                      </p:cBhvr>
                                      <p:to>
                                        <p:strVal val="visible"/>
                                      </p:to>
                                    </p:set>
                                    <p:animEffect transition="in" filter="fade">
                                      <p:cBhvr>
                                        <p:cTn id="146" dur="500"/>
                                        <p:tgtEl>
                                          <p:spTgt spid="132"/>
                                        </p:tgtEl>
                                      </p:cBhvr>
                                    </p:animEffect>
                                  </p:childTnLst>
                                </p:cTn>
                              </p:par>
                              <p:par>
                                <p:cTn id="147" presetID="10" presetClass="entr" presetSubtype="0" fill="hold" nodeType="withEffect">
                                  <p:stCondLst>
                                    <p:cond delay="0"/>
                                  </p:stCondLst>
                                  <p:childTnLst>
                                    <p:set>
                                      <p:cBhvr>
                                        <p:cTn id="148" dur="1" fill="hold">
                                          <p:stCondLst>
                                            <p:cond delay="0"/>
                                          </p:stCondLst>
                                        </p:cTn>
                                        <p:tgtEl>
                                          <p:spTgt spid="133"/>
                                        </p:tgtEl>
                                        <p:attrNameLst>
                                          <p:attrName>style.visibility</p:attrName>
                                        </p:attrNameLst>
                                      </p:cBhvr>
                                      <p:to>
                                        <p:strVal val="visible"/>
                                      </p:to>
                                    </p:set>
                                    <p:animEffect transition="in" filter="fade">
                                      <p:cBhvr>
                                        <p:cTn id="149" dur="500"/>
                                        <p:tgtEl>
                                          <p:spTgt spid="133"/>
                                        </p:tgtEl>
                                      </p:cBhvr>
                                    </p:animEffect>
                                  </p:childTnLst>
                                </p:cTn>
                              </p:par>
                              <p:par>
                                <p:cTn id="150" presetID="10" presetClass="entr" presetSubtype="0" fill="hold" nodeType="withEffect">
                                  <p:stCondLst>
                                    <p:cond delay="0"/>
                                  </p:stCondLst>
                                  <p:childTnLst>
                                    <p:set>
                                      <p:cBhvr>
                                        <p:cTn id="151" dur="1" fill="hold">
                                          <p:stCondLst>
                                            <p:cond delay="0"/>
                                          </p:stCondLst>
                                        </p:cTn>
                                        <p:tgtEl>
                                          <p:spTgt spid="138"/>
                                        </p:tgtEl>
                                        <p:attrNameLst>
                                          <p:attrName>style.visibility</p:attrName>
                                        </p:attrNameLst>
                                      </p:cBhvr>
                                      <p:to>
                                        <p:strVal val="visible"/>
                                      </p:to>
                                    </p:set>
                                    <p:animEffect transition="in" filter="fade">
                                      <p:cBhvr>
                                        <p:cTn id="152" dur="500"/>
                                        <p:tgtEl>
                                          <p:spTgt spid="138"/>
                                        </p:tgtEl>
                                      </p:cBhvr>
                                    </p:animEffect>
                                  </p:childTnLst>
                                </p:cTn>
                              </p:par>
                              <p:par>
                                <p:cTn id="153" presetID="10" presetClass="entr" presetSubtype="0" fill="hold" nodeType="withEffect">
                                  <p:stCondLst>
                                    <p:cond delay="0"/>
                                  </p:stCondLst>
                                  <p:childTnLst>
                                    <p:set>
                                      <p:cBhvr>
                                        <p:cTn id="154" dur="1" fill="hold">
                                          <p:stCondLst>
                                            <p:cond delay="0"/>
                                          </p:stCondLst>
                                        </p:cTn>
                                        <p:tgtEl>
                                          <p:spTgt spid="139"/>
                                        </p:tgtEl>
                                        <p:attrNameLst>
                                          <p:attrName>style.visibility</p:attrName>
                                        </p:attrNameLst>
                                      </p:cBhvr>
                                      <p:to>
                                        <p:strVal val="visible"/>
                                      </p:to>
                                    </p:set>
                                    <p:animEffect transition="in" filter="fade">
                                      <p:cBhvr>
                                        <p:cTn id="155" dur="500"/>
                                        <p:tgtEl>
                                          <p:spTgt spid="139"/>
                                        </p:tgtEl>
                                      </p:cBhvr>
                                    </p:animEffect>
                                  </p:childTnLst>
                                </p:cTn>
                              </p:par>
                              <p:par>
                                <p:cTn id="156" presetID="10" presetClass="entr" presetSubtype="0" fill="hold" nodeType="withEffect">
                                  <p:stCondLst>
                                    <p:cond delay="0"/>
                                  </p:stCondLst>
                                  <p:childTnLst>
                                    <p:set>
                                      <p:cBhvr>
                                        <p:cTn id="157" dur="1" fill="hold">
                                          <p:stCondLst>
                                            <p:cond delay="0"/>
                                          </p:stCondLst>
                                        </p:cTn>
                                        <p:tgtEl>
                                          <p:spTgt spid="182"/>
                                        </p:tgtEl>
                                        <p:attrNameLst>
                                          <p:attrName>style.visibility</p:attrName>
                                        </p:attrNameLst>
                                      </p:cBhvr>
                                      <p:to>
                                        <p:strVal val="visible"/>
                                      </p:to>
                                    </p:set>
                                    <p:animEffect transition="in" filter="fade">
                                      <p:cBhvr>
                                        <p:cTn id="158" dur="500"/>
                                        <p:tgtEl>
                                          <p:spTgt spid="182"/>
                                        </p:tgtEl>
                                      </p:cBhvr>
                                    </p:animEffect>
                                  </p:childTnLst>
                                </p:cTn>
                              </p:par>
                              <p:par>
                                <p:cTn id="159" presetID="10" presetClass="entr" presetSubtype="0" fill="hold" nodeType="withEffect">
                                  <p:stCondLst>
                                    <p:cond delay="0"/>
                                  </p:stCondLst>
                                  <p:childTnLst>
                                    <p:set>
                                      <p:cBhvr>
                                        <p:cTn id="160" dur="1" fill="hold">
                                          <p:stCondLst>
                                            <p:cond delay="0"/>
                                          </p:stCondLst>
                                        </p:cTn>
                                        <p:tgtEl>
                                          <p:spTgt spid="183"/>
                                        </p:tgtEl>
                                        <p:attrNameLst>
                                          <p:attrName>style.visibility</p:attrName>
                                        </p:attrNameLst>
                                      </p:cBhvr>
                                      <p:to>
                                        <p:strVal val="visible"/>
                                      </p:to>
                                    </p:set>
                                    <p:animEffect transition="in" filter="fade">
                                      <p:cBhvr>
                                        <p:cTn id="161" dur="500"/>
                                        <p:tgtEl>
                                          <p:spTgt spid="183"/>
                                        </p:tgtEl>
                                      </p:cBhvr>
                                    </p:animEffect>
                                  </p:childTnLst>
                                </p:cTn>
                              </p:par>
                              <p:par>
                                <p:cTn id="162" presetID="10" presetClass="entr" presetSubtype="0" fill="hold" nodeType="withEffect">
                                  <p:stCondLst>
                                    <p:cond delay="0"/>
                                  </p:stCondLst>
                                  <p:childTnLst>
                                    <p:set>
                                      <p:cBhvr>
                                        <p:cTn id="163" dur="1" fill="hold">
                                          <p:stCondLst>
                                            <p:cond delay="0"/>
                                          </p:stCondLst>
                                        </p:cTn>
                                        <p:tgtEl>
                                          <p:spTgt spid="187"/>
                                        </p:tgtEl>
                                        <p:attrNameLst>
                                          <p:attrName>style.visibility</p:attrName>
                                        </p:attrNameLst>
                                      </p:cBhvr>
                                      <p:to>
                                        <p:strVal val="visible"/>
                                      </p:to>
                                    </p:set>
                                    <p:animEffect transition="in" filter="fade">
                                      <p:cBhvr>
                                        <p:cTn id="164" dur="500"/>
                                        <p:tgtEl>
                                          <p:spTgt spid="187"/>
                                        </p:tgtEl>
                                      </p:cBhvr>
                                    </p:animEffect>
                                  </p:childTnLst>
                                </p:cTn>
                              </p:par>
                              <p:par>
                                <p:cTn id="165" presetID="10" presetClass="entr" presetSubtype="0" fill="hold" nodeType="withEffect">
                                  <p:stCondLst>
                                    <p:cond delay="0"/>
                                  </p:stCondLst>
                                  <p:childTnLst>
                                    <p:set>
                                      <p:cBhvr>
                                        <p:cTn id="166" dur="1" fill="hold">
                                          <p:stCondLst>
                                            <p:cond delay="0"/>
                                          </p:stCondLst>
                                        </p:cTn>
                                        <p:tgtEl>
                                          <p:spTgt spid="189"/>
                                        </p:tgtEl>
                                        <p:attrNameLst>
                                          <p:attrName>style.visibility</p:attrName>
                                        </p:attrNameLst>
                                      </p:cBhvr>
                                      <p:to>
                                        <p:strVal val="visible"/>
                                      </p:to>
                                    </p:set>
                                    <p:animEffect transition="in" filter="fade">
                                      <p:cBhvr>
                                        <p:cTn id="167" dur="500"/>
                                        <p:tgtEl>
                                          <p:spTgt spid="189"/>
                                        </p:tgtEl>
                                      </p:cBhvr>
                                    </p:animEffect>
                                  </p:childTnLst>
                                </p:cTn>
                              </p:par>
                              <p:par>
                                <p:cTn id="168" presetID="10" presetClass="entr" presetSubtype="0" fill="hold" nodeType="withEffect">
                                  <p:stCondLst>
                                    <p:cond delay="0"/>
                                  </p:stCondLst>
                                  <p:childTnLst>
                                    <p:set>
                                      <p:cBhvr>
                                        <p:cTn id="169" dur="1" fill="hold">
                                          <p:stCondLst>
                                            <p:cond delay="0"/>
                                          </p:stCondLst>
                                        </p:cTn>
                                        <p:tgtEl>
                                          <p:spTgt spid="190"/>
                                        </p:tgtEl>
                                        <p:attrNameLst>
                                          <p:attrName>style.visibility</p:attrName>
                                        </p:attrNameLst>
                                      </p:cBhvr>
                                      <p:to>
                                        <p:strVal val="visible"/>
                                      </p:to>
                                    </p:set>
                                    <p:animEffect transition="in" filter="fade">
                                      <p:cBhvr>
                                        <p:cTn id="170" dur="500"/>
                                        <p:tgtEl>
                                          <p:spTgt spid="190"/>
                                        </p:tgtEl>
                                      </p:cBhvr>
                                    </p:animEffect>
                                  </p:childTnLst>
                                </p:cTn>
                              </p:par>
                              <p:par>
                                <p:cTn id="171" presetID="10" presetClass="entr" presetSubtype="0" fill="hold" nodeType="withEffect">
                                  <p:stCondLst>
                                    <p:cond delay="0"/>
                                  </p:stCondLst>
                                  <p:childTnLst>
                                    <p:set>
                                      <p:cBhvr>
                                        <p:cTn id="172" dur="1" fill="hold">
                                          <p:stCondLst>
                                            <p:cond delay="0"/>
                                          </p:stCondLst>
                                        </p:cTn>
                                        <p:tgtEl>
                                          <p:spTgt spid="195"/>
                                        </p:tgtEl>
                                        <p:attrNameLst>
                                          <p:attrName>style.visibility</p:attrName>
                                        </p:attrNameLst>
                                      </p:cBhvr>
                                      <p:to>
                                        <p:strVal val="visible"/>
                                      </p:to>
                                    </p:set>
                                    <p:animEffect transition="in" filter="fade">
                                      <p:cBhvr>
                                        <p:cTn id="173" dur="500"/>
                                        <p:tgtEl>
                                          <p:spTgt spid="195"/>
                                        </p:tgtEl>
                                      </p:cBhvr>
                                    </p:animEffect>
                                  </p:childTnLst>
                                </p:cTn>
                              </p:par>
                              <p:par>
                                <p:cTn id="174" presetID="10" presetClass="entr" presetSubtype="0" fill="hold" nodeType="withEffect">
                                  <p:stCondLst>
                                    <p:cond delay="0"/>
                                  </p:stCondLst>
                                  <p:childTnLst>
                                    <p:set>
                                      <p:cBhvr>
                                        <p:cTn id="175" dur="1" fill="hold">
                                          <p:stCondLst>
                                            <p:cond delay="0"/>
                                          </p:stCondLst>
                                        </p:cTn>
                                        <p:tgtEl>
                                          <p:spTgt spid="196"/>
                                        </p:tgtEl>
                                        <p:attrNameLst>
                                          <p:attrName>style.visibility</p:attrName>
                                        </p:attrNameLst>
                                      </p:cBhvr>
                                      <p:to>
                                        <p:strVal val="visible"/>
                                      </p:to>
                                    </p:set>
                                    <p:animEffect transition="in" filter="fade">
                                      <p:cBhvr>
                                        <p:cTn id="176" dur="500"/>
                                        <p:tgtEl>
                                          <p:spTgt spid="196"/>
                                        </p:tgtEl>
                                      </p:cBhvr>
                                    </p:animEffect>
                                  </p:childTnLst>
                                </p:cTn>
                              </p:par>
                              <p:par>
                                <p:cTn id="177" presetID="10" presetClass="entr" presetSubtype="0" fill="hold" nodeType="withEffect">
                                  <p:stCondLst>
                                    <p:cond delay="0"/>
                                  </p:stCondLst>
                                  <p:childTnLst>
                                    <p:set>
                                      <p:cBhvr>
                                        <p:cTn id="178" dur="1" fill="hold">
                                          <p:stCondLst>
                                            <p:cond delay="0"/>
                                          </p:stCondLst>
                                        </p:cTn>
                                        <p:tgtEl>
                                          <p:spTgt spid="205"/>
                                        </p:tgtEl>
                                        <p:attrNameLst>
                                          <p:attrName>style.visibility</p:attrName>
                                        </p:attrNameLst>
                                      </p:cBhvr>
                                      <p:to>
                                        <p:strVal val="visible"/>
                                      </p:to>
                                    </p:set>
                                    <p:animEffect transition="in" filter="fade">
                                      <p:cBhvr>
                                        <p:cTn id="179" dur="500"/>
                                        <p:tgtEl>
                                          <p:spTgt spid="205"/>
                                        </p:tgtEl>
                                      </p:cBhvr>
                                    </p:animEffect>
                                  </p:childTnLst>
                                </p:cTn>
                              </p:par>
                              <p:par>
                                <p:cTn id="180" presetID="10" presetClass="entr" presetSubtype="0" fill="hold" nodeType="withEffect">
                                  <p:stCondLst>
                                    <p:cond delay="0"/>
                                  </p:stCondLst>
                                  <p:childTnLst>
                                    <p:set>
                                      <p:cBhvr>
                                        <p:cTn id="181" dur="1" fill="hold">
                                          <p:stCondLst>
                                            <p:cond delay="0"/>
                                          </p:stCondLst>
                                        </p:cTn>
                                        <p:tgtEl>
                                          <p:spTgt spid="212"/>
                                        </p:tgtEl>
                                        <p:attrNameLst>
                                          <p:attrName>style.visibility</p:attrName>
                                        </p:attrNameLst>
                                      </p:cBhvr>
                                      <p:to>
                                        <p:strVal val="visible"/>
                                      </p:to>
                                    </p:set>
                                    <p:animEffect transition="in" filter="fade">
                                      <p:cBhvr>
                                        <p:cTn id="182" dur="500"/>
                                        <p:tgtEl>
                                          <p:spTgt spid="212"/>
                                        </p:tgtEl>
                                      </p:cBhvr>
                                    </p:animEffect>
                                  </p:childTnLst>
                                </p:cTn>
                              </p:par>
                              <p:par>
                                <p:cTn id="183" presetID="10" presetClass="entr" presetSubtype="0" fill="hold" nodeType="withEffect">
                                  <p:stCondLst>
                                    <p:cond delay="0"/>
                                  </p:stCondLst>
                                  <p:childTnLst>
                                    <p:set>
                                      <p:cBhvr>
                                        <p:cTn id="184" dur="1" fill="hold">
                                          <p:stCondLst>
                                            <p:cond delay="0"/>
                                          </p:stCondLst>
                                        </p:cTn>
                                        <p:tgtEl>
                                          <p:spTgt spid="217"/>
                                        </p:tgtEl>
                                        <p:attrNameLst>
                                          <p:attrName>style.visibility</p:attrName>
                                        </p:attrNameLst>
                                      </p:cBhvr>
                                      <p:to>
                                        <p:strVal val="visible"/>
                                      </p:to>
                                    </p:set>
                                    <p:animEffect transition="in" filter="fade">
                                      <p:cBhvr>
                                        <p:cTn id="185" dur="500"/>
                                        <p:tgtEl>
                                          <p:spTgt spid="217"/>
                                        </p:tgtEl>
                                      </p:cBhvr>
                                    </p:animEffect>
                                  </p:childTnLst>
                                </p:cTn>
                              </p:par>
                              <p:par>
                                <p:cTn id="186" presetID="10" presetClass="entr" presetSubtype="0" fill="hold" nodeType="withEffect">
                                  <p:stCondLst>
                                    <p:cond delay="0"/>
                                  </p:stCondLst>
                                  <p:childTnLst>
                                    <p:set>
                                      <p:cBhvr>
                                        <p:cTn id="187" dur="1" fill="hold">
                                          <p:stCondLst>
                                            <p:cond delay="0"/>
                                          </p:stCondLst>
                                        </p:cTn>
                                        <p:tgtEl>
                                          <p:spTgt spid="218"/>
                                        </p:tgtEl>
                                        <p:attrNameLst>
                                          <p:attrName>style.visibility</p:attrName>
                                        </p:attrNameLst>
                                      </p:cBhvr>
                                      <p:to>
                                        <p:strVal val="visible"/>
                                      </p:to>
                                    </p:set>
                                    <p:animEffect transition="in" filter="fade">
                                      <p:cBhvr>
                                        <p:cTn id="188" dur="500"/>
                                        <p:tgtEl>
                                          <p:spTgt spid="218"/>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108"/>
                                        </p:tgtEl>
                                        <p:attrNameLst>
                                          <p:attrName>style.visibility</p:attrName>
                                        </p:attrNameLst>
                                      </p:cBhvr>
                                      <p:to>
                                        <p:strVal val="visible"/>
                                      </p:to>
                                    </p:set>
                                    <p:animEffect transition="in" filter="fade">
                                      <p:cBhvr>
                                        <p:cTn id="191" dur="500"/>
                                        <p:tgtEl>
                                          <p:spTgt spid="108"/>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109"/>
                                        </p:tgtEl>
                                        <p:attrNameLst>
                                          <p:attrName>style.visibility</p:attrName>
                                        </p:attrNameLst>
                                      </p:cBhvr>
                                      <p:to>
                                        <p:strVal val="visible"/>
                                      </p:to>
                                    </p:set>
                                    <p:animEffect transition="in" filter="fade">
                                      <p:cBhvr>
                                        <p:cTn id="194" dur="500"/>
                                        <p:tgtEl>
                                          <p:spTgt spid="109"/>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grpId="0" nodeType="clickEffect">
                                  <p:stCondLst>
                                    <p:cond delay="0"/>
                                  </p:stCondLst>
                                  <p:childTnLst>
                                    <p:set>
                                      <p:cBhvr>
                                        <p:cTn id="198" dur="1" fill="hold">
                                          <p:stCondLst>
                                            <p:cond delay="0"/>
                                          </p:stCondLst>
                                        </p:cTn>
                                        <p:tgtEl>
                                          <p:spTgt spid="103"/>
                                        </p:tgtEl>
                                        <p:attrNameLst>
                                          <p:attrName>style.visibility</p:attrName>
                                        </p:attrNameLst>
                                      </p:cBhvr>
                                      <p:to>
                                        <p:strVal val="visible"/>
                                      </p:to>
                                    </p:set>
                                    <p:animEffect transition="in" filter="fade">
                                      <p:cBhvr>
                                        <p:cTn id="199" dur="500"/>
                                        <p:tgtEl>
                                          <p:spTgt spid="103"/>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96"/>
                                        </p:tgtEl>
                                        <p:attrNameLst>
                                          <p:attrName>style.visibility</p:attrName>
                                        </p:attrNameLst>
                                      </p:cBhvr>
                                      <p:to>
                                        <p:strVal val="visible"/>
                                      </p:to>
                                    </p:set>
                                    <p:animEffect transition="in" filter="fade">
                                      <p:cBhvr>
                                        <p:cTn id="202" dur="500"/>
                                        <p:tgtEl>
                                          <p:spTgt spid="96"/>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98"/>
                                        </p:tgtEl>
                                        <p:attrNameLst>
                                          <p:attrName>style.visibility</p:attrName>
                                        </p:attrNameLst>
                                      </p:cBhvr>
                                      <p:to>
                                        <p:strVal val="visible"/>
                                      </p:to>
                                    </p:set>
                                    <p:animEffect transition="in" filter="fade">
                                      <p:cBhvr>
                                        <p:cTn id="205" dur="500"/>
                                        <p:tgtEl>
                                          <p:spTgt spid="98"/>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99"/>
                                        </p:tgtEl>
                                        <p:attrNameLst>
                                          <p:attrName>style.visibility</p:attrName>
                                        </p:attrNameLst>
                                      </p:cBhvr>
                                      <p:to>
                                        <p:strVal val="visible"/>
                                      </p:to>
                                    </p:set>
                                    <p:animEffect transition="in" filter="fade">
                                      <p:cBhvr>
                                        <p:cTn id="208" dur="500"/>
                                        <p:tgtEl>
                                          <p:spTgt spid="99"/>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100"/>
                                        </p:tgtEl>
                                        <p:attrNameLst>
                                          <p:attrName>style.visibility</p:attrName>
                                        </p:attrNameLst>
                                      </p:cBhvr>
                                      <p:to>
                                        <p:strVal val="visible"/>
                                      </p:to>
                                    </p:set>
                                    <p:animEffect transition="in" filter="fade">
                                      <p:cBhvr>
                                        <p:cTn id="21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47" grpId="0" animBg="1"/>
      <p:bldP spid="122" grpId="0" animBg="1"/>
      <p:bldP spid="123" grpId="0" animBg="1"/>
      <p:bldP spid="124" grpId="0" animBg="1"/>
      <p:bldP spid="131" grpId="0" animBg="1"/>
      <p:bldP spid="137" grpId="0" animBg="1"/>
      <p:bldP spid="36" grpId="0"/>
      <p:bldP spid="143" grpId="0"/>
      <p:bldP spid="144" grpId="0"/>
      <p:bldP spid="181" grpId="0" animBg="1"/>
      <p:bldP spid="188" grpId="0" animBg="1"/>
      <p:bldP spid="194" grpId="0" animBg="1"/>
      <p:bldP spid="200" grpId="0"/>
      <p:bldP spid="201" grpId="0"/>
      <p:bldP spid="202" grpId="0"/>
      <p:bldP spid="203" grpId="0" animBg="1"/>
      <p:bldP spid="210" grpId="0" animBg="1"/>
      <p:bldP spid="216" grpId="0" animBg="1"/>
      <p:bldP spid="222" grpId="0"/>
      <p:bldP spid="223" grpId="0"/>
      <p:bldP spid="224" grpId="0"/>
      <p:bldP spid="103" grpId="0" animBg="1"/>
      <p:bldP spid="106" grpId="0" animBg="1"/>
      <p:bldP spid="107" grpId="0" animBg="1"/>
      <p:bldP spid="108" grpId="0" animBg="1"/>
      <p:bldP spid="109" grpId="0" animBg="1"/>
      <p:bldP spid="96" grpId="0" animBg="1"/>
      <p:bldP spid="98" grpId="0" animBg="1"/>
      <p:bldP spid="99" grpId="0" animBg="1"/>
      <p:bldP spid="100" grpId="0" animBg="1"/>
      <p:bldP spid="110" grpId="0" animBg="1"/>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B943C4-180A-4D83-A2FB-9BA767658FA6}"/>
              </a:ext>
            </a:extLst>
          </p:cNvPr>
          <p:cNvSpPr>
            <a:spLocks noGrp="1"/>
          </p:cNvSpPr>
          <p:nvPr>
            <p:ph type="sldNum" sz="quarter" idx="12"/>
          </p:nvPr>
        </p:nvSpPr>
        <p:spPr/>
        <p:txBody>
          <a:bodyPr/>
          <a:lstStyle/>
          <a:p>
            <a:fld id="{0AB816CF-AA9B-43E8-B03A-27A77900809F}" type="slidenum">
              <a:rPr lang="en-US" smtClean="0"/>
              <a:pPr/>
              <a:t>58</a:t>
            </a:fld>
            <a:endParaRPr lang="en-US" dirty="0"/>
          </a:p>
        </p:txBody>
      </p:sp>
      <p:sp>
        <p:nvSpPr>
          <p:cNvPr id="3" name="TextBox 2">
            <a:extLst>
              <a:ext uri="{FF2B5EF4-FFF2-40B4-BE49-F238E27FC236}">
                <a16:creationId xmlns:a16="http://schemas.microsoft.com/office/drawing/2014/main" id="{ED5699E1-7210-498E-844F-F211F45404A7}"/>
              </a:ext>
            </a:extLst>
          </p:cNvPr>
          <p:cNvSpPr txBox="1"/>
          <p:nvPr/>
        </p:nvSpPr>
        <p:spPr>
          <a:xfrm>
            <a:off x="363254" y="350729"/>
            <a:ext cx="10684702" cy="707886"/>
          </a:xfrm>
          <a:prstGeom prst="rect">
            <a:avLst/>
          </a:prstGeom>
          <a:noFill/>
        </p:spPr>
        <p:txBody>
          <a:bodyPr wrap="square" rtlCol="0">
            <a:spAutoFit/>
          </a:bodyPr>
          <a:lstStyle/>
          <a:p>
            <a:r>
              <a:rPr lang="en-US" sz="4000" dirty="0">
                <a:solidFill>
                  <a:schemeClr val="bg1"/>
                </a:solidFill>
                <a:latin typeface="Palatino Linotype" panose="02040502050505030304" pitchFamily="18" charset="0"/>
              </a:rPr>
              <a:t>Operations and Insights RD</a:t>
            </a:r>
          </a:p>
        </p:txBody>
      </p:sp>
      <p:sp>
        <p:nvSpPr>
          <p:cNvPr id="4" name="TextBox 3">
            <a:extLst>
              <a:ext uri="{FF2B5EF4-FFF2-40B4-BE49-F238E27FC236}">
                <a16:creationId xmlns:a16="http://schemas.microsoft.com/office/drawing/2014/main" id="{B773FA69-0415-44A3-B83D-EDE9AC39C925}"/>
              </a:ext>
            </a:extLst>
          </p:cNvPr>
          <p:cNvSpPr txBox="1"/>
          <p:nvPr/>
        </p:nvSpPr>
        <p:spPr>
          <a:xfrm>
            <a:off x="363254" y="1832860"/>
            <a:ext cx="11764091" cy="4308872"/>
          </a:xfrm>
          <a:prstGeom prst="rect">
            <a:avLst/>
          </a:prstGeom>
          <a:noFill/>
        </p:spPr>
        <p:txBody>
          <a:bodyPr wrap="square" rtlCol="0">
            <a:spAutoFit/>
          </a:bodyPr>
          <a:lstStyle/>
          <a:p>
            <a:pPr>
              <a:buClr>
                <a:schemeClr val="accent2"/>
              </a:buClr>
            </a:pPr>
            <a:r>
              <a:rPr lang="en-US" sz="1600" b="1" dirty="0">
                <a:latin typeface="Palatino Linotype" panose="02040502050505030304" pitchFamily="18" charset="0"/>
              </a:rPr>
              <a:t>Leadership and strategic planning:</a:t>
            </a:r>
          </a:p>
          <a:p>
            <a:pPr>
              <a:buClr>
                <a:schemeClr val="accent2"/>
              </a:buClr>
            </a:pPr>
            <a:r>
              <a:rPr lang="en-US" sz="1400" dirty="0">
                <a:latin typeface="Palatino Linotype" panose="02040502050505030304" pitchFamily="18" charset="0"/>
              </a:rPr>
              <a:t>The Operations and Insights RD is a member of the regional CR COE leadership, reporting directly to the CR COE president. Helps to shape the overall corporate relations strategy within the region, working often with the Programming COE and Market Research teams to inform planning/decision making.</a:t>
            </a:r>
          </a:p>
          <a:p>
            <a:pPr>
              <a:buClr>
                <a:schemeClr val="accent2"/>
              </a:buClr>
            </a:pPr>
            <a:endParaRPr lang="en-US" sz="1000" dirty="0">
              <a:latin typeface="Palatino Linotype" panose="02040502050505030304" pitchFamily="18" charset="0"/>
            </a:endParaRPr>
          </a:p>
          <a:p>
            <a:pPr>
              <a:buClr>
                <a:schemeClr val="accent2"/>
              </a:buClr>
            </a:pPr>
            <a:r>
              <a:rPr lang="en-US" sz="1600" b="1" dirty="0">
                <a:latin typeface="Palatino Linotype" panose="02040502050505030304" pitchFamily="18" charset="0"/>
              </a:rPr>
              <a:t>Functional responsibilities:</a:t>
            </a:r>
          </a:p>
          <a:p>
            <a:pPr>
              <a:buClr>
                <a:schemeClr val="accent2"/>
              </a:buClr>
            </a:pPr>
            <a:r>
              <a:rPr lang="en-US" sz="1400" dirty="0">
                <a:latin typeface="Palatino Linotype" panose="02040502050505030304" pitchFamily="18" charset="0"/>
              </a:rPr>
              <a:t>The individual is responsible for two areas*:</a:t>
            </a:r>
          </a:p>
          <a:p>
            <a:pPr marL="742950" lvl="1" indent="-285750">
              <a:buClr>
                <a:schemeClr val="accent2"/>
              </a:buClr>
              <a:buFont typeface="Arial" panose="020B0604020202020204" pitchFamily="34" charset="0"/>
              <a:buChar char="•"/>
            </a:pPr>
            <a:r>
              <a:rPr lang="en-US" sz="1400" b="1" dirty="0">
                <a:latin typeface="Palatino Linotype" panose="02040502050505030304" pitchFamily="18" charset="0"/>
              </a:rPr>
              <a:t>Operations: </a:t>
            </a:r>
            <a:r>
              <a:rPr lang="en-US" sz="1400" dirty="0">
                <a:latin typeface="Palatino Linotype" panose="02040502050505030304" pitchFamily="18" charset="0"/>
              </a:rPr>
              <a:t>the overall organization, administration and reporting for the CR COE</a:t>
            </a:r>
          </a:p>
          <a:p>
            <a:pPr marL="742950" lvl="1" indent="-285750">
              <a:buClr>
                <a:schemeClr val="accent2"/>
              </a:buClr>
              <a:buFont typeface="Arial" panose="020B0604020202020204" pitchFamily="34" charset="0"/>
              <a:buChar char="•"/>
            </a:pPr>
            <a:r>
              <a:rPr lang="en-US" sz="1400" b="1" dirty="0">
                <a:latin typeface="Palatino Linotype" panose="02040502050505030304" pitchFamily="18" charset="0"/>
              </a:rPr>
              <a:t>Insights: </a:t>
            </a:r>
            <a:r>
              <a:rPr lang="en-US" sz="1400" dirty="0">
                <a:latin typeface="Palatino Linotype" panose="02040502050505030304" pitchFamily="18" charset="0"/>
              </a:rPr>
              <a:t>using data, insights and trends to recommend and inform COE strategic planning and committee focus. </a:t>
            </a:r>
          </a:p>
          <a:p>
            <a:pPr>
              <a:buClr>
                <a:schemeClr val="accent2"/>
              </a:buClr>
            </a:pPr>
            <a:endParaRPr lang="en-US" sz="1400" i="1" dirty="0">
              <a:latin typeface="Palatino Linotype" panose="02040502050505030304" pitchFamily="18" charset="0"/>
            </a:endParaRPr>
          </a:p>
          <a:p>
            <a:pPr>
              <a:buClr>
                <a:schemeClr val="accent2"/>
              </a:buClr>
            </a:pPr>
            <a:r>
              <a:rPr lang="en-US" sz="1600" b="1" dirty="0">
                <a:latin typeface="Palatino Linotype" panose="02040502050505030304" pitchFamily="18" charset="0"/>
              </a:rPr>
              <a:t>Committee management:</a:t>
            </a:r>
          </a:p>
          <a:p>
            <a:pPr>
              <a:buClr>
                <a:schemeClr val="accent2"/>
              </a:buClr>
            </a:pPr>
            <a:r>
              <a:rPr lang="en-US" sz="1400" dirty="0">
                <a:latin typeface="Palatino Linotype" panose="02040502050505030304" pitchFamily="18" charset="0"/>
              </a:rPr>
              <a:t>This regional director may engage one committee chair to lead each two functional areas (one for Operations, one for Insights). These committee chairs can engage and lead a committee under them to assist in the handling of responsibilities. The RD is responsible to oversee these chairs/committees and to ensure:</a:t>
            </a:r>
          </a:p>
          <a:p>
            <a:pPr marL="800100" lvl="1" indent="-342900">
              <a:buClr>
                <a:schemeClr val="accent2"/>
              </a:buClr>
              <a:buFont typeface="Arial" panose="020B0604020202020204" pitchFamily="34" charset="0"/>
              <a:buChar char="•"/>
            </a:pPr>
            <a:r>
              <a:rPr lang="en-US" sz="1200" dirty="0">
                <a:latin typeface="Palatino Linotype" panose="02040502050505030304" pitchFamily="18" charset="0"/>
              </a:rPr>
              <a:t>committee members have appropriate training and access to materials, tools and resources</a:t>
            </a:r>
          </a:p>
          <a:p>
            <a:pPr marL="800100" lvl="1" indent="-342900">
              <a:buClr>
                <a:schemeClr val="accent2"/>
              </a:buClr>
              <a:buFont typeface="Arial" panose="020B0604020202020204" pitchFamily="34" charset="0"/>
              <a:buChar char="•"/>
            </a:pPr>
            <a:r>
              <a:rPr lang="en-US" sz="1200" dirty="0">
                <a:latin typeface="Palatino Linotype" panose="02040502050505030304" pitchFamily="18" charset="0"/>
              </a:rPr>
              <a:t>prompt delivery on expectations</a:t>
            </a:r>
          </a:p>
          <a:p>
            <a:pPr marL="800100" lvl="1" indent="-342900">
              <a:buClr>
                <a:schemeClr val="accent2"/>
              </a:buClr>
              <a:buFont typeface="Arial" panose="020B0604020202020204" pitchFamily="34" charset="0"/>
              <a:buChar char="•"/>
            </a:pPr>
            <a:r>
              <a:rPr lang="en-US" sz="1200" dirty="0">
                <a:latin typeface="Palatino Linotype" panose="02040502050505030304" pitchFamily="18" charset="0"/>
              </a:rPr>
              <a:t>proactive succession planning</a:t>
            </a:r>
          </a:p>
          <a:p>
            <a:pPr marL="800100" lvl="1" indent="-342900">
              <a:buClr>
                <a:schemeClr val="accent2"/>
              </a:buClr>
              <a:buFont typeface="Arial" panose="020B0604020202020204" pitchFamily="34" charset="0"/>
              <a:buChar char="•"/>
            </a:pPr>
            <a:r>
              <a:rPr lang="en-US" sz="1200" dirty="0">
                <a:latin typeface="Palatino Linotype" panose="02040502050505030304" pitchFamily="18" charset="0"/>
              </a:rPr>
              <a:t>alignment of committee planning, goals/activities with other regional/chapter committees</a:t>
            </a:r>
          </a:p>
          <a:p>
            <a:pPr marL="342900" indent="-342900">
              <a:buClr>
                <a:schemeClr val="accent2"/>
              </a:buClr>
              <a:buFont typeface="Arial" panose="020B0604020202020204" pitchFamily="34" charset="0"/>
              <a:buChar char="•"/>
            </a:pPr>
            <a:endParaRPr lang="en-US" sz="2000" dirty="0">
              <a:latin typeface="Palatino Linotype" panose="02040502050505030304" pitchFamily="18" charset="0"/>
            </a:endParaRPr>
          </a:p>
        </p:txBody>
      </p:sp>
      <p:sp>
        <p:nvSpPr>
          <p:cNvPr id="5" name="Rectangle 4">
            <a:extLst>
              <a:ext uri="{FF2B5EF4-FFF2-40B4-BE49-F238E27FC236}">
                <a16:creationId xmlns:a16="http://schemas.microsoft.com/office/drawing/2014/main" id="{535AF56A-AF5F-4AF6-BD4B-49449D85B135}"/>
              </a:ext>
            </a:extLst>
          </p:cNvPr>
          <p:cNvSpPr/>
          <p:nvPr/>
        </p:nvSpPr>
        <p:spPr>
          <a:xfrm>
            <a:off x="6410325" y="6444476"/>
            <a:ext cx="6096000" cy="276999"/>
          </a:xfrm>
          <a:prstGeom prst="rect">
            <a:avLst/>
          </a:prstGeom>
        </p:spPr>
        <p:txBody>
          <a:bodyPr>
            <a:spAutoFit/>
          </a:bodyPr>
          <a:lstStyle/>
          <a:p>
            <a:pPr>
              <a:buClr>
                <a:schemeClr val="accent2"/>
              </a:buClr>
            </a:pPr>
            <a:r>
              <a:rPr lang="en-US" sz="1200" i="1" dirty="0">
                <a:latin typeface="Palatino Linotype" panose="02040502050505030304" pitchFamily="18" charset="0"/>
              </a:rPr>
              <a:t>*Detailed functional responsibilities can be found on the following slide.</a:t>
            </a:r>
          </a:p>
        </p:txBody>
      </p:sp>
    </p:spTree>
    <p:extLst>
      <p:ext uri="{BB962C8B-B14F-4D97-AF65-F5344CB8AC3E}">
        <p14:creationId xmlns:p14="http://schemas.microsoft.com/office/powerpoint/2010/main" val="252255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B943C4-180A-4D83-A2FB-9BA767658FA6}"/>
              </a:ext>
            </a:extLst>
          </p:cNvPr>
          <p:cNvSpPr>
            <a:spLocks noGrp="1"/>
          </p:cNvSpPr>
          <p:nvPr>
            <p:ph type="sldNum" sz="quarter" idx="12"/>
          </p:nvPr>
        </p:nvSpPr>
        <p:spPr/>
        <p:txBody>
          <a:bodyPr/>
          <a:lstStyle/>
          <a:p>
            <a:fld id="{0AB816CF-AA9B-43E8-B03A-27A77900809F}" type="slidenum">
              <a:rPr lang="en-US" smtClean="0"/>
              <a:pPr/>
              <a:t>59</a:t>
            </a:fld>
            <a:endParaRPr lang="en-US" dirty="0"/>
          </a:p>
        </p:txBody>
      </p:sp>
      <p:sp>
        <p:nvSpPr>
          <p:cNvPr id="3" name="TextBox 2">
            <a:extLst>
              <a:ext uri="{FF2B5EF4-FFF2-40B4-BE49-F238E27FC236}">
                <a16:creationId xmlns:a16="http://schemas.microsoft.com/office/drawing/2014/main" id="{ED5699E1-7210-498E-844F-F211F45404A7}"/>
              </a:ext>
            </a:extLst>
          </p:cNvPr>
          <p:cNvSpPr txBox="1"/>
          <p:nvPr/>
        </p:nvSpPr>
        <p:spPr>
          <a:xfrm>
            <a:off x="363254" y="350729"/>
            <a:ext cx="10684702" cy="707886"/>
          </a:xfrm>
          <a:prstGeom prst="rect">
            <a:avLst/>
          </a:prstGeom>
          <a:noFill/>
        </p:spPr>
        <p:txBody>
          <a:bodyPr wrap="square" rtlCol="0">
            <a:spAutoFit/>
          </a:bodyPr>
          <a:lstStyle/>
          <a:p>
            <a:r>
              <a:rPr lang="en-US" sz="4000" dirty="0">
                <a:solidFill>
                  <a:schemeClr val="bg1"/>
                </a:solidFill>
                <a:latin typeface="Palatino Linotype" panose="02040502050505030304" pitchFamily="18" charset="0"/>
              </a:rPr>
              <a:t>Operations and Insights RD</a:t>
            </a:r>
          </a:p>
        </p:txBody>
      </p:sp>
      <p:sp>
        <p:nvSpPr>
          <p:cNvPr id="4" name="TextBox 3">
            <a:extLst>
              <a:ext uri="{FF2B5EF4-FFF2-40B4-BE49-F238E27FC236}">
                <a16:creationId xmlns:a16="http://schemas.microsoft.com/office/drawing/2014/main" id="{B773FA69-0415-44A3-B83D-EDE9AC39C925}"/>
              </a:ext>
            </a:extLst>
          </p:cNvPr>
          <p:cNvSpPr txBox="1"/>
          <p:nvPr/>
        </p:nvSpPr>
        <p:spPr>
          <a:xfrm>
            <a:off x="363254" y="1537585"/>
            <a:ext cx="11764091" cy="4770537"/>
          </a:xfrm>
          <a:prstGeom prst="rect">
            <a:avLst/>
          </a:prstGeom>
          <a:noFill/>
        </p:spPr>
        <p:txBody>
          <a:bodyPr wrap="square" rtlCol="0">
            <a:spAutoFit/>
          </a:bodyPr>
          <a:lstStyle/>
          <a:p>
            <a:pPr>
              <a:buClr>
                <a:schemeClr val="accent2"/>
              </a:buClr>
            </a:pPr>
            <a:endParaRPr lang="en-US" sz="1000" dirty="0">
              <a:latin typeface="Palatino Linotype" panose="02040502050505030304" pitchFamily="18" charset="0"/>
            </a:endParaRPr>
          </a:p>
          <a:p>
            <a:pPr>
              <a:buClr>
                <a:schemeClr val="accent2"/>
              </a:buClr>
            </a:pPr>
            <a:r>
              <a:rPr lang="en-US" sz="1600" b="1" dirty="0">
                <a:latin typeface="Palatino Linotype" panose="02040502050505030304" pitchFamily="18" charset="0"/>
              </a:rPr>
              <a:t>Detailed functional responsibilities:</a:t>
            </a:r>
          </a:p>
          <a:p>
            <a:pPr>
              <a:buClr>
                <a:schemeClr val="accent2"/>
              </a:buClr>
            </a:pPr>
            <a:r>
              <a:rPr lang="en-US" sz="1400" dirty="0">
                <a:latin typeface="Palatino Linotype" panose="02040502050505030304" pitchFamily="18" charset="0"/>
              </a:rPr>
              <a:t>This RD is responsible for the following operations and insights responsibilities for the COE, and/or managing 1-2 committees (led by a committee chair) to handle each function:</a:t>
            </a:r>
          </a:p>
          <a:p>
            <a:pPr>
              <a:buClr>
                <a:schemeClr val="accent2"/>
              </a:buClr>
            </a:pPr>
            <a:endParaRPr lang="en-US" sz="1400" dirty="0">
              <a:latin typeface="Palatino Linotype" panose="02040502050505030304" pitchFamily="18" charset="0"/>
            </a:endParaRPr>
          </a:p>
          <a:p>
            <a:pPr lvl="1">
              <a:buClr>
                <a:schemeClr val="accent2"/>
              </a:buClr>
            </a:pPr>
            <a:r>
              <a:rPr lang="en-US" sz="1400" b="1" dirty="0">
                <a:latin typeface="Palatino Linotype" panose="02040502050505030304" pitchFamily="18" charset="0"/>
              </a:rPr>
              <a:t>Operations: </a:t>
            </a:r>
            <a:r>
              <a:rPr lang="en-US" sz="1400" dirty="0">
                <a:latin typeface="Palatino Linotype" panose="02040502050505030304" pitchFamily="18" charset="0"/>
              </a:rPr>
              <a:t>organization, administration and reporting</a:t>
            </a:r>
            <a:endParaRPr lang="en-US" sz="1400" b="1" dirty="0">
              <a:latin typeface="Palatino Linotype" panose="02040502050505030304" pitchFamily="18" charset="0"/>
            </a:endParaRPr>
          </a:p>
          <a:p>
            <a:pPr marL="800100" lvl="1" indent="-342900">
              <a:buClr>
                <a:schemeClr val="accent2"/>
              </a:buClr>
              <a:buFont typeface="Arial" panose="020B0604020202020204" pitchFamily="34" charset="0"/>
              <a:buChar char="•"/>
            </a:pPr>
            <a:r>
              <a:rPr lang="en-US" sz="1200" dirty="0">
                <a:latin typeface="Palatino Linotype" panose="02040502050505030304" pitchFamily="18" charset="0"/>
              </a:rPr>
              <a:t>Maintenance of regional CR committee lists/record keeping and repository of regional best practices/training/SOPs</a:t>
            </a:r>
          </a:p>
          <a:p>
            <a:pPr marL="800100" lvl="1" indent="-342900">
              <a:buClr>
                <a:schemeClr val="accent2"/>
              </a:buClr>
              <a:buFont typeface="Arial" panose="020B0604020202020204" pitchFamily="34" charset="0"/>
              <a:buChar char="•"/>
            </a:pPr>
            <a:r>
              <a:rPr lang="en-US" sz="1200" dirty="0">
                <a:latin typeface="Palatino Linotype" panose="02040502050505030304" pitchFamily="18" charset="0"/>
              </a:rPr>
              <a:t>Ensure all CR team members have up to date CR tools/resources; check materials/agreements for accuracy and consistency</a:t>
            </a:r>
          </a:p>
          <a:p>
            <a:pPr marL="800100" lvl="1" indent="-342900">
              <a:buClr>
                <a:schemeClr val="accent2"/>
              </a:buClr>
              <a:buFont typeface="Arial" panose="020B0604020202020204" pitchFamily="34" charset="0"/>
              <a:buChar char="•"/>
            </a:pPr>
            <a:r>
              <a:rPr lang="en-US" sz="1200" dirty="0">
                <a:latin typeface="Palatino Linotype" panose="02040502050505030304" pitchFamily="18" charset="0"/>
              </a:rPr>
              <a:t>Builds and maintains CRM of regional company data and ensures proper reporting</a:t>
            </a:r>
          </a:p>
          <a:p>
            <a:pPr marL="800100" lvl="1" indent="-342900">
              <a:buClr>
                <a:schemeClr val="accent2"/>
              </a:buClr>
              <a:buFont typeface="Arial" panose="020B0604020202020204" pitchFamily="34" charset="0"/>
              <a:buChar char="•"/>
            </a:pPr>
            <a:r>
              <a:rPr lang="en-US" sz="1200" dirty="0">
                <a:latin typeface="Palatino Linotype" panose="02040502050505030304" pitchFamily="18" charset="0"/>
              </a:rPr>
              <a:t>Tracking of sponsorships and company participation, KPIs/goals and other metrics</a:t>
            </a:r>
          </a:p>
          <a:p>
            <a:pPr marL="800100" lvl="1" indent="-342900">
              <a:buClr>
                <a:schemeClr val="accent2"/>
              </a:buClr>
              <a:buFont typeface="Arial" panose="020B0604020202020204" pitchFamily="34" charset="0"/>
              <a:buChar char="•"/>
            </a:pPr>
            <a:r>
              <a:rPr lang="en-US" sz="1200" dirty="0">
                <a:latin typeface="Palatino Linotype" panose="02040502050505030304" pitchFamily="18" charset="0"/>
              </a:rPr>
              <a:t>Manage COE calendar, meeting organization and agenda creation</a:t>
            </a:r>
          </a:p>
          <a:p>
            <a:pPr marL="800100" lvl="1" indent="-342900">
              <a:buClr>
                <a:schemeClr val="accent2"/>
              </a:buClr>
              <a:buFont typeface="Arial" panose="020B0604020202020204" pitchFamily="34" charset="0"/>
              <a:buChar char="•"/>
            </a:pPr>
            <a:r>
              <a:rPr lang="en-US" sz="1200" dirty="0">
                <a:latin typeface="Palatino Linotype" panose="02040502050505030304" pitchFamily="18" charset="0"/>
              </a:rPr>
              <a:t>Coordination and meeting participation as needed with Programming COE to understand sponsorship needs and align planning</a:t>
            </a:r>
          </a:p>
          <a:p>
            <a:pPr marL="1257300" lvl="2" indent="-342900">
              <a:buClr>
                <a:schemeClr val="accent2"/>
              </a:buClr>
              <a:buFont typeface="Arial" panose="020B0604020202020204" pitchFamily="34" charset="0"/>
              <a:buChar char="•"/>
            </a:pPr>
            <a:endParaRPr lang="en-US" sz="1200" dirty="0">
              <a:latin typeface="Palatino Linotype" panose="02040502050505030304" pitchFamily="18" charset="0"/>
            </a:endParaRPr>
          </a:p>
          <a:p>
            <a:pPr lvl="1">
              <a:buClr>
                <a:schemeClr val="accent2"/>
              </a:buClr>
            </a:pPr>
            <a:r>
              <a:rPr lang="en-US" sz="1400" b="1" dirty="0">
                <a:latin typeface="Palatino Linotype" panose="02040502050505030304" pitchFamily="18" charset="0"/>
              </a:rPr>
              <a:t>Insights: </a:t>
            </a:r>
            <a:r>
              <a:rPr lang="en-US" sz="1400" dirty="0">
                <a:latin typeface="Palatino Linotype" panose="02040502050505030304" pitchFamily="18" charset="0"/>
              </a:rPr>
              <a:t>using data, insights and trends to recommend and inform COE strategic planning and committee focus</a:t>
            </a:r>
            <a:endParaRPr lang="en-US" sz="1400" b="1" dirty="0">
              <a:latin typeface="Palatino Linotype" panose="02040502050505030304" pitchFamily="18" charset="0"/>
            </a:endParaRPr>
          </a:p>
          <a:p>
            <a:pPr marL="742950" lvl="1" indent="-285750">
              <a:buClr>
                <a:schemeClr val="accent2"/>
              </a:buClr>
              <a:buFont typeface="Arial" panose="020B0604020202020204" pitchFamily="34" charset="0"/>
              <a:buChar char="•"/>
            </a:pPr>
            <a:r>
              <a:rPr lang="en-US" sz="1200" dirty="0">
                <a:latin typeface="Palatino Linotype" panose="02040502050505030304" pitchFamily="18" charset="0"/>
              </a:rPr>
              <a:t>Liaison to Market Research (MR) RD and committees*, requesting research and data analysis to make better informed decisions/find trends to support the needs of the region. Examples include but are not limited to:</a:t>
            </a:r>
          </a:p>
          <a:p>
            <a:pPr marL="1257300" lvl="2" indent="-342900">
              <a:buClr>
                <a:schemeClr val="accent2"/>
              </a:buClr>
              <a:buFont typeface="Arial" panose="020B0604020202020204" pitchFamily="34" charset="0"/>
              <a:buChar char="•"/>
            </a:pPr>
            <a:r>
              <a:rPr lang="en-US" sz="1100" dirty="0">
                <a:latin typeface="Palatino Linotype" panose="02040502050505030304" pitchFamily="18" charset="0"/>
              </a:rPr>
              <a:t>Research company/market data for business development and to prioritize committee focus</a:t>
            </a:r>
          </a:p>
          <a:p>
            <a:pPr marL="1257300" lvl="2" indent="-342900">
              <a:buClr>
                <a:schemeClr val="accent2"/>
              </a:buClr>
              <a:buFont typeface="Arial" panose="020B0604020202020204" pitchFamily="34" charset="0"/>
              <a:buChar char="•"/>
            </a:pPr>
            <a:r>
              <a:rPr lang="en-US" sz="1100" dirty="0">
                <a:latin typeface="Palatino Linotype" panose="02040502050505030304" pitchFamily="18" charset="0"/>
              </a:rPr>
              <a:t>Analysis of existing customer and other data to find trends </a:t>
            </a:r>
          </a:p>
          <a:p>
            <a:pPr marL="1257300" lvl="2" indent="-342900">
              <a:buClr>
                <a:schemeClr val="accent2"/>
              </a:buClr>
              <a:buFont typeface="Arial" panose="020B0604020202020204" pitchFamily="34" charset="0"/>
              <a:buChar char="•"/>
            </a:pPr>
            <a:r>
              <a:rPr lang="en-US" sz="1100" dirty="0">
                <a:latin typeface="Palatino Linotype" panose="02040502050505030304" pitchFamily="18" charset="0"/>
              </a:rPr>
              <a:t>Provide HBA Central CP survey results for relevant insights into companies and segments</a:t>
            </a:r>
          </a:p>
          <a:p>
            <a:pPr marL="1257300" lvl="2" indent="-342900">
              <a:buClr>
                <a:schemeClr val="accent2"/>
              </a:buClr>
              <a:buFont typeface="Arial" panose="020B0604020202020204" pitchFamily="34" charset="0"/>
              <a:buChar char="•"/>
            </a:pPr>
            <a:r>
              <a:rPr lang="en-US" sz="1100" dirty="0">
                <a:latin typeface="Palatino Linotype" panose="02040502050505030304" pitchFamily="18" charset="0"/>
              </a:rPr>
              <a:t>Conduct additional targeted or ad hoc research as needed to support regional strategy</a:t>
            </a:r>
          </a:p>
          <a:p>
            <a:pPr marL="1257300" lvl="2" indent="-342900">
              <a:buClr>
                <a:schemeClr val="accent2"/>
              </a:buClr>
              <a:buFont typeface="Arial" panose="020B0604020202020204" pitchFamily="34" charset="0"/>
              <a:buChar char="•"/>
            </a:pPr>
            <a:r>
              <a:rPr lang="en-US" sz="1100" dirty="0">
                <a:latin typeface="Palatino Linotype" panose="02040502050505030304" pitchFamily="18" charset="0"/>
              </a:rPr>
              <a:t>Work cross-functionally within the region (with engagement, marketing/communications, programming and chapters as needed) to pull together relevant data, insights and trends in those areas to inform CR planning</a:t>
            </a:r>
          </a:p>
          <a:p>
            <a:pPr marL="800100" lvl="1" indent="-342900">
              <a:buClr>
                <a:schemeClr val="accent2"/>
              </a:buClr>
              <a:buFont typeface="Arial" panose="020B0604020202020204" pitchFamily="34" charset="0"/>
              <a:buChar char="•"/>
            </a:pPr>
            <a:r>
              <a:rPr lang="en-US" sz="1200" dirty="0">
                <a:latin typeface="Palatino Linotype" panose="02040502050505030304" pitchFamily="18" charset="0"/>
              </a:rPr>
              <a:t>Use and share insights gleaned to provide suggestions, improvements or inform strategic planning and focus</a:t>
            </a:r>
          </a:p>
          <a:p>
            <a:pPr marL="342900" indent="-342900">
              <a:buClr>
                <a:schemeClr val="accent2"/>
              </a:buClr>
              <a:buFont typeface="Arial" panose="020B0604020202020204" pitchFamily="34" charset="0"/>
              <a:buChar char="•"/>
            </a:pPr>
            <a:endParaRPr lang="en-US" sz="2000" dirty="0">
              <a:latin typeface="Palatino Linotype" panose="02040502050505030304" pitchFamily="18" charset="0"/>
            </a:endParaRPr>
          </a:p>
        </p:txBody>
      </p:sp>
      <p:sp>
        <p:nvSpPr>
          <p:cNvPr id="5" name="Rectangle 4">
            <a:extLst>
              <a:ext uri="{FF2B5EF4-FFF2-40B4-BE49-F238E27FC236}">
                <a16:creationId xmlns:a16="http://schemas.microsoft.com/office/drawing/2014/main" id="{DFDA7853-6DA2-4D73-BFD2-16526356D2F9}"/>
              </a:ext>
            </a:extLst>
          </p:cNvPr>
          <p:cNvSpPr/>
          <p:nvPr/>
        </p:nvSpPr>
        <p:spPr>
          <a:xfrm>
            <a:off x="5257800" y="6259810"/>
            <a:ext cx="6096000" cy="461665"/>
          </a:xfrm>
          <a:prstGeom prst="rect">
            <a:avLst/>
          </a:prstGeom>
        </p:spPr>
        <p:txBody>
          <a:bodyPr>
            <a:spAutoFit/>
          </a:bodyPr>
          <a:lstStyle/>
          <a:p>
            <a:pPr lvl="0">
              <a:defRPr/>
            </a:pPr>
            <a:r>
              <a:rPr lang="en-US" sz="1200" i="1" dirty="0"/>
              <a:t>*Note: this individual/team is not responsible for doing the data/trend analysis themselves (which is a function of MR), but instead liaises with MR in requesting needs for the COE</a:t>
            </a:r>
          </a:p>
        </p:txBody>
      </p:sp>
    </p:spTree>
    <p:extLst>
      <p:ext uri="{BB962C8B-B14F-4D97-AF65-F5344CB8AC3E}">
        <p14:creationId xmlns:p14="http://schemas.microsoft.com/office/powerpoint/2010/main" val="3016043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54EFC9-1D8A-41F5-BF88-57D9ECB68DB2}"/>
              </a:ext>
            </a:extLst>
          </p:cNvPr>
          <p:cNvSpPr>
            <a:spLocks noGrp="1"/>
          </p:cNvSpPr>
          <p:nvPr>
            <p:ph type="sldNum" sz="quarter" idx="12"/>
          </p:nvPr>
        </p:nvSpPr>
        <p:spPr/>
        <p:txBody>
          <a:bodyPr/>
          <a:lstStyle/>
          <a:p>
            <a:fld id="{0AB816CF-AA9B-43E8-B03A-27A77900809F}" type="slidenum">
              <a:rPr lang="en-US" smtClean="0"/>
              <a:pPr/>
              <a:t>6</a:t>
            </a:fld>
            <a:endParaRPr lang="en-US" dirty="0"/>
          </a:p>
        </p:txBody>
      </p:sp>
      <p:sp>
        <p:nvSpPr>
          <p:cNvPr id="3" name="TextBox 2">
            <a:extLst>
              <a:ext uri="{FF2B5EF4-FFF2-40B4-BE49-F238E27FC236}">
                <a16:creationId xmlns:a16="http://schemas.microsoft.com/office/drawing/2014/main" id="{43616B8A-B0A5-41AF-B298-DF3077BD8880}"/>
              </a:ext>
            </a:extLst>
          </p:cNvPr>
          <p:cNvSpPr txBox="1"/>
          <p:nvPr/>
        </p:nvSpPr>
        <p:spPr>
          <a:xfrm>
            <a:off x="375920" y="378914"/>
            <a:ext cx="7736413"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What companies do we serve?</a:t>
            </a:r>
          </a:p>
        </p:txBody>
      </p:sp>
      <p:sp>
        <p:nvSpPr>
          <p:cNvPr id="4" name="TextBox 3">
            <a:extLst>
              <a:ext uri="{FF2B5EF4-FFF2-40B4-BE49-F238E27FC236}">
                <a16:creationId xmlns:a16="http://schemas.microsoft.com/office/drawing/2014/main" id="{79F7847E-C942-4293-8A30-A6B9E8FA7914}"/>
              </a:ext>
            </a:extLst>
          </p:cNvPr>
          <p:cNvSpPr txBox="1"/>
          <p:nvPr/>
        </p:nvSpPr>
        <p:spPr>
          <a:xfrm>
            <a:off x="928338" y="1934490"/>
            <a:ext cx="10335323" cy="4247317"/>
          </a:xfrm>
          <a:prstGeom prst="rect">
            <a:avLst/>
          </a:prstGeom>
          <a:noFill/>
        </p:spPr>
        <p:txBody>
          <a:bodyPr wrap="square" rtlCol="0">
            <a:spAutoFit/>
          </a:bodyPr>
          <a:lstStyle/>
          <a:p>
            <a:r>
              <a:rPr lang="en-US" dirty="0">
                <a:latin typeface="Palatino Linotype" panose="02040502050505030304" pitchFamily="18" charset="0"/>
              </a:rPr>
              <a:t>Any healthcare or life science company is or could be a stakeholder with HBA, </a:t>
            </a:r>
            <a:r>
              <a:rPr lang="en-US" b="1" dirty="0">
                <a:latin typeface="Palatino Linotype" panose="02040502050505030304" pitchFamily="18" charset="0"/>
              </a:rPr>
              <a:t>but our primary customers are:</a:t>
            </a:r>
            <a:r>
              <a:rPr lang="en-US" dirty="0">
                <a:latin typeface="Palatino Linotype" panose="02040502050505030304" pitchFamily="18" charset="0"/>
              </a:rPr>
              <a:t> </a:t>
            </a:r>
          </a:p>
          <a:p>
            <a:endParaRPr lang="en-US" dirty="0">
              <a:latin typeface="Palatino Linotype" panose="02040502050505030304" pitchFamily="18" charset="0"/>
            </a:endParaRPr>
          </a:p>
          <a:p>
            <a:endParaRPr lang="en-US" dirty="0">
              <a:latin typeface="Palatino Linotype" panose="02040502050505030304" pitchFamily="18" charset="0"/>
            </a:endParaRPr>
          </a:p>
          <a:p>
            <a:pPr algn="ctr"/>
            <a:r>
              <a:rPr lang="en-US" sz="2400" b="1" dirty="0">
                <a:solidFill>
                  <a:srgbClr val="FB515B"/>
                </a:solidFill>
                <a:latin typeface="Palatino Linotype" panose="02040502050505030304" pitchFamily="18" charset="0"/>
              </a:rPr>
              <a:t>HBA Corporate Partners</a:t>
            </a:r>
          </a:p>
          <a:p>
            <a:pPr algn="ctr"/>
            <a:endParaRPr lang="en-US" sz="2400" b="1" dirty="0">
              <a:latin typeface="Palatino Linotype" panose="02040502050505030304" pitchFamily="18" charset="0"/>
            </a:endParaRPr>
          </a:p>
          <a:p>
            <a:pPr algn="ctr"/>
            <a:endParaRPr lang="en-US" sz="2400" b="1" dirty="0">
              <a:latin typeface="Palatino Linotype" panose="02040502050505030304" pitchFamily="18" charset="0"/>
            </a:endParaRPr>
          </a:p>
          <a:p>
            <a:r>
              <a:rPr lang="en-US" dirty="0">
                <a:latin typeface="Palatino Linotype" panose="02040502050505030304" pitchFamily="18" charset="0"/>
              </a:rPr>
              <a:t>Companies become Corporate Partners with HBA by investing in one of </a:t>
            </a:r>
            <a:r>
              <a:rPr lang="en-US" dirty="0">
                <a:latin typeface="Palatino Linotype" panose="02040502050505030304" pitchFamily="18" charset="0"/>
                <a:hlinkClick r:id="rId2"/>
              </a:rPr>
              <a:t>HBA’s Corporate Partner Packages </a:t>
            </a:r>
            <a:r>
              <a:rPr lang="en-US" dirty="0">
                <a:latin typeface="Palatino Linotype" panose="02040502050505030304" pitchFamily="18" charset="0"/>
              </a:rPr>
              <a:t>at a global level. This is an annual agreement and partnership between HBA and the company organization-wide.</a:t>
            </a:r>
          </a:p>
          <a:p>
            <a:endParaRPr lang="en-US" dirty="0">
              <a:latin typeface="Palatino Linotype" panose="02040502050505030304" pitchFamily="18" charset="0"/>
            </a:endParaRPr>
          </a:p>
          <a:p>
            <a:r>
              <a:rPr lang="en-US" dirty="0">
                <a:latin typeface="Palatino Linotype" panose="02040502050505030304" pitchFamily="18" charset="0"/>
              </a:rPr>
              <a:t>HBA currently has over 150 Corporate Partner companies representing various sectors of the healthcare/life science industry (pharma, biotech, </a:t>
            </a:r>
            <a:r>
              <a:rPr lang="en-US" dirty="0" err="1">
                <a:latin typeface="Palatino Linotype" panose="02040502050505030304" pitchFamily="18" charset="0"/>
              </a:rPr>
              <a:t>etc</a:t>
            </a:r>
            <a:r>
              <a:rPr lang="en-US" dirty="0">
                <a:latin typeface="Palatino Linotype" panose="02040502050505030304" pitchFamily="18" charset="0"/>
              </a:rPr>
              <a:t>).</a:t>
            </a:r>
          </a:p>
          <a:p>
            <a:endParaRPr lang="en-US" dirty="0">
              <a:latin typeface="Palatino Linotype" panose="02040502050505030304" pitchFamily="18" charset="0"/>
            </a:endParaRPr>
          </a:p>
        </p:txBody>
      </p:sp>
    </p:spTree>
    <p:extLst>
      <p:ext uri="{BB962C8B-B14F-4D97-AF65-F5344CB8AC3E}">
        <p14:creationId xmlns:p14="http://schemas.microsoft.com/office/powerpoint/2010/main" val="11274410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2148135" y="3239365"/>
            <a:ext cx="0" cy="80727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610600" y="6356350"/>
            <a:ext cx="2743200" cy="365125"/>
          </a:xfrm>
        </p:spPr>
        <p:txBody>
          <a:bodyPr/>
          <a:lstStyle/>
          <a:p>
            <a:fld id="{0AB816CF-AA9B-43E8-B03A-27A77900809F}" type="slidenum">
              <a:rPr lang="en-US" smtClean="0"/>
              <a:pPr/>
              <a:t>60</a:t>
            </a:fld>
            <a:endParaRPr lang="en-US" dirty="0"/>
          </a:p>
        </p:txBody>
      </p:sp>
      <p:sp>
        <p:nvSpPr>
          <p:cNvPr id="7" name="Rectangle 6"/>
          <p:cNvSpPr/>
          <p:nvPr/>
        </p:nvSpPr>
        <p:spPr>
          <a:xfrm>
            <a:off x="1558207" y="1361943"/>
            <a:ext cx="1202290" cy="823187"/>
          </a:xfrm>
          <a:prstGeom prst="rect">
            <a:avLst/>
          </a:prstGeom>
          <a:solidFill>
            <a:srgbClr val="FB51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endParaRPr lang="en-US" sz="1200" b="1" dirty="0">
              <a:solidFill>
                <a:schemeClr val="bg1"/>
              </a:solidFill>
            </a:endParaRPr>
          </a:p>
          <a:p>
            <a:pPr lvl="0" algn="ctr" defTabSz="466725">
              <a:lnSpc>
                <a:spcPct val="90000"/>
              </a:lnSpc>
              <a:spcBef>
                <a:spcPct val="0"/>
              </a:spcBef>
              <a:spcAft>
                <a:spcPct val="35000"/>
              </a:spcAft>
            </a:pPr>
            <a:r>
              <a:rPr lang="en-US" sz="1200" b="1" dirty="0">
                <a:solidFill>
                  <a:schemeClr val="bg1"/>
                </a:solidFill>
              </a:rPr>
              <a:t>Corporate Relations </a:t>
            </a:r>
          </a:p>
          <a:p>
            <a:pPr lvl="0" algn="ctr" defTabSz="466725">
              <a:lnSpc>
                <a:spcPct val="90000"/>
              </a:lnSpc>
              <a:spcBef>
                <a:spcPct val="0"/>
              </a:spcBef>
              <a:spcAft>
                <a:spcPct val="35000"/>
              </a:spcAft>
            </a:pPr>
            <a:r>
              <a:rPr lang="en-US" sz="1200" b="1" dirty="0">
                <a:solidFill>
                  <a:schemeClr val="bg1"/>
                </a:solidFill>
              </a:rPr>
              <a:t>COE President</a:t>
            </a:r>
          </a:p>
          <a:p>
            <a:pPr lvl="0" algn="ctr" defTabSz="466725">
              <a:lnSpc>
                <a:spcPct val="90000"/>
              </a:lnSpc>
              <a:spcBef>
                <a:spcPct val="0"/>
              </a:spcBef>
              <a:spcAft>
                <a:spcPct val="35000"/>
              </a:spcAft>
            </a:pPr>
            <a:endParaRPr lang="en-US" sz="1200" b="1" dirty="0">
              <a:solidFill>
                <a:schemeClr val="tx1">
                  <a:lumMod val="50000"/>
                </a:schemeClr>
              </a:solidFill>
            </a:endParaRPr>
          </a:p>
        </p:txBody>
      </p:sp>
      <p:sp>
        <p:nvSpPr>
          <p:cNvPr id="18" name="Rectangle 17"/>
          <p:cNvSpPr/>
          <p:nvPr/>
        </p:nvSpPr>
        <p:spPr>
          <a:xfrm>
            <a:off x="1461846" y="3581585"/>
            <a:ext cx="1372577" cy="613029"/>
          </a:xfrm>
          <a:prstGeom prst="rect">
            <a:avLst/>
          </a:prstGeom>
          <a:solidFill>
            <a:srgbClr val="58595B"/>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endParaRPr lang="en-US" sz="1200" b="1" dirty="0">
              <a:solidFill>
                <a:schemeClr val="bg1"/>
              </a:solidFill>
            </a:endParaRPr>
          </a:p>
          <a:p>
            <a:pPr lvl="0" algn="ctr" defTabSz="466725">
              <a:lnSpc>
                <a:spcPct val="90000"/>
              </a:lnSpc>
              <a:spcBef>
                <a:spcPct val="0"/>
              </a:spcBef>
              <a:spcAft>
                <a:spcPct val="35000"/>
              </a:spcAft>
            </a:pPr>
            <a:r>
              <a:rPr lang="en-US" sz="1200" b="1" dirty="0">
                <a:solidFill>
                  <a:schemeClr val="bg1"/>
                </a:solidFill>
              </a:rPr>
              <a:t>Regional Committee </a:t>
            </a:r>
          </a:p>
          <a:p>
            <a:pPr lvl="0" algn="ctr" defTabSz="466725">
              <a:lnSpc>
                <a:spcPct val="90000"/>
              </a:lnSpc>
              <a:spcBef>
                <a:spcPct val="0"/>
              </a:spcBef>
              <a:spcAft>
                <a:spcPct val="35000"/>
              </a:spcAft>
            </a:pPr>
            <a:r>
              <a:rPr lang="en-US" sz="1200" b="1" dirty="0">
                <a:solidFill>
                  <a:schemeClr val="bg1"/>
                </a:solidFill>
              </a:rPr>
              <a:t>Area 1</a:t>
            </a:r>
          </a:p>
          <a:p>
            <a:pPr lvl="0" algn="ctr" defTabSz="466725">
              <a:lnSpc>
                <a:spcPct val="90000"/>
              </a:lnSpc>
              <a:spcBef>
                <a:spcPct val="0"/>
              </a:spcBef>
              <a:spcAft>
                <a:spcPct val="35000"/>
              </a:spcAft>
            </a:pPr>
            <a:endParaRPr lang="en-US" sz="1200" b="1" dirty="0">
              <a:solidFill>
                <a:schemeClr val="tx1">
                  <a:lumMod val="50000"/>
                </a:schemeClr>
              </a:solidFill>
            </a:endParaRPr>
          </a:p>
        </p:txBody>
      </p:sp>
      <p:grpSp>
        <p:nvGrpSpPr>
          <p:cNvPr id="51" name="Group 50"/>
          <p:cNvGrpSpPr/>
          <p:nvPr/>
        </p:nvGrpSpPr>
        <p:grpSpPr>
          <a:xfrm rot="5400000">
            <a:off x="2186710" y="4489957"/>
            <a:ext cx="1005908" cy="1038188"/>
            <a:chOff x="9848816" y="1825947"/>
            <a:chExt cx="1005908" cy="1038188"/>
          </a:xfrm>
          <a:solidFill>
            <a:srgbClr val="7757A1"/>
          </a:solidFill>
        </p:grpSpPr>
        <p:sp>
          <p:nvSpPr>
            <p:cNvPr id="36" name="Rectangle 35"/>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US" sz="1100" dirty="0">
                  <a:solidFill>
                    <a:schemeClr val="bg1"/>
                  </a:solidFill>
                </a:rPr>
                <a:t>Company 1 Connector(s)</a:t>
              </a:r>
            </a:p>
          </p:txBody>
        </p:sp>
        <p:sp>
          <p:nvSpPr>
            <p:cNvPr id="37" name="Rectangle 36"/>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US" sz="1100" dirty="0">
                  <a:solidFill>
                    <a:schemeClr val="bg1"/>
                  </a:solidFill>
                </a:rPr>
                <a:t>Company 2 Connector(s)</a:t>
              </a:r>
            </a:p>
          </p:txBody>
        </p:sp>
        <p:sp>
          <p:nvSpPr>
            <p:cNvPr id="38" name="Rectangle 37"/>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US" sz="1100" dirty="0">
                  <a:solidFill>
                    <a:schemeClr val="bg1"/>
                  </a:solidFill>
                </a:rPr>
                <a:t>Company 3 Connector(s)</a:t>
              </a:r>
            </a:p>
          </p:txBody>
        </p:sp>
      </p:grpSp>
      <p:sp>
        <p:nvSpPr>
          <p:cNvPr id="45" name="Title 1">
            <a:extLst>
              <a:ext uri="{FF2B5EF4-FFF2-40B4-BE49-F238E27FC236}">
                <a16:creationId xmlns:a16="http://schemas.microsoft.com/office/drawing/2014/main" id="{C7552486-F6A7-470A-B510-4BB5739561BD}"/>
              </a:ext>
            </a:extLst>
          </p:cNvPr>
          <p:cNvSpPr txBox="1">
            <a:spLocks/>
          </p:cNvSpPr>
          <p:nvPr/>
        </p:nvSpPr>
        <p:spPr>
          <a:xfrm>
            <a:off x="282103" y="226043"/>
            <a:ext cx="10612876" cy="5909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FB515B"/>
                </a:solidFill>
                <a:latin typeface="Palatino Linotype" panose="02040502050505030304" pitchFamily="18" charset="0"/>
                <a:ea typeface="+mn-ea"/>
                <a:cs typeface="+mn-cs"/>
              </a:rPr>
              <a:t>PILOT IDEA: Connectors as Committee members</a:t>
            </a:r>
          </a:p>
        </p:txBody>
      </p:sp>
      <p:sp>
        <p:nvSpPr>
          <p:cNvPr id="47" name="Rectangle 46"/>
          <p:cNvSpPr/>
          <p:nvPr/>
        </p:nvSpPr>
        <p:spPr>
          <a:xfrm>
            <a:off x="1629041" y="2387118"/>
            <a:ext cx="1060623" cy="823187"/>
          </a:xfrm>
          <a:prstGeom prst="rect">
            <a:avLst/>
          </a:prstGeom>
          <a:solidFill>
            <a:schemeClr val="accent3"/>
          </a:solid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US" sz="1200" b="1" dirty="0">
                <a:solidFill>
                  <a:schemeClr val="bg1"/>
                </a:solidFill>
              </a:rPr>
              <a:t>Regional Director </a:t>
            </a:r>
          </a:p>
        </p:txBody>
      </p:sp>
      <p:sp>
        <p:nvSpPr>
          <p:cNvPr id="21" name="TextBox 20"/>
          <p:cNvSpPr txBox="1"/>
          <p:nvPr/>
        </p:nvSpPr>
        <p:spPr>
          <a:xfrm>
            <a:off x="1528191" y="4075698"/>
            <a:ext cx="1232306" cy="276999"/>
          </a:xfrm>
          <a:prstGeom prst="rect">
            <a:avLst/>
          </a:prstGeom>
          <a:solidFill>
            <a:srgbClr val="BBABD1"/>
          </a:solidFill>
          <a:ln w="28575">
            <a:solidFill>
              <a:schemeClr val="tx1"/>
            </a:solidFill>
          </a:ln>
        </p:spPr>
        <p:txBody>
          <a:bodyPr wrap="square" rtlCol="0">
            <a:spAutoFit/>
          </a:bodyPr>
          <a:lstStyle/>
          <a:p>
            <a:pPr algn="ctr"/>
            <a:r>
              <a:rPr lang="en-US" sz="1200" dirty="0">
                <a:solidFill>
                  <a:schemeClr val="bg1"/>
                </a:solidFill>
              </a:rPr>
              <a:t>Committee chair</a:t>
            </a:r>
          </a:p>
        </p:txBody>
      </p:sp>
      <p:sp>
        <p:nvSpPr>
          <p:cNvPr id="4" name="TextBox 3"/>
          <p:cNvSpPr txBox="1"/>
          <p:nvPr/>
        </p:nvSpPr>
        <p:spPr>
          <a:xfrm>
            <a:off x="3605719" y="936377"/>
            <a:ext cx="7752945" cy="3416320"/>
          </a:xfrm>
          <a:prstGeom prst="rect">
            <a:avLst/>
          </a:prstGeom>
          <a:noFill/>
        </p:spPr>
        <p:txBody>
          <a:bodyPr wrap="square" rtlCol="0">
            <a:spAutoFit/>
          </a:bodyPr>
          <a:lstStyle/>
          <a:p>
            <a:pPr marL="285750" indent="-285750">
              <a:buFont typeface="Arial" panose="020B0604020202020204" pitchFamily="34" charset="0"/>
              <a:buChar char="•"/>
            </a:pPr>
            <a:r>
              <a:rPr lang="en-US" dirty="0"/>
              <a:t>Rather than developing volunteers to be the liaisons for multiple companies in CE, go direct to the company employees</a:t>
            </a:r>
          </a:p>
          <a:p>
            <a:pPr marL="285750" indent="-285750">
              <a:buFont typeface="Arial" panose="020B0604020202020204" pitchFamily="34" charset="0"/>
              <a:buChar char="•"/>
            </a:pPr>
            <a:r>
              <a:rPr lang="en-US" dirty="0"/>
              <a:t>Find HBA advocates at each company location (think: pre-Ambassadors) to act as the HBA liaisons/connectors</a:t>
            </a:r>
          </a:p>
          <a:p>
            <a:pPr marL="742950" lvl="1" indent="-285750">
              <a:buFont typeface="Arial" panose="020B0604020202020204" pitchFamily="34" charset="0"/>
              <a:buChar char="•"/>
            </a:pPr>
            <a:r>
              <a:rPr lang="en-US" dirty="0"/>
              <a:t>1 to start but eventually/ideally 2-3 individuals per company to avoid territoriality, ease succession planning and ensure workload is manageable</a:t>
            </a:r>
          </a:p>
          <a:p>
            <a:pPr marL="742950" lvl="1" indent="-285750">
              <a:buFont typeface="Arial" panose="020B0604020202020204" pitchFamily="34" charset="0"/>
              <a:buChar char="•"/>
            </a:pPr>
            <a:r>
              <a:rPr lang="en-US" dirty="0"/>
              <a:t>Connectors work internally within their company to drive awareness for HBA and also bring company engagement priorities back to the COE</a:t>
            </a:r>
          </a:p>
          <a:p>
            <a:pPr marL="285750" indent="-285750">
              <a:buFont typeface="Arial" panose="020B0604020202020204" pitchFamily="34" charset="0"/>
              <a:buChar char="•"/>
            </a:pPr>
            <a:r>
              <a:rPr lang="en-US" dirty="0"/>
              <a:t>Connectors report directly to Committee Chair for their area</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sp>
        <p:nvSpPr>
          <p:cNvPr id="5" name="TextBox 4"/>
          <p:cNvSpPr txBox="1"/>
          <p:nvPr/>
        </p:nvSpPr>
        <p:spPr>
          <a:xfrm>
            <a:off x="3676552" y="3789480"/>
            <a:ext cx="7736995" cy="4524315"/>
          </a:xfrm>
          <a:prstGeom prst="rect">
            <a:avLst/>
          </a:prstGeom>
          <a:noFill/>
        </p:spPr>
        <p:txBody>
          <a:bodyPr wrap="square" numCol="2" rtlCol="0">
            <a:spAutoFit/>
          </a:bodyPr>
          <a:lstStyle/>
          <a:p>
            <a:r>
              <a:rPr lang="en-US" sz="1600" b="1" dirty="0"/>
              <a:t>Pros:</a:t>
            </a:r>
          </a:p>
          <a:p>
            <a:pPr marL="285750" indent="-285750">
              <a:buFont typeface="Arial" panose="020B0604020202020204" pitchFamily="34" charset="0"/>
              <a:buChar char="•"/>
            </a:pPr>
            <a:r>
              <a:rPr lang="en-US" sz="1600" dirty="0"/>
              <a:t>Lessens the number of CR volunteers to recruit as “account managers”</a:t>
            </a:r>
          </a:p>
          <a:p>
            <a:pPr marL="285750" indent="-285750">
              <a:buFont typeface="Arial" panose="020B0604020202020204" pitchFamily="34" charset="0"/>
              <a:buChar char="•"/>
            </a:pPr>
            <a:r>
              <a:rPr lang="en-US" sz="1600" dirty="0"/>
              <a:t>GOES DIRECT to the companies - working with actual company employees and eliminating the middle-man</a:t>
            </a:r>
          </a:p>
          <a:p>
            <a:pPr marL="285750" indent="-285750">
              <a:buFont typeface="Arial" panose="020B0604020202020204" pitchFamily="34" charset="0"/>
              <a:buChar char="•"/>
            </a:pPr>
            <a:r>
              <a:rPr lang="en-US" sz="1600" dirty="0"/>
              <a:t>Could consider offering potential benefits to the Connectors like monthly/quarterly meet up for cross-company networking and Ambassador program-type opportunities for exposure</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b="1" dirty="0"/>
              <a:t>Potential cons:</a:t>
            </a:r>
          </a:p>
          <a:p>
            <a:pPr marL="285750" indent="-285750">
              <a:buFont typeface="Arial" panose="020B0604020202020204" pitchFamily="34" charset="0"/>
              <a:buChar char="•"/>
            </a:pPr>
            <a:r>
              <a:rPr lang="en-US" sz="1600" dirty="0"/>
              <a:t>Consider doing at the higher levels first? Or all levels? Better service/engagement could encourage CPs to upgrade or alternatively, could encourage them to downgrade because levels of service have gone up</a:t>
            </a:r>
          </a:p>
          <a:p>
            <a:pPr marL="285750" indent="-285750">
              <a:buFont typeface="Arial" panose="020B0604020202020204" pitchFamily="34" charset="0"/>
              <a:buChar char="•"/>
            </a:pPr>
            <a:r>
              <a:rPr lang="en-US" sz="1600" dirty="0"/>
              <a:t>Might necessitate some sort of a regionally specific newsletter for CPs or other way to keep all Connectors in the know</a:t>
            </a:r>
          </a:p>
          <a:p>
            <a:endParaRPr lang="en-US" sz="1600" b="1" dirty="0"/>
          </a:p>
        </p:txBody>
      </p:sp>
      <p:grpSp>
        <p:nvGrpSpPr>
          <p:cNvPr id="22" name="Group 21"/>
          <p:cNvGrpSpPr/>
          <p:nvPr/>
        </p:nvGrpSpPr>
        <p:grpSpPr>
          <a:xfrm rot="5400000">
            <a:off x="1031432" y="4489957"/>
            <a:ext cx="1005908" cy="1038188"/>
            <a:chOff x="9848816" y="1825947"/>
            <a:chExt cx="1005908" cy="1038188"/>
          </a:xfrm>
          <a:solidFill>
            <a:srgbClr val="7757A1"/>
          </a:solidFill>
        </p:grpSpPr>
        <p:sp>
          <p:nvSpPr>
            <p:cNvPr id="23" name="Rectangle 22"/>
            <p:cNvSpPr/>
            <p:nvPr/>
          </p:nvSpPr>
          <p:spPr>
            <a:xfrm>
              <a:off x="9848816" y="1825947"/>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US" sz="1100" dirty="0">
                  <a:solidFill>
                    <a:schemeClr val="bg1"/>
                  </a:solidFill>
                </a:rPr>
                <a:t>Company 4 Connector(s)</a:t>
              </a:r>
            </a:p>
          </p:txBody>
        </p:sp>
        <p:sp>
          <p:nvSpPr>
            <p:cNvPr id="24" name="Rectangle 23"/>
            <p:cNvSpPr/>
            <p:nvPr/>
          </p:nvSpPr>
          <p:spPr>
            <a:xfrm>
              <a:off x="9848816" y="2202233"/>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US" sz="1100" dirty="0">
                  <a:solidFill>
                    <a:schemeClr val="bg1"/>
                  </a:solidFill>
                </a:rPr>
                <a:t>Company 5 Connector(s)</a:t>
              </a:r>
            </a:p>
          </p:txBody>
        </p:sp>
        <p:sp>
          <p:nvSpPr>
            <p:cNvPr id="25" name="Rectangle 24"/>
            <p:cNvSpPr/>
            <p:nvPr/>
          </p:nvSpPr>
          <p:spPr>
            <a:xfrm>
              <a:off x="9848816" y="2598392"/>
              <a:ext cx="1005908" cy="265743"/>
            </a:xfrm>
            <a:prstGeom prst="rect">
              <a:avLst/>
            </a:prstGeom>
            <a:grpFill/>
            <a:ln w="28575">
              <a:solidFill>
                <a:schemeClr val="tx1">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US" sz="1100" dirty="0">
                  <a:solidFill>
                    <a:schemeClr val="bg1"/>
                  </a:solidFill>
                </a:rPr>
                <a:t>Company 6 Connector(s)</a:t>
              </a:r>
            </a:p>
          </p:txBody>
        </p:sp>
      </p:grpSp>
    </p:spTree>
    <p:extLst>
      <p:ext uri="{BB962C8B-B14F-4D97-AF65-F5344CB8AC3E}">
        <p14:creationId xmlns:p14="http://schemas.microsoft.com/office/powerpoint/2010/main" val="37773524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42900" y="529679"/>
            <a:ext cx="5408853"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Mentoring Programs</a:t>
            </a:r>
          </a:p>
        </p:txBody>
      </p:sp>
      <p:sp>
        <p:nvSpPr>
          <p:cNvPr id="7" name="Rectangle 6">
            <a:extLst>
              <a:ext uri="{FF2B5EF4-FFF2-40B4-BE49-F238E27FC236}">
                <a16:creationId xmlns:a16="http://schemas.microsoft.com/office/drawing/2014/main" id="{450D5496-F699-4F4D-8229-9E91A57AACA6}"/>
              </a:ext>
            </a:extLst>
          </p:cNvPr>
          <p:cNvSpPr>
            <a:spLocks noGrp="1" noChangeArrowheads="1"/>
          </p:cNvSpPr>
          <p:nvPr/>
        </p:nvSpPr>
        <p:spPr>
          <a:xfrm>
            <a:off x="426520" y="1647034"/>
            <a:ext cx="5653437" cy="4351337"/>
          </a:xfrm>
          <a:prstGeom prst="rect">
            <a:avLst/>
          </a:prstGeom>
        </p:spPr>
        <p:txBody>
          <a:bodyPr vert="horz" lIns="91440" tIns="45720" rIns="91440" bIns="45720" rtlCol="0" anchor="ct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A healthy mentoring relationship is opportune for mentors and mentees—with the added bonus of enhancing on-the-job performance. </a:t>
            </a:r>
            <a:r>
              <a:rPr lang="en-US" altLang="en-US" sz="1800" b="1" dirty="0">
                <a:solidFill>
                  <a:srgbClr val="FB515B"/>
                </a:solidFill>
                <a:latin typeface="Tahoma" panose="020B0604030504040204" pitchFamily="34" charset="0"/>
                <a:ea typeface="Tahoma" panose="020B0604030504040204" pitchFamily="34" charset="0"/>
                <a:cs typeface="Tahoma" panose="020B0604030504040204" pitchFamily="34" charset="0"/>
              </a:rPr>
              <a:t>Become a changemaker </a:t>
            </a:r>
            <a:r>
              <a:rPr lang="en-US" altLang="en-US" sz="1800" dirty="0">
                <a:latin typeface="Tahoma" panose="020B0604030504040204" pitchFamily="34" charset="0"/>
                <a:ea typeface="Tahoma" panose="020B0604030504040204" pitchFamily="34" charset="0"/>
                <a:cs typeface="Tahoma" panose="020B0604030504040204" pitchFamily="34" charset="0"/>
              </a:rPr>
              <a:t>in your organization by leveraging the HBA.</a:t>
            </a:r>
          </a:p>
          <a:p>
            <a:pPr marL="114300" indent="0">
              <a:lnSpc>
                <a:spcPct val="95000"/>
              </a:lnSpc>
              <a:spcBef>
                <a:spcPts val="300"/>
              </a:spcBef>
              <a:spcAft>
                <a:spcPts val="300"/>
              </a:spcAft>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95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The HBA’s mentoring program empowers YOU to share professional goals, fears and challenges with seasoned professionals who have seen it all. Our mentors leverage their robust experiences to provide guidance, offer feedback and illuminate insights to help mentees advance their careers.</a:t>
            </a:r>
          </a:p>
          <a:p>
            <a:pPr marL="114300" indent="0">
              <a:lnSpc>
                <a:spcPct val="95000"/>
              </a:lnSpc>
              <a:spcBef>
                <a:spcPts val="300"/>
              </a:spcBef>
              <a:spcAft>
                <a:spcPts val="300"/>
              </a:spcAft>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95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Since 2014, the HBA mentoring program has impacted over 3,000 professionals. </a:t>
            </a:r>
            <a:r>
              <a:rPr lang="en-US" altLang="en-US" sz="1800" b="1" dirty="0">
                <a:solidFill>
                  <a:srgbClr val="FB515B"/>
                </a:solidFill>
                <a:latin typeface="Tahoma" panose="020B0604030504040204" pitchFamily="34" charset="0"/>
                <a:ea typeface="Tahoma" panose="020B0604030504040204" pitchFamily="34" charset="0"/>
                <a:cs typeface="Tahoma" panose="020B0604030504040204" pitchFamily="34" charset="0"/>
              </a:rPr>
              <a:t>Now is YOUR time</a:t>
            </a:r>
            <a:r>
              <a:rPr lang="en-US" altLang="en-US" sz="1800" b="1" dirty="0">
                <a:latin typeface="Tahoma" panose="020B0604030504040204" pitchFamily="34" charset="0"/>
                <a:ea typeface="Tahoma" panose="020B0604030504040204" pitchFamily="34" charset="0"/>
                <a:cs typeface="Tahoma" panose="020B0604030504040204" pitchFamily="34" charset="0"/>
              </a:rPr>
              <a:t>.</a:t>
            </a:r>
          </a:p>
        </p:txBody>
      </p:sp>
      <p:sp>
        <p:nvSpPr>
          <p:cNvPr id="13" name="Rectangle 12">
            <a:extLst>
              <a:ext uri="{FF2B5EF4-FFF2-40B4-BE49-F238E27FC236}">
                <a16:creationId xmlns:a16="http://schemas.microsoft.com/office/drawing/2014/main" id="{74E3CA91-E6F5-4E9F-8D36-A35916F014C2}"/>
              </a:ext>
            </a:extLst>
          </p:cNvPr>
          <p:cNvSpPr>
            <a:spLocks noGrp="1" noChangeArrowheads="1"/>
          </p:cNvSpPr>
          <p:nvPr/>
        </p:nvSpPr>
        <p:spPr>
          <a:xfrm>
            <a:off x="6079957" y="1647034"/>
            <a:ext cx="5759117" cy="1543379"/>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gn="ctr">
              <a:lnSpc>
                <a:spcPct val="95000"/>
              </a:lnSpc>
              <a:spcBef>
                <a:spcPts val="300"/>
              </a:spcBef>
              <a:spcAft>
                <a:spcPts val="300"/>
              </a:spcAft>
              <a:buClr>
                <a:srgbClr val="FB515B"/>
              </a:buClr>
              <a:buNone/>
            </a:pPr>
            <a:r>
              <a:rPr lang="en-US" altLang="en-US" sz="2000" b="1" dirty="0">
                <a:solidFill>
                  <a:srgbClr val="FB515B"/>
                </a:solidFill>
                <a:latin typeface="Palatino Linotype" panose="02040502050505030304" pitchFamily="18" charset="0"/>
                <a:cs typeface="Gotham Book"/>
              </a:rPr>
              <a:t>2021 Regional Mentoring Programs:</a:t>
            </a:r>
          </a:p>
          <a:p>
            <a:pPr marL="114300" indent="0" algn="ctr">
              <a:lnSpc>
                <a:spcPct val="95000"/>
              </a:lnSpc>
              <a:spcBef>
                <a:spcPts val="300"/>
              </a:spcBef>
              <a:spcAft>
                <a:spcPts val="300"/>
              </a:spcAft>
              <a:buClr>
                <a:srgbClr val="FB515B"/>
              </a:buClr>
              <a:buNone/>
            </a:pPr>
            <a:r>
              <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Europe, Mid-Atlantic, Midwest, New England, NYNJCT, Pacific, Southeast, Southwest, Canada</a:t>
            </a:r>
            <a:endParaRPr lang="en-US" altLang="en-US" sz="1800" b="1" dirty="0">
              <a:solidFill>
                <a:srgbClr val="58595B"/>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C14BC6B7-E2D8-4745-BA5A-B3DB67860B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92252" y="3190413"/>
            <a:ext cx="5534526" cy="28079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03447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8942" y="516031"/>
            <a:ext cx="4174541"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Affinity Groups</a:t>
            </a:r>
          </a:p>
        </p:txBody>
      </p:sp>
      <p:sp>
        <p:nvSpPr>
          <p:cNvPr id="7" name="Rectangle 6">
            <a:extLst>
              <a:ext uri="{FF2B5EF4-FFF2-40B4-BE49-F238E27FC236}">
                <a16:creationId xmlns:a16="http://schemas.microsoft.com/office/drawing/2014/main" id="{450D5496-F699-4F4D-8229-9E91A57AACA6}"/>
              </a:ext>
            </a:extLst>
          </p:cNvPr>
          <p:cNvSpPr>
            <a:spLocks noGrp="1" noChangeArrowheads="1"/>
          </p:cNvSpPr>
          <p:nvPr/>
        </p:nvSpPr>
        <p:spPr>
          <a:xfrm>
            <a:off x="426520" y="1647034"/>
            <a:ext cx="11694143" cy="435133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endParaRPr lang="en-US" altLang="en-US" sz="1800" dirty="0">
              <a:latin typeface="Palatino Linotype" panose="02040502050505030304" pitchFamily="18" charset="0"/>
              <a:cs typeface="Gotham Book"/>
            </a:endParaRPr>
          </a:p>
        </p:txBody>
      </p:sp>
      <p:sp>
        <p:nvSpPr>
          <p:cNvPr id="11" name="Rectangle 10">
            <a:extLst>
              <a:ext uri="{FF2B5EF4-FFF2-40B4-BE49-F238E27FC236}">
                <a16:creationId xmlns:a16="http://schemas.microsoft.com/office/drawing/2014/main" id="{C3FA9745-ED16-4096-9EF9-1C1DFF209549}"/>
              </a:ext>
            </a:extLst>
          </p:cNvPr>
          <p:cNvSpPr>
            <a:spLocks noGrp="1" noChangeArrowheads="1"/>
          </p:cNvSpPr>
          <p:nvPr/>
        </p:nvSpPr>
        <p:spPr>
          <a:xfrm>
            <a:off x="865557" y="2153299"/>
            <a:ext cx="8647411" cy="3882931"/>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
                <a:srgbClr val="FB515B"/>
              </a:buClr>
              <a:buNone/>
            </a:pPr>
            <a:r>
              <a:rPr lang="en-US" sz="1800" b="1" dirty="0">
                <a:solidFill>
                  <a:srgbClr val="FB515B"/>
                </a:solidFill>
                <a:latin typeface="Palatino Linotype" panose="02040502050505030304" pitchFamily="18" charset="0"/>
              </a:rPr>
              <a:t>Get Involved</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Network with like-minded members and HBA chapter members and leaders</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Gain exposure with volunteer leadership opportunities  </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Participate in virtual or in-person programs focused on group specific information and education</a:t>
            </a:r>
          </a:p>
          <a:p>
            <a:pPr marL="0" indent="0">
              <a:buClr>
                <a:srgbClr val="FB515B"/>
              </a:buClr>
              <a:buNone/>
            </a:pPr>
            <a:r>
              <a:rPr lang="en-US" sz="1800" b="1" dirty="0">
                <a:solidFill>
                  <a:srgbClr val="FB515B"/>
                </a:solidFill>
                <a:latin typeface="Palatino Linotype" panose="02040502050505030304" pitchFamily="18" charset="0"/>
              </a:rPr>
              <a:t>Build Community</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Join virtual communities for discussion and career-centric dialogue</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Build a targeted professional network</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Share personal and professional experiences and success stories </a:t>
            </a:r>
          </a:p>
          <a:p>
            <a:pPr marL="0" indent="0">
              <a:buClr>
                <a:srgbClr val="FB515B"/>
              </a:buClr>
              <a:buNone/>
            </a:pPr>
            <a:r>
              <a:rPr lang="en-US" sz="1800" b="1" dirty="0">
                <a:solidFill>
                  <a:srgbClr val="FB515B"/>
                </a:solidFill>
                <a:latin typeface="Palatino Linotype" panose="02040502050505030304" pitchFamily="18" charset="0"/>
              </a:rPr>
              <a:t>Stay Connected</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Gain access to key individuals and content for a select slice of the industry</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Stay abreast of current trends, innovations and emerging roles and jobs opportunities</a:t>
            </a:r>
          </a:p>
          <a:p>
            <a:pPr lvl="1">
              <a:buClr>
                <a:srgbClr val="FB515B"/>
              </a:buClr>
            </a:pPr>
            <a:r>
              <a:rPr lang="en-US" dirty="0">
                <a:latin typeface="Tahoma" panose="020B0604030504040204" pitchFamily="34" charset="0"/>
                <a:ea typeface="Tahoma" panose="020B0604030504040204" pitchFamily="34" charset="0"/>
                <a:cs typeface="Tahoma" panose="020B0604030504040204" pitchFamily="34" charset="0"/>
              </a:rPr>
              <a:t>Establish direct connections to mentors and coaches</a:t>
            </a:r>
          </a:p>
        </p:txBody>
      </p:sp>
      <p:sp>
        <p:nvSpPr>
          <p:cNvPr id="12" name="Rectangle 11">
            <a:extLst>
              <a:ext uri="{FF2B5EF4-FFF2-40B4-BE49-F238E27FC236}">
                <a16:creationId xmlns:a16="http://schemas.microsoft.com/office/drawing/2014/main" id="{58FC996D-5DD8-4F2B-ACE1-7E08B802A533}"/>
              </a:ext>
            </a:extLst>
          </p:cNvPr>
          <p:cNvSpPr>
            <a:spLocks noGrp="1" noChangeArrowheads="1"/>
          </p:cNvSpPr>
          <p:nvPr/>
        </p:nvSpPr>
        <p:spPr>
          <a:xfrm>
            <a:off x="342900" y="1609175"/>
            <a:ext cx="10886574" cy="544124"/>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2400" b="1" dirty="0">
                <a:latin typeface="Palatino Linotype" panose="02040502050505030304" pitchFamily="18" charset="0"/>
                <a:cs typeface="Gotham Book"/>
              </a:rPr>
              <a:t>Boost your career by participating in one or more of HBA’s affinity groups.</a:t>
            </a:r>
            <a:endParaRPr lang="en-US" altLang="en-US" sz="2400" dirty="0">
              <a:solidFill>
                <a:srgbClr val="333399"/>
              </a:solidFill>
              <a:latin typeface="Palatino Linotype" panose="02040502050505030304" pitchFamily="18" charset="0"/>
            </a:endParaRPr>
          </a:p>
        </p:txBody>
      </p:sp>
      <p:sp>
        <p:nvSpPr>
          <p:cNvPr id="10" name="Rectangle 9">
            <a:extLst>
              <a:ext uri="{FF2B5EF4-FFF2-40B4-BE49-F238E27FC236}">
                <a16:creationId xmlns:a16="http://schemas.microsoft.com/office/drawing/2014/main" id="{86E51EE9-BAA4-43E0-9B30-4CB4F0DF8922}"/>
              </a:ext>
            </a:extLst>
          </p:cNvPr>
          <p:cNvSpPr>
            <a:spLocks noGrp="1" noChangeArrowheads="1"/>
          </p:cNvSpPr>
          <p:nvPr/>
        </p:nvSpPr>
        <p:spPr>
          <a:xfrm>
            <a:off x="8501061" y="3207124"/>
            <a:ext cx="3424297" cy="1737422"/>
          </a:xfrm>
          <a:prstGeom prst="rect">
            <a:avLst/>
          </a:prstGeom>
        </p:spPr>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gn="ctr">
              <a:lnSpc>
                <a:spcPct val="95000"/>
              </a:lnSpc>
              <a:spcBef>
                <a:spcPts val="300"/>
              </a:spcBef>
              <a:spcAft>
                <a:spcPts val="300"/>
              </a:spcAft>
              <a:buClr>
                <a:srgbClr val="FB515B"/>
              </a:buClr>
              <a:buNone/>
            </a:pPr>
            <a:r>
              <a:rPr lang="en-US" altLang="en-US" sz="1800" b="1" dirty="0">
                <a:solidFill>
                  <a:srgbClr val="FB515B"/>
                </a:solidFill>
                <a:latin typeface="Palatino Linotype" panose="02040502050505030304" pitchFamily="18" charset="0"/>
                <a:cs typeface="Gotham Book"/>
              </a:rPr>
              <a:t>2020 Active Affinity Groups</a:t>
            </a:r>
          </a:p>
          <a:p>
            <a:pPr marL="114300" indent="0" algn="ctr">
              <a:lnSpc>
                <a:spcPct val="95000"/>
              </a:lnSpc>
              <a:spcBef>
                <a:spcPts val="300"/>
              </a:spcBef>
              <a:spcAft>
                <a:spcPts val="300"/>
              </a:spcAft>
              <a:buClr>
                <a:srgbClr val="FB515B"/>
              </a:buClr>
              <a:buNone/>
            </a:pPr>
            <a:r>
              <a:rPr lang="en-US" alt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Entrepreneurship, Fit to Lead, HBA </a:t>
            </a:r>
            <a:r>
              <a:rPr lang="en-US" altLang="en-US" sz="1600" dirty="0" err="1">
                <a:solidFill>
                  <a:srgbClr val="58595B"/>
                </a:solidFill>
                <a:latin typeface="Tahoma" panose="020B0604030504040204" pitchFamily="34" charset="0"/>
                <a:ea typeface="Tahoma" panose="020B0604030504040204" pitchFamily="34" charset="0"/>
                <a:cs typeface="Tahoma" panose="020B0604030504040204" pitchFamily="34" charset="0"/>
              </a:rPr>
              <a:t>iLead</a:t>
            </a:r>
            <a:r>
              <a:rPr lang="en-US" alt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 Tomorrow’s Executives, </a:t>
            </a:r>
            <a:r>
              <a:rPr lang="en-US" sz="1600" dirty="0">
                <a:latin typeface="Tahoma" panose="020B0604030504040204" pitchFamily="34" charset="0"/>
                <a:ea typeface="Tahoma" panose="020B0604030504040204" pitchFamily="34" charset="0"/>
                <a:cs typeface="Tahoma" panose="020B0604030504040204" pitchFamily="34" charset="0"/>
              </a:rPr>
              <a:t>Women in Healthcare Give Back, </a:t>
            </a:r>
            <a:r>
              <a:rPr lang="en-US" alt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Women in Science, Women in Transition, Women of Color</a:t>
            </a:r>
            <a:endParaRPr lang="en-US" altLang="en-US" sz="1600" b="1" dirty="0">
              <a:solidFill>
                <a:srgbClr val="58595B"/>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81788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34AC-9515-4FD8-83B2-A2F063B354A4}"/>
              </a:ext>
            </a:extLst>
          </p:cNvPr>
          <p:cNvSpPr txBox="1"/>
          <p:nvPr/>
        </p:nvSpPr>
        <p:spPr>
          <a:xfrm>
            <a:off x="223520" y="345440"/>
            <a:ext cx="5158528"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Corporate Partners*</a:t>
            </a:r>
          </a:p>
        </p:txBody>
      </p:sp>
      <p:sp>
        <p:nvSpPr>
          <p:cNvPr id="7" name="TextBox 3">
            <a:extLst>
              <a:ext uri="{FF2B5EF4-FFF2-40B4-BE49-F238E27FC236}">
                <a16:creationId xmlns:a16="http://schemas.microsoft.com/office/drawing/2014/main" id="{CD9C6D77-DC82-4B9A-8215-4438ADD48429}"/>
              </a:ext>
            </a:extLst>
          </p:cNvPr>
          <p:cNvSpPr txBox="1">
            <a:spLocks noChangeArrowheads="1"/>
          </p:cNvSpPr>
          <p:nvPr/>
        </p:nvSpPr>
        <p:spPr bwMode="auto">
          <a:xfrm>
            <a:off x="10429587" y="295622"/>
            <a:ext cx="1589185" cy="298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a:spcBef>
                <a:spcPct val="20000"/>
              </a:spcBef>
              <a:buChar char="•"/>
              <a:defRPr sz="3000">
                <a:solidFill>
                  <a:schemeClr val="accent2"/>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Partial Listing</a:t>
            </a:r>
          </a:p>
        </p:txBody>
      </p:sp>
      <p:pic>
        <p:nvPicPr>
          <p:cNvPr id="9" name="Picture 2" descr="Skip to Content">
            <a:hlinkClick r:id="rId2"/>
            <a:extLst>
              <a:ext uri="{FF2B5EF4-FFF2-40B4-BE49-F238E27FC236}">
                <a16:creationId xmlns:a16="http://schemas.microsoft.com/office/drawing/2014/main" id="{18F6EDAD-594C-4617-AB51-4BA388993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7767638"/>
            <a:ext cx="9525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Abbott: A Promise for Life">
            <a:hlinkClick r:id="rId4"/>
            <a:extLst>
              <a:ext uri="{FF2B5EF4-FFF2-40B4-BE49-F238E27FC236}">
                <a16:creationId xmlns:a16="http://schemas.microsoft.com/office/drawing/2014/main" id="{01C77DE9-CBDA-4668-825E-8B010B00791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0498" y="1734061"/>
            <a:ext cx="16811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DCSIMG">
            <a:extLst>
              <a:ext uri="{FF2B5EF4-FFF2-40B4-BE49-F238E27FC236}">
                <a16:creationId xmlns:a16="http://schemas.microsoft.com/office/drawing/2014/main" id="{05DF9E1A-1A69-4891-A1F1-46C0DBA9DA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75" y="7610475"/>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40" descr="quintiles-small-horizontal-logo">
            <a:extLst>
              <a:ext uri="{FF2B5EF4-FFF2-40B4-BE49-F238E27FC236}">
                <a16:creationId xmlns:a16="http://schemas.microsoft.com/office/drawing/2014/main" id="{FD1B348D-A119-42BD-83B3-92139B3BB70D}"/>
              </a:ext>
            </a:extLst>
          </p:cNvPr>
          <p:cNvSpPr>
            <a:spLocks noChangeAspect="1" noChangeArrowheads="1"/>
          </p:cNvSpPr>
          <p:nvPr/>
        </p:nvSpPr>
        <p:spPr bwMode="auto">
          <a:xfrm>
            <a:off x="2362200" y="5186363"/>
            <a:ext cx="235267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accent2"/>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dirty="0">
              <a:solidFill>
                <a:schemeClr val="tx1"/>
              </a:solidFill>
            </a:endParaRPr>
          </a:p>
        </p:txBody>
      </p:sp>
      <p:pic>
        <p:nvPicPr>
          <p:cNvPr id="18" name="Picture 0" descr="jnjlogo.jpg">
            <a:extLst>
              <a:ext uri="{FF2B5EF4-FFF2-40B4-BE49-F238E27FC236}">
                <a16:creationId xmlns:a16="http://schemas.microsoft.com/office/drawing/2014/main" id="{3B45E2A1-C477-43F5-89E3-7FBDA33138B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498" y="4130659"/>
            <a:ext cx="221456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a:extLst>
              <a:ext uri="{FF2B5EF4-FFF2-40B4-BE49-F238E27FC236}">
                <a16:creationId xmlns:a16="http://schemas.microsoft.com/office/drawing/2014/main" id="{A28BB9A2-8915-4696-8E97-022518BA031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101955" y="4097871"/>
            <a:ext cx="9715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Baxter">
            <a:hlinkClick r:id="rId9"/>
            <a:extLst>
              <a:ext uri="{FF2B5EF4-FFF2-40B4-BE49-F238E27FC236}">
                <a16:creationId xmlns:a16="http://schemas.microsoft.com/office/drawing/2014/main" id="{64547016-1BDE-43C1-91EB-A36B474D9A6F}"/>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39212" y="2490259"/>
            <a:ext cx="1447038"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4" descr="Home">
            <a:hlinkClick r:id="rId11"/>
            <a:extLst>
              <a:ext uri="{FF2B5EF4-FFF2-40B4-BE49-F238E27FC236}">
                <a16:creationId xmlns:a16="http://schemas.microsoft.com/office/drawing/2014/main" id="{6798F49B-9DE1-40E0-8408-BFE7490B1F22}"/>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l="2" r="22432"/>
          <a:stretch>
            <a:fillRect/>
          </a:stretch>
        </p:blipFill>
        <p:spPr bwMode="auto">
          <a:xfrm>
            <a:off x="4446726" y="4111286"/>
            <a:ext cx="1371600" cy="61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6" descr="Takeda_Logo">
            <a:extLst>
              <a:ext uri="{FF2B5EF4-FFF2-40B4-BE49-F238E27FC236}">
                <a16:creationId xmlns:a16="http://schemas.microsoft.com/office/drawing/2014/main" id="{D9DE75C4-5DF1-4034-A16D-AE174C020C34}"/>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046271" y="5957282"/>
            <a:ext cx="15196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4" descr="data:image/jpeg;base64,/9j/4AAQSkZJRgABAQAAAQABAAD/2wCEAAkGBxQQEhUUERQVFBUVFBgSGBgWFBgWFRYVFxcaGBUXGxcaHikgGBslGxcUITEhJSkrLi4vFx8/ODMsNywtLisBCgoKDg0OGhAQGywkHyU0LSwvLywsLCwsLCwsMS8sLCwsLCw0NiwuLCwsKywsLCw0LCwsLCwsLCwsLCwsKyw3LP/AABEIAH0AoAMBIgACEQEDEQH/xAAcAAABBAMBAAAAAAAAAAAAAAAHAAUGCAECBAP/xABKEAABAwIBBQsICAQEBwEAAAABAAIDBBEFBgcSITETIjI1QVFhcYGRsSMzQlJydKGyFBVzgoSSs8EIQ6LRRFNigxY0VGPD0vEk/8QAGgEAAgMBAQAAAAAAAAAAAAAAAAMBAgQFBv/EACQRAAICAQMEAwEBAAAAAAAAAAABAhEDEiExBDJBURMiYUIU/9oADAMBAAIRAxEAPwA4pJJIASSSSAEkktHzNG1wHWQEAbpLgnxqBnClYPvBc3/EUR4Akk9iNzviAgB4STOcXlPApZT7Vm+KW71jtkUbPaffwBQA8JJm+iVbuFNGz2WF3iQsfUb3ecqZXezotHgUAO75ANpA6zZc8mJxN2vb33XEzJuH0tN3tPd+1l0R4JTt2Qs7RfxQBzy5TU7fTueheX/EOl5uCV33XAeCeY4msG9DWjoAC5qnF6eLzk8TPakY3xKmgG/6wqncGn0faIHiUtzrX8sbPvX8G/uuarzgYbFwqyHqa7SPwTPVZ4MMZe0r3+xE4g9qssc3wiLRIPqaodw6nsaw+Jd+yjdDGY8aYzSLrUzwSeXfDaAuvJHObTYnU/R4Y5mu0DJd7WhpDbX2OJ5V4N4+b7vJ8wUNNOmBKI8da8XiimkHOGWabatRdYFeNRjj2XvHHHb/ADaiNnhdBHO5WyMjoGske1roZiQ17mgndeUA60Mib6zrPTrVR0MWotFVZcRM4VbQR9UhlP8ATZM1VnJo28LEHu6Iae3xddV4Cdcn8CqK+XcaWMyP2nkawc73bGhQO+GCVyYWqvOlQDYK6fre1gPcR4JoqM60H8rDmnplmLz3aKkuTWZOnjAdWyOnf6jDoRDt4Tu8dSmbMgcODdEUcNultz3o3KqWFeGBuTO9VDzNPSRezESfiVwVWdPE5P54Z7DGj9kVcczQUE48iH07+QsN29rHftZB7LLIapwt3lW6cRNmysB0D0H1T0FBqxPDLZLc4MQyzr5Qb1k9/wDTIWfLZGR+eqgjY0Bs8hDQDZgGu2vW4hV7dtSW+HTQrc5efO5S4SrYN1Xn4Zr3KjeTyacoaO5rSmaqz51bvN08DOsvefEIVL0pqZ8r2RxjSfI4RtA5XONgrvFjiroTrkwiVmc3GHQNqLsjhfI6Fr2xCxe0Aka78/wPMo5V5fYlLwqya3M0hvyhH2uyFifhIw9tt5GNB3/eaL6fa6/eqwTwujc5jwWua4tc07Q4GxB7VXA4yXCsmdo6arFZ5fOzzP8Aale7xK4tEcyyktIuxJJJIAImYbjX8PJ4tRRbx833eT5ghdmG41/DyeLUUW8fN93k+YLmZu9miHCBXni4OH/YzfrIchEbPFwcP+xm/WQ5CUbMXA75M4FLiFQyngG+edbiN6xg4Tz0BWSijocnKHbotGonVus8lv6nHX0AKN5hcmxT0jqt48pU7CfRhbfRt1m5PYhfnOysOJ1jnNPkYiY4hyWvvn9biO4BQQl8s/xDplHncrqpxELhTR8gZrfb/U88vVZRtuWFcDf6XPf7QpiCyEG2OOKVUEbJ3PBXU7gKjRqo+UOAbKBzteNV+gjtCNOB43SYxTOMZbLG4aEkbxvmkjgvbydfcqpJ3yVyhmw2pbPAdhAkZ6Mkd9bT08x5CgTm6ZVqhyOmc7Io4VUAMJdBNpOicdotbSYTzi418oUOT9lrlTNilQZpdTRdsbBwY2X2dJOq55UwLq470qzjz7mZRQzCZO/SKt9W8XZTDRYTsMzxrt0tb8wQvsTqAJJ1AAXJJ1AAcutWxyAyeGHUMMHphunIeeR2t/x1diR1M9tJbGvJIlX/AD8ZMfR6ltXG3ydRvX2GpsrRtPtD5Sprk7nSFVislGRGICXMgkF9J8jNtyTYh2u1hyKZZXYCzEKSWnfq0270+q8a2O7CkY5PHPcZJakVFSXrVUz4nujkaWvY4sc07Q4GxC8l0jOJJJJABEzDca/h5PFqKLePm+7yfMELsw3Gv4eTxaii3j5vu8nzBczN3s0Q4QK88XBw/wCxm/WQ5YwuIa3WXENHWTYIjZ4+Dh/2M36yh+R0G6V9I3kNTFfqDwT4JRpi6gWOy3qRhmDPbHvSyFtOz2nAMv4lVgCP38Q1UW0MLB6dQCekNY4+JHcgCFA7p1UTYLYLULYINaZkLZYDDzHuW2geY9yBiZzu2rC2c032HuWjnWC6sXUTzk+5hAzK5OfTa8SPF4qUCU8xkN9zHwJ7EYs7GUv1fQPLTaWbyMfPdw3zuxtz3JZpsmvq/D4w4Wlm8tLz6Thqb2NsEHs8+UJra8xsN4qYGJttheSN0PeAPurHBfJktjH9YkDgmdG5r4yWvY4PaRtDmm4PerbZG4+3EaOKoZa7278erINT2991Ujcneq7uKKeYXKF1PUvpJLiOo38dxqbK0ax95vyhM6mH9Irjfg3z95MbjOytjbvJt5LbY2UDek+0L9rUJ1b7KjBGV9LLTybJG2B9Vw1td2GyqRXUb4JHxSjRfG4scOZwNj2JnTz1Rr0VyRp2eCSSSeUCJmG41/DyeLUUW8fN93k+YIXZhuNfw8ni1FFvHzfd5PmC5ubvZohwgV54+Bh/2M36yiWQ8wZiNG4/9TEO9wH7qWZ4+Bh/2M36yHUExjc17dTmODx1tNx4JRoj2lgP4iYCaOnf6tRY/eY7/wBfigGFZ3L6kGKYO90W+Lom1LLcpaNO3dcKsAKgbgl9aPQKXZp9H62ptPR0fKX0rW4B51DwVlA+a1RouNudPzQ9zFkQwerF3NVOw88571tJVPANnuGr1igzvp2ldlvcQpIhFIRHH5txvoN9U9CrPmqyb+sa+JjheKK08vMQ071p63W7ij7SQPpcGDbOdIyjtaxc4vMeznJuUz5k8k3UFEZJmls9QQ94cLOaxtxGzo2k/eTVOotezJW4RFzmij/y2fkH9kDM8+XEwrRT0kz42wNs8xu0dKR1iQbbbADvKgkeW+It2Vk/51eOCTVlXNFr/ocfqM/KP7LLaVgNwxoPQ0Kqzc4WJj/Gzd7T+y9W5ycUH+Nk7Wxnxap/zz9hrRapArP9kxucjK6Nu9k8lNbkePNu7RcdgTjmbzhVFXUSU1dLurntD4XFrWm7b6bN6Be4sRfmKKWUWDsraaWnl4MjC2/MfRcOkGxVISeOe5L+yKerK6MToJKaWSGYaMkbixw6RyjoO3tXMujYgIuYbjX8PJ4tRRbx833eT5ghdmG41/DyeLUUW8fN93k+YLnZu9j4cAqzycHD/sZv1ihsCjJnGyRrK+KifSQGZscUrXWcwEEykjU4gnVzIc1eRWIQ+co5x/tk+F0o0QYZMwWVInpnUUh8pBrjv6ULuQeydXUQh1nXyMOGVRdG3/8ANMS6MjYw7XR9FuTo6lGMLqarDp2TxtkikjNwXMcAedrgRrBGohWUwLGaLKKic17Q4EASxE7+N/IQdo16w4IIT0S/CrYKyCiLljmgq6RxdSA1MO0aNt1aOZzfS62qCuwioBsYJgebcn38FBpjkRzAqVZs8mTiVdGwi8URE0x5NEHet+8RbvXpk5m0xCtcLQmCM7ZJhogDobwnHosjxgmEUeT9E4l2i1o05ZXcORwHxPIGhSLy5bWmJLUz5XY63D6Saof6DToj1nnUxvabLxyKygdiNMKkxGFr3O0AXXcWA2DjzX1oR/xB5S7pNFRRu3sXlZbcr3cAHqFz95XhG2ZG6BNUVDpHufIS573F7idpcTcnvXndaXWbrbYmja6zdaXWbq2oKOvDcQfTSxzwm0kTxI09I5Ooi47Vb3J/FmVtPFURcGVgeOgnaD0g3CpvdGn+HvKaxloJDq89D/5WeDu9Zs8f6Lwfgxn/AMl9F0ddE3U7yU1uQ/y39utvcg0rjY7hTKynkglF2SMLD0X2EdINiqiYzhklJPJBMLPieWHmNthHQRY9qZgyXGvRE15J1mF41/DyeLUUm8fN93k+YIW5hONfw8ni1FJvHzfd5PmCz5e9l48D9gdSaeBkcscrS3SuQwubrcTtbfnTg3GoD/MA9oFvzAJwWrowdoB6xdKLHOJIZOWN/wCUpQYdCx5eyKNryLFzWNDiOa4F7LSXCYXbYmflt4LwOBRjgGRnsyOH7oAdFjRHMmv6slbwKmQe0Gv8RdY3KrbsfE/rYWn4FADshPlxm7xLFZQZayDcQd7GGva1gPLo69J1uUnuRBNZVN4UDHexJ+xCx9eFvDp5m9Qa4fA3QSnQq2ohwuiLraMVNDqHOGizR1k271UTE8RfUzSTSm75Xl7j0k7B0DZ2K1OUTqLEYTBVOkEZIcRaSM3GzXZQmozP4XLfcap7OjdGOt+YJkJUVasAd0ro01mYMm5grQeYPiv/AFNd+yYqzMdiLL7m+nlHRI5pPY5tvimLIiukGl1m6l1bmuxWLbSOd0sex4+BTJV5M1kXnKWdv+04/EBXUyKGy67cFxWSjniqIjZ8Tw8dIG1p6CLjtXA8FpsQQekWWLobtUFUXRwfEmVUEc8RuyVge3qI2dY2IP8A8QWS/m6+JuzyM1ub+W/xaesL0/h6yn0mSUMjtbPLQ3Ponzjew2P3ii5jGGsqoJIJRdkjCw9o29Y2rPF6JF3uivWYLjT8PJ4tRTbx833eT5gh1mfwiSixyWnlG/iilbfkcLt0XDoIsURW8fN93k+YIyO5MFwT5JJJUJEkkkgBJJJIASSSSANHxNO1oPWAVyTYRA/hRN7rLuSQAzPyag9EOZ7Li3wWv1JI3zdTMPadpj+q6e0kAMf0atbwZmP9pg/aywausbwoY39TiP7p9SQBF6mta7VUUGl92OQf12TNUYLg0vnKFkfL/wAuWfGP+6IK83wNdta09YBU2BAsCySwemqGVFMdzkbfR8s8DWLEFrjrHWp7FO13Bc13UQfBcsuEQu2xt7NS4Zclac7G6J6APGyAOsYHB9JNXubd3Me5bprvoc3N/wDFEm8fN93k+YJ4mwExa455m9AkfbuLrfBM2D0xOKte55cW0zgSRrdd2246kAf/2Q==">
            <a:extLst>
              <a:ext uri="{FF2B5EF4-FFF2-40B4-BE49-F238E27FC236}">
                <a16:creationId xmlns:a16="http://schemas.microsoft.com/office/drawing/2014/main" id="{DBA1E647-02AF-4C51-8D08-727B3B9A8292}"/>
              </a:ext>
            </a:extLst>
          </p:cNvPr>
          <p:cNvSpPr>
            <a:spLocks noChangeAspect="1" noChangeArrowheads="1"/>
          </p:cNvSpPr>
          <p:nvPr/>
        </p:nvSpPr>
        <p:spPr bwMode="auto">
          <a:xfrm>
            <a:off x="155575" y="-85725"/>
            <a:ext cx="3048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lstStyle>
            <a:lvl1pPr>
              <a:spcBef>
                <a:spcPct val="20000"/>
              </a:spcBef>
              <a:buChar char="•"/>
              <a:defRPr sz="3000">
                <a:solidFill>
                  <a:schemeClr val="accent2"/>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000" dirty="0">
              <a:solidFill>
                <a:schemeClr val="tx1"/>
              </a:solidFill>
              <a:cs typeface="Arial" panose="020B0604020202020204" pitchFamily="34" charset="0"/>
            </a:endParaRPr>
          </a:p>
        </p:txBody>
      </p:sp>
      <p:sp>
        <p:nvSpPr>
          <p:cNvPr id="26" name="AutoShape 8" descr="data:image/jpeg;base64,/9j/4AAQSkZJRgABAQAAAQABAAD/2wCEAAkGBxQQEhUUERQVFBUVFBgSGBgWFBgWFRYVFxcaGBUXGxcaHikgGBslGxcUITEhJSkrLi4vFx8/ODMsNywtLisBCgoKDg0OGhAQGywkHyU0LSwvLywsLCwsLCwsMS8sLCwsLCw0NiwuLCwsKywsLCw0LCwsLCwsLCwsLCwsKyw3LP/AABEIAH0AoAMBIgACEQEDEQH/xAAcAAABBAMBAAAAAAAAAAAAAAAHAAUGCAECBAP/xABKEAABAwIBBQsICAQEBwEAAAABAAIDBBEFBgcSITETIjI1QVFhcYGRsSMzQlJydKGyFBVzgoSSs8EIQ6LRRFNigxY0VGPD0vEk/8QAGgEAAgMBAQAAAAAAAAAAAAAAAAMBAgQFBv/EACQRAAICAQMEAwEBAAAAAAAAAAABAhEDEiExBDJBURMiYUIU/9oADAMBAAIRAxEAPwA4pJJIASSSSAEkktHzNG1wHWQEAbpLgnxqBnClYPvBc3/EUR4Akk9iNzviAgB4STOcXlPApZT7Vm+KW71jtkUbPaffwBQA8JJm+iVbuFNGz2WF3iQsfUb3ecqZXezotHgUAO75ANpA6zZc8mJxN2vb33XEzJuH0tN3tPd+1l0R4JTt2Qs7RfxQBzy5TU7fTueheX/EOl5uCV33XAeCeY4msG9DWjoAC5qnF6eLzk8TPakY3xKmgG/6wqncGn0faIHiUtzrX8sbPvX8G/uuarzgYbFwqyHqa7SPwTPVZ4MMZe0r3+xE4g9qssc3wiLRIPqaodw6nsaw+Jd+yjdDGY8aYzSLrUzwSeXfDaAuvJHObTYnU/R4Y5mu0DJd7WhpDbX2OJ5V4N4+b7vJ8wUNNOmBKI8da8XiimkHOGWabatRdYFeNRjj2XvHHHb/ADaiNnhdBHO5WyMjoGske1roZiQ17mgndeUA60Mib6zrPTrVR0MWotFVZcRM4VbQR9UhlP8ATZM1VnJo28LEHu6Iae3xddV4Cdcn8CqK+XcaWMyP2nkawc73bGhQO+GCVyYWqvOlQDYK6fre1gPcR4JoqM60H8rDmnplmLz3aKkuTWZOnjAdWyOnf6jDoRDt4Tu8dSmbMgcODdEUcNultz3o3KqWFeGBuTO9VDzNPSRezESfiVwVWdPE5P54Z7DGj9kVcczQUE48iH07+QsN29rHftZB7LLIapwt3lW6cRNmysB0D0H1T0FBqxPDLZLc4MQyzr5Qb1k9/wDTIWfLZGR+eqgjY0Bs8hDQDZgGu2vW4hV7dtSW+HTQrc5efO5S4SrYN1Xn4Zr3KjeTyacoaO5rSmaqz51bvN08DOsvefEIVL0pqZ8r2RxjSfI4RtA5XONgrvFjiroTrkwiVmc3GHQNqLsjhfI6Fr2xCxe0Aka78/wPMo5V5fYlLwqya3M0hvyhH2uyFifhIw9tt5GNB3/eaL6fa6/eqwTwujc5jwWua4tc07Q4GxB7VXA4yXCsmdo6arFZ5fOzzP8Aale7xK4tEcyyktIuxJJJIAImYbjX8PJ4tRRbx833eT5ghdmG41/DyeLUUW8fN93k+YLmZu9miHCBXni4OH/YzfrIchEbPFwcP+xm/WQ5CUbMXA75M4FLiFQyngG+edbiN6xg4Tz0BWSijocnKHbotGonVus8lv6nHX0AKN5hcmxT0jqt48pU7CfRhbfRt1m5PYhfnOysOJ1jnNPkYiY4hyWvvn9biO4BQQl8s/xDplHncrqpxELhTR8gZrfb/U88vVZRtuWFcDf6XPf7QpiCyEG2OOKVUEbJ3PBXU7gKjRqo+UOAbKBzteNV+gjtCNOB43SYxTOMZbLG4aEkbxvmkjgvbydfcqpJ3yVyhmw2pbPAdhAkZ6Mkd9bT08x5CgTm6ZVqhyOmc7Io4VUAMJdBNpOicdotbSYTzi418oUOT9lrlTNilQZpdTRdsbBwY2X2dJOq55UwLq470qzjz7mZRQzCZO/SKt9W8XZTDRYTsMzxrt0tb8wQvsTqAJJ1AAXJJ1AAcutWxyAyeGHUMMHphunIeeR2t/x1diR1M9tJbGvJIlX/AD8ZMfR6ltXG3ydRvX2GpsrRtPtD5Sprk7nSFVislGRGICXMgkF9J8jNtyTYh2u1hyKZZXYCzEKSWnfq0270+q8a2O7CkY5PHPcZJakVFSXrVUz4nujkaWvY4sc07Q4GxC8l0jOJJJJABEzDca/h5PFqKLePm+7yfMELsw3Gv4eTxaii3j5vu8nzBczN3s0Q4QK88XBw/wCxm/WQ5YwuIa3WXENHWTYIjZ4+Dh/2M36yh+R0G6V9I3kNTFfqDwT4JRpi6gWOy3qRhmDPbHvSyFtOz2nAMv4lVgCP38Q1UW0MLB6dQCekNY4+JHcgCFA7p1UTYLYLULYINaZkLZYDDzHuW2geY9yBiZzu2rC2c032HuWjnWC6sXUTzk+5hAzK5OfTa8SPF4qUCU8xkN9zHwJ7EYs7GUv1fQPLTaWbyMfPdw3zuxtz3JZpsmvq/D4w4Wlm8tLz6Thqb2NsEHs8+UJra8xsN4qYGJttheSN0PeAPurHBfJktjH9YkDgmdG5r4yWvY4PaRtDmm4PerbZG4+3EaOKoZa7278erINT2991Ujcneq7uKKeYXKF1PUvpJLiOo38dxqbK0ax95vyhM6mH9Irjfg3z95MbjOytjbvJt5LbY2UDek+0L9rUJ1b7KjBGV9LLTybJG2B9Vw1td2GyqRXUb4JHxSjRfG4scOZwNj2JnTz1Rr0VyRp2eCSSSeUCJmG41/DyeLUUW8fN93k+YIXZhuNfw8ni1FFvHzfd5PmC5ubvZohwgV54+Bh/2M36yiWQ8wZiNG4/9TEO9wH7qWZ4+Bh/2M36yHUExjc17dTmODx1tNx4JRoj2lgP4iYCaOnf6tRY/eY7/wBfigGFZ3L6kGKYO90W+Lom1LLcpaNO3dcKsAKgbgl9aPQKXZp9H62ptPR0fKX0rW4B51DwVlA+a1RouNudPzQ9zFkQwerF3NVOw88571tJVPANnuGr1igzvp2ldlvcQpIhFIRHH5txvoN9U9CrPmqyb+sa+JjheKK08vMQ071p63W7ij7SQPpcGDbOdIyjtaxc4vMeznJuUz5k8k3UFEZJmls9QQ94cLOaxtxGzo2k/eTVOotezJW4RFzmij/y2fkH9kDM8+XEwrRT0kz42wNs8xu0dKR1iQbbbADvKgkeW+It2Vk/51eOCTVlXNFr/ocfqM/KP7LLaVgNwxoPQ0Kqzc4WJj/Gzd7T+y9W5ycUH+Nk7Wxnxap/zz9hrRapArP9kxucjK6Nu9k8lNbkePNu7RcdgTjmbzhVFXUSU1dLurntD4XFrWm7b6bN6Be4sRfmKKWUWDsraaWnl4MjC2/MfRcOkGxVISeOe5L+yKerK6MToJKaWSGYaMkbixw6RyjoO3tXMujYgIuYbjX8PJ4tRRbx833eT5ghdmG41/DyeLUUW8fN93k+YLnZu9j4cAqzycHD/sZv1ihsCjJnGyRrK+KifSQGZscUrXWcwEEykjU4gnVzIc1eRWIQ+co5x/tk+F0o0QYZMwWVInpnUUh8pBrjv6ULuQeydXUQh1nXyMOGVRdG3/8ANMS6MjYw7XR9FuTo6lGMLqarDp2TxtkikjNwXMcAedrgRrBGohWUwLGaLKKic17Q4EASxE7+N/IQdo16w4IIT0S/CrYKyCiLljmgq6RxdSA1MO0aNt1aOZzfS62qCuwioBsYJgebcn38FBpjkRzAqVZs8mTiVdGwi8URE0x5NEHet+8RbvXpk5m0xCtcLQmCM7ZJhogDobwnHosjxgmEUeT9E4l2i1o05ZXcORwHxPIGhSLy5bWmJLUz5XY63D6Saof6DToj1nnUxvabLxyKygdiNMKkxGFr3O0AXXcWA2DjzX1oR/xB5S7pNFRRu3sXlZbcr3cAHqFz95XhG2ZG6BNUVDpHufIS573F7idpcTcnvXndaXWbrbYmja6zdaXWbq2oKOvDcQfTSxzwm0kTxI09I5Ooi47Vb3J/FmVtPFURcGVgeOgnaD0g3CpvdGn+HvKaxloJDq89D/5WeDu9Zs8f6Lwfgxn/AMl9F0ddE3U7yU1uQ/y39utvcg0rjY7hTKynkglF2SMLD0X2EdINiqiYzhklJPJBMLPieWHmNthHQRY9qZgyXGvRE15J1mF41/DyeLUUm8fN93k+YIW5hONfw8ni1FJvHzfd5PmCz5e9l48D9gdSaeBkcscrS3SuQwubrcTtbfnTg3GoD/MA9oFvzAJwWrowdoB6xdKLHOJIZOWN/wCUpQYdCx5eyKNryLFzWNDiOa4F7LSXCYXbYmflt4LwOBRjgGRnsyOH7oAdFjRHMmv6slbwKmQe0Gv8RdY3KrbsfE/rYWn4FADshPlxm7xLFZQZayDcQd7GGva1gPLo69J1uUnuRBNZVN4UDHexJ+xCx9eFvDp5m9Qa4fA3QSnQq2ohwuiLraMVNDqHOGizR1k271UTE8RfUzSTSm75Xl7j0k7B0DZ2K1OUTqLEYTBVOkEZIcRaSM3GzXZQmozP4XLfcap7OjdGOt+YJkJUVasAd0ro01mYMm5grQeYPiv/AFNd+yYqzMdiLL7m+nlHRI5pPY5tvimLIiukGl1m6l1bmuxWLbSOd0sex4+BTJV5M1kXnKWdv+04/EBXUyKGy67cFxWSjniqIjZ8Tw8dIG1p6CLjtXA8FpsQQekWWLobtUFUXRwfEmVUEc8RuyVge3qI2dY2IP8A8QWS/m6+JuzyM1ub+W/xaesL0/h6yn0mSUMjtbPLQ3Ponzjew2P3ii5jGGsqoJIJRdkjCw9o29Y2rPF6JF3uivWYLjT8PJ4tRTbx833eT5gh1mfwiSixyWnlG/iilbfkcLt0XDoIsURW8fN93k+YIyO5MFwT5JJJUJEkkkgBJJJIASSSSANHxNO1oPWAVyTYRA/hRN7rLuSQAzPyag9EOZ7Li3wWv1JI3zdTMPadpj+q6e0kAMf0atbwZmP9pg/aywausbwoY39TiP7p9SQBF6mta7VUUGl92OQf12TNUYLg0vnKFkfL/wAuWfGP+6IK83wNdta09YBU2BAsCySwemqGVFMdzkbfR8s8DWLEFrjrHWp7FO13Bc13UQfBcsuEQu2xt7NS4Zclac7G6J6APGyAOsYHB9JNXubd3Me5bprvoc3N/wDFEm8fN93k+YJ4mwExa455m9AkfbuLrfBM2D0xOKte55cW0zgSRrdd2246kAf/2Q==">
            <a:extLst>
              <a:ext uri="{FF2B5EF4-FFF2-40B4-BE49-F238E27FC236}">
                <a16:creationId xmlns:a16="http://schemas.microsoft.com/office/drawing/2014/main" id="{CF6E7399-7B68-4452-BF3F-A4EEDD7F2752}"/>
              </a:ext>
            </a:extLst>
          </p:cNvPr>
          <p:cNvSpPr>
            <a:spLocks noChangeAspect="1" noChangeArrowheads="1"/>
          </p:cNvSpPr>
          <p:nvPr/>
        </p:nvSpPr>
        <p:spPr bwMode="auto">
          <a:xfrm>
            <a:off x="460375" y="211138"/>
            <a:ext cx="3048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lstStyle>
            <a:lvl1pPr>
              <a:spcBef>
                <a:spcPct val="20000"/>
              </a:spcBef>
              <a:buChar char="•"/>
              <a:defRPr sz="3000">
                <a:solidFill>
                  <a:schemeClr val="accent2"/>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000" dirty="0">
              <a:solidFill>
                <a:schemeClr val="tx1"/>
              </a:solidFill>
              <a:cs typeface="Arial" panose="020B0604020202020204" pitchFamily="34" charset="0"/>
            </a:endParaRPr>
          </a:p>
        </p:txBody>
      </p:sp>
      <p:sp>
        <p:nvSpPr>
          <p:cNvPr id="27" name="AutoShape 10" descr="data:image/jpeg;base64,/9j/4AAQSkZJRgABAQAAAQABAAD/2wCEAAkGBxQQEhUUERQVFBUVFBgSGBgWFBgWFRYVFxcaGBUXGxcaHikgGBslGxcUITEhJSkrLi4vFx8/ODMsNywtLisBCgoKDg0OGhAQGywkHyU0LSwvLywsLCwsLCwsMS8sLCwsLCw0NiwuLCwsKywsLCw0LCwsLCwsLCwsLCwsKyw3LP/AABEIAH0AoAMBIgACEQEDEQH/xAAcAAABBAMBAAAAAAAAAAAAAAAHAAUGCAECBAP/xABKEAABAwIBBQsICAQEBwEAAAABAAIDBBEFBgcSITETIjI1QVFhcYGRsSMzQlJydKGyFBVzgoSSs8EIQ6LRRFNigxY0VGPD0vEk/8QAGgEAAgMBAQAAAAAAAAAAAAAAAAMBAgQFBv/EACQRAAICAQMEAwEBAAAAAAAAAAABAhEDEiExBDJBURMiYUIU/9oADAMBAAIRAxEAPwA4pJJIASSSSAEkktHzNG1wHWQEAbpLgnxqBnClYPvBc3/EUR4Akk9iNzviAgB4STOcXlPApZT7Vm+KW71jtkUbPaffwBQA8JJm+iVbuFNGz2WF3iQsfUb3ecqZXezotHgUAO75ANpA6zZc8mJxN2vb33XEzJuH0tN3tPd+1l0R4JTt2Qs7RfxQBzy5TU7fTueheX/EOl5uCV33XAeCeY4msG9DWjoAC5qnF6eLzk8TPakY3xKmgG/6wqncGn0faIHiUtzrX8sbPvX8G/uuarzgYbFwqyHqa7SPwTPVZ4MMZe0r3+xE4g9qssc3wiLRIPqaodw6nsaw+Jd+yjdDGY8aYzSLrUzwSeXfDaAuvJHObTYnU/R4Y5mu0DJd7WhpDbX2OJ5V4N4+b7vJ8wUNNOmBKI8da8XiimkHOGWabatRdYFeNRjj2XvHHHb/ADaiNnhdBHO5WyMjoGske1roZiQ17mgndeUA60Mib6zrPTrVR0MWotFVZcRM4VbQR9UhlP8ATZM1VnJo28LEHu6Iae3xddV4Cdcn8CqK+XcaWMyP2nkawc73bGhQO+GCVyYWqvOlQDYK6fre1gPcR4JoqM60H8rDmnplmLz3aKkuTWZOnjAdWyOnf6jDoRDt4Tu8dSmbMgcODdEUcNultz3o3KqWFeGBuTO9VDzNPSRezESfiVwVWdPE5P54Z7DGj9kVcczQUE48iH07+QsN29rHftZB7LLIapwt3lW6cRNmysB0D0H1T0FBqxPDLZLc4MQyzr5Qb1k9/wDTIWfLZGR+eqgjY0Bs8hDQDZgGu2vW4hV7dtSW+HTQrc5efO5S4SrYN1Xn4Zr3KjeTyacoaO5rSmaqz51bvN08DOsvefEIVL0pqZ8r2RxjSfI4RtA5XONgrvFjiroTrkwiVmc3GHQNqLsjhfI6Fr2xCxe0Aka78/wPMo5V5fYlLwqya3M0hvyhH2uyFifhIw9tt5GNB3/eaL6fa6/eqwTwujc5jwWua4tc07Q4GxB7VXA4yXCsmdo6arFZ5fOzzP8Aale7xK4tEcyyktIuxJJJIAImYbjX8PJ4tRRbx833eT5ghdmG41/DyeLUUW8fN93k+YLmZu9miHCBXni4OH/YzfrIchEbPFwcP+xm/WQ5CUbMXA75M4FLiFQyngG+edbiN6xg4Tz0BWSijocnKHbotGonVus8lv6nHX0AKN5hcmxT0jqt48pU7CfRhbfRt1m5PYhfnOysOJ1jnNPkYiY4hyWvvn9biO4BQQl8s/xDplHncrqpxELhTR8gZrfb/U88vVZRtuWFcDf6XPf7QpiCyEG2OOKVUEbJ3PBXU7gKjRqo+UOAbKBzteNV+gjtCNOB43SYxTOMZbLG4aEkbxvmkjgvbydfcqpJ3yVyhmw2pbPAdhAkZ6Mkd9bT08x5CgTm6ZVqhyOmc7Io4VUAMJdBNpOicdotbSYTzi418oUOT9lrlTNilQZpdTRdsbBwY2X2dJOq55UwLq470qzjz7mZRQzCZO/SKt9W8XZTDRYTsMzxrt0tb8wQvsTqAJJ1AAXJJ1AAcutWxyAyeGHUMMHphunIeeR2t/x1diR1M9tJbGvJIlX/AD8ZMfR6ltXG3ydRvX2GpsrRtPtD5Sprk7nSFVislGRGICXMgkF9J8jNtyTYh2u1hyKZZXYCzEKSWnfq0270+q8a2O7CkY5PHPcZJakVFSXrVUz4nujkaWvY4sc07Q4GxC8l0jOJJJJABEzDca/h5PFqKLePm+7yfMELsw3Gv4eTxaii3j5vu8nzBczN3s0Q4QK88XBw/wCxm/WQ5YwuIa3WXENHWTYIjZ4+Dh/2M36yh+R0G6V9I3kNTFfqDwT4JRpi6gWOy3qRhmDPbHvSyFtOz2nAMv4lVgCP38Q1UW0MLB6dQCekNY4+JHcgCFA7p1UTYLYLULYINaZkLZYDDzHuW2geY9yBiZzu2rC2c032HuWjnWC6sXUTzk+5hAzK5OfTa8SPF4qUCU8xkN9zHwJ7EYs7GUv1fQPLTaWbyMfPdw3zuxtz3JZpsmvq/D4w4Wlm8tLz6Thqb2NsEHs8+UJra8xsN4qYGJttheSN0PeAPurHBfJktjH9YkDgmdG5r4yWvY4PaRtDmm4PerbZG4+3EaOKoZa7278erINT2991Ujcneq7uKKeYXKF1PUvpJLiOo38dxqbK0ax95vyhM6mH9Irjfg3z95MbjOytjbvJt5LbY2UDek+0L9rUJ1b7KjBGV9LLTybJG2B9Vw1td2GyqRXUb4JHxSjRfG4scOZwNj2JnTz1Rr0VyRp2eCSSSeUCJmG41/DyeLUUW8fN93k+YIXZhuNfw8ni1FFvHzfd5PmC5ubvZohwgV54+Bh/2M36yiWQ8wZiNG4/9TEO9wH7qWZ4+Bh/2M36yHUExjc17dTmODx1tNx4JRoj2lgP4iYCaOnf6tRY/eY7/wBfigGFZ3L6kGKYO90W+Lom1LLcpaNO3dcKsAKgbgl9aPQKXZp9H62ptPR0fKX0rW4B51DwVlA+a1RouNudPzQ9zFkQwerF3NVOw88571tJVPANnuGr1igzvp2ldlvcQpIhFIRHH5txvoN9U9CrPmqyb+sa+JjheKK08vMQ071p63W7ij7SQPpcGDbOdIyjtaxc4vMeznJuUz5k8k3UFEZJmls9QQ94cLOaxtxGzo2k/eTVOotezJW4RFzmij/y2fkH9kDM8+XEwrRT0kz42wNs8xu0dKR1iQbbbADvKgkeW+It2Vk/51eOCTVlXNFr/ocfqM/KP7LLaVgNwxoPQ0Kqzc4WJj/Gzd7T+y9W5ycUH+Nk7Wxnxap/zz9hrRapArP9kxucjK6Nu9k8lNbkePNu7RcdgTjmbzhVFXUSU1dLurntD4XFrWm7b6bN6Be4sRfmKKWUWDsraaWnl4MjC2/MfRcOkGxVISeOe5L+yKerK6MToJKaWSGYaMkbixw6RyjoO3tXMujYgIuYbjX8PJ4tRRbx833eT5ghdmG41/DyeLUUW8fN93k+YLnZu9j4cAqzycHD/sZv1ihsCjJnGyRrK+KifSQGZscUrXWcwEEykjU4gnVzIc1eRWIQ+co5x/tk+F0o0QYZMwWVInpnUUh8pBrjv6ULuQeydXUQh1nXyMOGVRdG3/8ANMS6MjYw7XR9FuTo6lGMLqarDp2TxtkikjNwXMcAedrgRrBGohWUwLGaLKKic17Q4EASxE7+N/IQdo16w4IIT0S/CrYKyCiLljmgq6RxdSA1MO0aNt1aOZzfS62qCuwioBsYJgebcn38FBpjkRzAqVZs8mTiVdGwi8URE0x5NEHet+8RbvXpk5m0xCtcLQmCM7ZJhogDobwnHosjxgmEUeT9E4l2i1o05ZXcORwHxPIGhSLy5bWmJLUz5XY63D6Saof6DToj1nnUxvabLxyKygdiNMKkxGFr3O0AXXcWA2DjzX1oR/xB5S7pNFRRu3sXlZbcr3cAHqFz95XhG2ZG6BNUVDpHufIS573F7idpcTcnvXndaXWbrbYmja6zdaXWbq2oKOvDcQfTSxzwm0kTxI09I5Ooi47Vb3J/FmVtPFURcGVgeOgnaD0g3CpvdGn+HvKaxloJDq89D/5WeDu9Zs8f6Lwfgxn/AMl9F0ddE3U7yU1uQ/y39utvcg0rjY7hTKynkglF2SMLD0X2EdINiqiYzhklJPJBMLPieWHmNthHQRY9qZgyXGvRE15J1mF41/DyeLUUm8fN93k+YIW5hONfw8ni1FJvHzfd5PmCz5e9l48D9gdSaeBkcscrS3SuQwubrcTtbfnTg3GoD/MA9oFvzAJwWrowdoB6xdKLHOJIZOWN/wCUpQYdCx5eyKNryLFzWNDiOa4F7LSXCYXbYmflt4LwOBRjgGRnsyOH7oAdFjRHMmv6slbwKmQe0Gv8RdY3KrbsfE/rYWn4FADshPlxm7xLFZQZayDcQd7GGva1gPLo69J1uUnuRBNZVN4UDHexJ+xCx9eFvDp5m9Qa4fA3QSnQq2ohwuiLraMVNDqHOGizR1k271UTE8RfUzSTSm75Xl7j0k7B0DZ2K1OUTqLEYTBVOkEZIcRaSM3GzXZQmozP4XLfcap7OjdGOt+YJkJUVasAd0ro01mYMm5grQeYPiv/AFNd+yYqzMdiLL7m+nlHRI5pPY5tvimLIiukGl1m6l1bmuxWLbSOd0sex4+BTJV5M1kXnKWdv+04/EBXUyKGy67cFxWSjniqIjZ8Tw8dIG1p6CLjtXA8FpsQQekWWLobtUFUXRwfEmVUEc8RuyVge3qI2dY2IP8A8QWS/m6+JuzyM1ub+W/xaesL0/h6yn0mSUMjtbPLQ3Ponzjew2P3ii5jGGsqoJIJRdkjCw9o29Y2rPF6JF3uivWYLjT8PJ4tRTbx833eT5gh1mfwiSixyWnlG/iilbfkcLt0XDoIsURW8fN93k+YIyO5MFwT5JJJUJEkkkgBJJJIASSSSANHxNO1oPWAVyTYRA/hRN7rLuSQAzPyag9EOZ7Li3wWv1JI3zdTMPadpj+q6e0kAMf0atbwZmP9pg/aywausbwoY39TiP7p9SQBF6mta7VUUGl92OQf12TNUYLg0vnKFkfL/wAuWfGP+6IK83wNdta09YBU2BAsCySwemqGVFMdzkbfR8s8DWLEFrjrHWp7FO13Bc13UQfBcsuEQu2xt7NS4Zclac7G6J6APGyAOsYHB9JNXubd3Me5bprvoc3N/wDFEm8fN93k+YJ4mwExa455m9AkfbuLrfBM2D0xOKte55cW0zgSRrdd2246kAf/2Q==">
            <a:extLst>
              <a:ext uri="{FF2B5EF4-FFF2-40B4-BE49-F238E27FC236}">
                <a16:creationId xmlns:a16="http://schemas.microsoft.com/office/drawing/2014/main" id="{D04B058F-0A95-4F70-9D08-15E24F5B87C9}"/>
              </a:ext>
            </a:extLst>
          </p:cNvPr>
          <p:cNvSpPr>
            <a:spLocks noChangeAspect="1" noChangeArrowheads="1"/>
          </p:cNvSpPr>
          <p:nvPr/>
        </p:nvSpPr>
        <p:spPr bwMode="auto">
          <a:xfrm>
            <a:off x="612775" y="358775"/>
            <a:ext cx="3048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lstStyle>
            <a:lvl1pPr>
              <a:spcBef>
                <a:spcPct val="20000"/>
              </a:spcBef>
              <a:buChar char="•"/>
              <a:defRPr sz="3000">
                <a:solidFill>
                  <a:schemeClr val="accent2"/>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000" dirty="0">
              <a:solidFill>
                <a:schemeClr val="tx1"/>
              </a:solidFill>
              <a:cs typeface="Arial" panose="020B0604020202020204" pitchFamily="34" charset="0"/>
            </a:endParaRPr>
          </a:p>
        </p:txBody>
      </p:sp>
      <p:pic>
        <p:nvPicPr>
          <p:cNvPr id="28" name="Picture 2" descr="Cardinal Health Logo">
            <a:extLst>
              <a:ext uri="{FF2B5EF4-FFF2-40B4-BE49-F238E27FC236}">
                <a16:creationId xmlns:a16="http://schemas.microsoft.com/office/drawing/2014/main" id="{416D5335-2854-4C52-9CD6-01AB7BFD7436}"/>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09434" y="3141108"/>
            <a:ext cx="1554480" cy="49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PwC logo">
            <a:extLst>
              <a:ext uri="{FF2B5EF4-FFF2-40B4-BE49-F238E27FC236}">
                <a16:creationId xmlns:a16="http://schemas.microsoft.com/office/drawing/2014/main" id="{823B8D3C-F207-4EF5-91B8-E739E0C73BBB}"/>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9061318" y="4984217"/>
            <a:ext cx="759267" cy="56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Logo">
            <a:extLst>
              <a:ext uri="{FF2B5EF4-FFF2-40B4-BE49-F238E27FC236}">
                <a16:creationId xmlns:a16="http://schemas.microsoft.com/office/drawing/2014/main" id="{7037C5C1-B608-4A4B-A606-FE14E35BE643}"/>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426743" y="3029414"/>
            <a:ext cx="762000" cy="66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F47EF70C-C8A2-4945-B845-D89F0EC58020}"/>
              </a:ext>
            </a:extLst>
          </p:cNvPr>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9396325" y="2370781"/>
            <a:ext cx="1463040" cy="43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6B695DC5-030D-4BA7-A3FA-5B7A5133E2E3}"/>
              </a:ext>
            </a:extLst>
          </p:cNvPr>
          <p:cNvPicPr>
            <a:picLocks noChangeAspect="1"/>
          </p:cNvPicPr>
          <p:nvPr/>
        </p:nvPicPr>
        <p:blipFill>
          <a:blip r:embed="rId18"/>
          <a:stretch>
            <a:fillRect/>
          </a:stretch>
        </p:blipFill>
        <p:spPr>
          <a:xfrm>
            <a:off x="3418120" y="5829222"/>
            <a:ext cx="861646" cy="685800"/>
          </a:xfrm>
          <a:prstGeom prst="rect">
            <a:avLst/>
          </a:prstGeom>
        </p:spPr>
      </p:pic>
      <p:pic>
        <p:nvPicPr>
          <p:cNvPr id="43" name="Picture 42">
            <a:extLst>
              <a:ext uri="{FF2B5EF4-FFF2-40B4-BE49-F238E27FC236}">
                <a16:creationId xmlns:a16="http://schemas.microsoft.com/office/drawing/2014/main" id="{F7211643-A99B-4611-A51D-ACF96BBD26EC}"/>
              </a:ext>
            </a:extLst>
          </p:cNvPr>
          <p:cNvPicPr>
            <a:picLocks noChangeAspect="1"/>
          </p:cNvPicPr>
          <p:nvPr/>
        </p:nvPicPr>
        <p:blipFill>
          <a:blip r:embed="rId19"/>
          <a:stretch>
            <a:fillRect/>
          </a:stretch>
        </p:blipFill>
        <p:spPr>
          <a:xfrm>
            <a:off x="2694644" y="4832731"/>
            <a:ext cx="976313" cy="766353"/>
          </a:xfrm>
          <a:prstGeom prst="rect">
            <a:avLst/>
          </a:prstGeom>
        </p:spPr>
      </p:pic>
      <p:pic>
        <p:nvPicPr>
          <p:cNvPr id="44" name="Picture 43">
            <a:extLst>
              <a:ext uri="{FF2B5EF4-FFF2-40B4-BE49-F238E27FC236}">
                <a16:creationId xmlns:a16="http://schemas.microsoft.com/office/drawing/2014/main" id="{70D7A479-4CC9-4047-AF51-29AECDBB7F97}"/>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179043" y="2843291"/>
            <a:ext cx="1948802" cy="987021"/>
          </a:xfrm>
          <a:prstGeom prst="rect">
            <a:avLst/>
          </a:prstGeom>
        </p:spPr>
      </p:pic>
      <p:pic>
        <p:nvPicPr>
          <p:cNvPr id="45" name="Picture 44">
            <a:extLst>
              <a:ext uri="{FF2B5EF4-FFF2-40B4-BE49-F238E27FC236}">
                <a16:creationId xmlns:a16="http://schemas.microsoft.com/office/drawing/2014/main" id="{5B4F4D98-944C-4ED7-BD25-3C6E1E484CE4}"/>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40498" y="5104598"/>
            <a:ext cx="1956310" cy="357192"/>
          </a:xfrm>
          <a:prstGeom prst="rect">
            <a:avLst/>
          </a:prstGeom>
        </p:spPr>
      </p:pic>
      <p:pic>
        <p:nvPicPr>
          <p:cNvPr id="4" name="Picture 3">
            <a:extLst>
              <a:ext uri="{FF2B5EF4-FFF2-40B4-BE49-F238E27FC236}">
                <a16:creationId xmlns:a16="http://schemas.microsoft.com/office/drawing/2014/main" id="{438262B0-03D0-496C-AA68-9195A3E382A3}"/>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210091" y="6050255"/>
            <a:ext cx="3728244" cy="464767"/>
          </a:xfrm>
          <a:prstGeom prst="rect">
            <a:avLst/>
          </a:prstGeom>
        </p:spPr>
      </p:pic>
      <p:pic>
        <p:nvPicPr>
          <p:cNvPr id="6" name="Picture 5">
            <a:extLst>
              <a:ext uri="{FF2B5EF4-FFF2-40B4-BE49-F238E27FC236}">
                <a16:creationId xmlns:a16="http://schemas.microsoft.com/office/drawing/2014/main" id="{4706ADC7-87FD-462B-8DF6-EF47264AA371}"/>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033753" y="4010577"/>
            <a:ext cx="2352676" cy="683087"/>
          </a:xfrm>
          <a:prstGeom prst="rect">
            <a:avLst/>
          </a:prstGeom>
        </p:spPr>
      </p:pic>
      <p:pic>
        <p:nvPicPr>
          <p:cNvPr id="40" name="Picture 39">
            <a:extLst>
              <a:ext uri="{FF2B5EF4-FFF2-40B4-BE49-F238E27FC236}">
                <a16:creationId xmlns:a16="http://schemas.microsoft.com/office/drawing/2014/main" id="{256F0564-3785-4EB3-81A5-31856696B4EB}"/>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8912052" y="4097871"/>
            <a:ext cx="2592884" cy="607707"/>
          </a:xfrm>
          <a:prstGeom prst="rect">
            <a:avLst/>
          </a:prstGeom>
        </p:spPr>
      </p:pic>
      <p:pic>
        <p:nvPicPr>
          <p:cNvPr id="19" name="Picture 18">
            <a:extLst>
              <a:ext uri="{FF2B5EF4-FFF2-40B4-BE49-F238E27FC236}">
                <a16:creationId xmlns:a16="http://schemas.microsoft.com/office/drawing/2014/main" id="{2982A8D3-F88B-4B19-A6EB-87C25AD536AA}"/>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495984" y="3082527"/>
            <a:ext cx="2352676" cy="663432"/>
          </a:xfrm>
          <a:prstGeom prst="rect">
            <a:avLst/>
          </a:prstGeom>
        </p:spPr>
      </p:pic>
      <p:pic>
        <p:nvPicPr>
          <p:cNvPr id="36" name="Picture 35">
            <a:extLst>
              <a:ext uri="{FF2B5EF4-FFF2-40B4-BE49-F238E27FC236}">
                <a16:creationId xmlns:a16="http://schemas.microsoft.com/office/drawing/2014/main" id="{89E83359-9C06-4101-857F-DED7DD619AF8}"/>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886384" y="4693409"/>
            <a:ext cx="2458233" cy="934821"/>
          </a:xfrm>
          <a:prstGeom prst="rect">
            <a:avLst/>
          </a:prstGeom>
        </p:spPr>
      </p:pic>
      <p:pic>
        <p:nvPicPr>
          <p:cNvPr id="8" name="Picture 7">
            <a:extLst>
              <a:ext uri="{FF2B5EF4-FFF2-40B4-BE49-F238E27FC236}">
                <a16:creationId xmlns:a16="http://schemas.microsoft.com/office/drawing/2014/main" id="{F2A1F9E0-9B3C-4E0A-9872-8944CEF646A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130815" y="1592608"/>
            <a:ext cx="1887949" cy="457200"/>
          </a:xfrm>
          <a:prstGeom prst="rect">
            <a:avLst/>
          </a:prstGeom>
        </p:spPr>
      </p:pic>
      <p:pic>
        <p:nvPicPr>
          <p:cNvPr id="21" name="Picture 20">
            <a:extLst>
              <a:ext uri="{FF2B5EF4-FFF2-40B4-BE49-F238E27FC236}">
                <a16:creationId xmlns:a16="http://schemas.microsoft.com/office/drawing/2014/main" id="{098377D8-391B-437B-92F1-99C9A92FEED4}"/>
              </a:ext>
            </a:extLst>
          </p:cNvPr>
          <p:cNvPicPr>
            <a:picLocks noChangeAspect="1"/>
          </p:cNvPicPr>
          <p:nvPr/>
        </p:nvPicPr>
        <p:blipFill>
          <a:blip r:embed="rId28"/>
          <a:stretch>
            <a:fillRect/>
          </a:stretch>
        </p:blipFill>
        <p:spPr>
          <a:xfrm>
            <a:off x="2730264" y="1821208"/>
            <a:ext cx="1335140" cy="237765"/>
          </a:xfrm>
          <a:prstGeom prst="rect">
            <a:avLst/>
          </a:prstGeom>
        </p:spPr>
      </p:pic>
      <p:pic>
        <p:nvPicPr>
          <p:cNvPr id="1026" name="Picture 2">
            <a:extLst>
              <a:ext uri="{FF2B5EF4-FFF2-40B4-BE49-F238E27FC236}">
                <a16:creationId xmlns:a16="http://schemas.microsoft.com/office/drawing/2014/main" id="{8DE1F3BF-B331-4B04-9657-0A893336DA95}"/>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11519" t="3756" r="5318" b="7878"/>
          <a:stretch/>
        </p:blipFill>
        <p:spPr bwMode="auto">
          <a:xfrm>
            <a:off x="3768863" y="3139804"/>
            <a:ext cx="1346637" cy="8416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5BAC43E-1241-4475-A59C-5DA6D8C52D4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360791" y="2410742"/>
            <a:ext cx="2352677" cy="3265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4111DD5-169A-4805-9CCA-BDC70F60FC4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585746" y="1608217"/>
            <a:ext cx="1371791" cy="676369"/>
          </a:xfrm>
          <a:prstGeom prst="rect">
            <a:avLst/>
          </a:prstGeom>
        </p:spPr>
      </p:pic>
      <p:pic>
        <p:nvPicPr>
          <p:cNvPr id="30" name="Picture 29">
            <a:extLst>
              <a:ext uri="{FF2B5EF4-FFF2-40B4-BE49-F238E27FC236}">
                <a16:creationId xmlns:a16="http://schemas.microsoft.com/office/drawing/2014/main" id="{923F6C4C-7C9C-4C58-B7BC-EE8418780577}"/>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489450" y="1590001"/>
            <a:ext cx="1621401" cy="697202"/>
          </a:xfrm>
          <a:prstGeom prst="rect">
            <a:avLst/>
          </a:prstGeom>
        </p:spPr>
      </p:pic>
      <p:pic>
        <p:nvPicPr>
          <p:cNvPr id="35" name="Picture 34">
            <a:extLst>
              <a:ext uri="{FF2B5EF4-FFF2-40B4-BE49-F238E27FC236}">
                <a16:creationId xmlns:a16="http://schemas.microsoft.com/office/drawing/2014/main" id="{0952E86B-F31A-439B-9565-2EA9F92A280C}"/>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3266393" y="2242698"/>
            <a:ext cx="769441" cy="769441"/>
          </a:xfrm>
          <a:prstGeom prst="rect">
            <a:avLst/>
          </a:prstGeom>
        </p:spPr>
      </p:pic>
      <p:pic>
        <p:nvPicPr>
          <p:cNvPr id="42" name="Picture 41">
            <a:extLst>
              <a:ext uri="{FF2B5EF4-FFF2-40B4-BE49-F238E27FC236}">
                <a16:creationId xmlns:a16="http://schemas.microsoft.com/office/drawing/2014/main" id="{9CA2DD8A-F3AC-4688-A197-80CD59B523BB}"/>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432275" y="2204692"/>
            <a:ext cx="1346637" cy="734120"/>
          </a:xfrm>
          <a:prstGeom prst="rect">
            <a:avLst/>
          </a:prstGeom>
        </p:spPr>
      </p:pic>
      <p:pic>
        <p:nvPicPr>
          <p:cNvPr id="5" name="Picture 4">
            <a:extLst>
              <a:ext uri="{FF2B5EF4-FFF2-40B4-BE49-F238E27FC236}">
                <a16:creationId xmlns:a16="http://schemas.microsoft.com/office/drawing/2014/main" id="{FF20A77A-E8F0-4619-B2F4-360D51D0B5A4}"/>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815640" y="5030733"/>
            <a:ext cx="1948803" cy="798489"/>
          </a:xfrm>
          <a:prstGeom prst="rect">
            <a:avLst/>
          </a:prstGeom>
        </p:spPr>
      </p:pic>
      <p:pic>
        <p:nvPicPr>
          <p:cNvPr id="14" name="Picture 13">
            <a:extLst>
              <a:ext uri="{FF2B5EF4-FFF2-40B4-BE49-F238E27FC236}">
                <a16:creationId xmlns:a16="http://schemas.microsoft.com/office/drawing/2014/main" id="{FF274E77-4091-48F5-80FB-3C1797D9709B}"/>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8167447" y="1725163"/>
            <a:ext cx="2358137" cy="330815"/>
          </a:xfrm>
          <a:prstGeom prst="rect">
            <a:avLst/>
          </a:prstGeom>
        </p:spPr>
      </p:pic>
      <p:pic>
        <p:nvPicPr>
          <p:cNvPr id="34" name="Picture 33">
            <a:extLst>
              <a:ext uri="{FF2B5EF4-FFF2-40B4-BE49-F238E27FC236}">
                <a16:creationId xmlns:a16="http://schemas.microsoft.com/office/drawing/2014/main" id="{0433DCE2-B67E-4BBB-83B1-26776DC50ACA}"/>
              </a:ext>
            </a:extLst>
          </p:cNvPr>
          <p:cNvPicPr>
            <a:picLocks noChangeAspect="1"/>
          </p:cNvPicPr>
          <p:nvPr/>
        </p:nvPicPr>
        <p:blipFill rotWithShape="1">
          <a:blip r:embed="rId37">
            <a:extLst>
              <a:ext uri="{28A0092B-C50C-407E-A947-70E740481C1C}">
                <a14:useLocalDpi xmlns:a14="http://schemas.microsoft.com/office/drawing/2010/main" val="0"/>
              </a:ext>
            </a:extLst>
          </a:blip>
          <a:srcRect l="19002" t="33785" r="18742" b="33313"/>
          <a:stretch/>
        </p:blipFill>
        <p:spPr>
          <a:xfrm>
            <a:off x="10306596" y="3164526"/>
            <a:ext cx="1760251" cy="581433"/>
          </a:xfrm>
          <a:prstGeom prst="rect">
            <a:avLst/>
          </a:prstGeom>
        </p:spPr>
      </p:pic>
    </p:spTree>
    <p:extLst>
      <p:ext uri="{BB962C8B-B14F-4D97-AF65-F5344CB8AC3E}">
        <p14:creationId xmlns:p14="http://schemas.microsoft.com/office/powerpoint/2010/main" val="2046182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358942" y="529679"/>
            <a:ext cx="493891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mn-cs"/>
              </a:rPr>
              <a:t>Corporate Partners</a:t>
            </a:r>
          </a:p>
        </p:txBody>
      </p:sp>
      <p:graphicFrame>
        <p:nvGraphicFramePr>
          <p:cNvPr id="14" name="Chart 13">
            <a:extLst>
              <a:ext uri="{FF2B5EF4-FFF2-40B4-BE49-F238E27FC236}">
                <a16:creationId xmlns:a16="http://schemas.microsoft.com/office/drawing/2014/main" id="{8DF786F7-4CCA-4E0E-8568-047F6E143C59}"/>
              </a:ext>
            </a:extLst>
          </p:cNvPr>
          <p:cNvGraphicFramePr/>
          <p:nvPr/>
        </p:nvGraphicFramePr>
        <p:xfrm>
          <a:off x="2117985" y="1597588"/>
          <a:ext cx="8463064" cy="45298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ABF2BD65-1CF9-426A-A19F-0A6348E8EB73}"/>
              </a:ext>
            </a:extLst>
          </p:cNvPr>
          <p:cNvGraphicFramePr>
            <a:graphicFrameLocks noGrp="1"/>
          </p:cNvGraphicFramePr>
          <p:nvPr/>
        </p:nvGraphicFramePr>
        <p:xfrm>
          <a:off x="2355741" y="1673876"/>
          <a:ext cx="6971138" cy="43772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8968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35280" y="457200"/>
            <a:ext cx="1152144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bg1"/>
                </a:solidFill>
                <a:latin typeface="Palatino Linotype" panose="02040502050505030304" pitchFamily="18" charset="0"/>
                <a:cs typeface="Calibri" panose="020F0502020204030204" pitchFamily="34" charset="0"/>
              </a:rPr>
              <a:t>Corporate Partner Packages Overview</a:t>
            </a:r>
          </a:p>
        </p:txBody>
      </p:sp>
      <p:graphicFrame>
        <p:nvGraphicFramePr>
          <p:cNvPr id="3" name="Table 2"/>
          <p:cNvGraphicFramePr>
            <a:graphicFrameLocks noGrp="1"/>
          </p:cNvGraphicFramePr>
          <p:nvPr>
            <p:extLst>
              <p:ext uri="{D42A27DB-BD31-4B8C-83A1-F6EECF244321}">
                <p14:modId xmlns:p14="http://schemas.microsoft.com/office/powerpoint/2010/main" val="4244631994"/>
              </p:ext>
            </p:extLst>
          </p:nvPr>
        </p:nvGraphicFramePr>
        <p:xfrm>
          <a:off x="119833" y="1619734"/>
          <a:ext cx="11867576" cy="5093283"/>
        </p:xfrm>
        <a:graphic>
          <a:graphicData uri="http://schemas.openxmlformats.org/drawingml/2006/table">
            <a:tbl>
              <a:tblPr firstRow="1" bandRow="1">
                <a:tableStyleId>{5C22544A-7EE6-4342-B048-85BDC9FD1C3A}</a:tableStyleId>
              </a:tblPr>
              <a:tblGrid>
                <a:gridCol w="3525121">
                  <a:extLst>
                    <a:ext uri="{9D8B030D-6E8A-4147-A177-3AD203B41FA5}">
                      <a16:colId xmlns:a16="http://schemas.microsoft.com/office/drawing/2014/main" val="2752706047"/>
                    </a:ext>
                  </a:extLst>
                </a:gridCol>
                <a:gridCol w="1668491">
                  <a:extLst>
                    <a:ext uri="{9D8B030D-6E8A-4147-A177-3AD203B41FA5}">
                      <a16:colId xmlns:a16="http://schemas.microsoft.com/office/drawing/2014/main" val="2280579142"/>
                    </a:ext>
                  </a:extLst>
                </a:gridCol>
                <a:gridCol w="1668491">
                  <a:extLst>
                    <a:ext uri="{9D8B030D-6E8A-4147-A177-3AD203B41FA5}">
                      <a16:colId xmlns:a16="http://schemas.microsoft.com/office/drawing/2014/main" val="3351874301"/>
                    </a:ext>
                  </a:extLst>
                </a:gridCol>
                <a:gridCol w="1668491">
                  <a:extLst>
                    <a:ext uri="{9D8B030D-6E8A-4147-A177-3AD203B41FA5}">
                      <a16:colId xmlns:a16="http://schemas.microsoft.com/office/drawing/2014/main" val="426422898"/>
                    </a:ext>
                  </a:extLst>
                </a:gridCol>
                <a:gridCol w="1668491">
                  <a:extLst>
                    <a:ext uri="{9D8B030D-6E8A-4147-A177-3AD203B41FA5}">
                      <a16:colId xmlns:a16="http://schemas.microsoft.com/office/drawing/2014/main" val="944431287"/>
                    </a:ext>
                  </a:extLst>
                </a:gridCol>
                <a:gridCol w="1668491">
                  <a:extLst>
                    <a:ext uri="{9D8B030D-6E8A-4147-A177-3AD203B41FA5}">
                      <a16:colId xmlns:a16="http://schemas.microsoft.com/office/drawing/2014/main" val="1034411006"/>
                    </a:ext>
                  </a:extLst>
                </a:gridCol>
              </a:tblGrid>
              <a:tr h="473073">
                <a:tc>
                  <a:txBody>
                    <a:bodyPr/>
                    <a:lstStyle/>
                    <a:p>
                      <a:pPr algn="ct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Benefits</a:t>
                      </a:r>
                    </a:p>
                    <a:p>
                      <a:pPr algn="ctr"/>
                      <a:r>
                        <a:rPr lang="en-US" sz="1400" b="0" dirty="0">
                          <a:solidFill>
                            <a:schemeClr val="tx1"/>
                          </a:solidFill>
                          <a:latin typeface="Tahoma" panose="020B0604030504040204" pitchFamily="34" charset="0"/>
                          <a:ea typeface="Tahoma" panose="020B0604030504040204" pitchFamily="34" charset="0"/>
                          <a:cs typeface="Tahoma" panose="020B0604030504040204" pitchFamily="34" charset="0"/>
                        </a:rPr>
                        <a:t>(partial listing)</a:t>
                      </a:r>
                    </a:p>
                  </a:txBody>
                  <a:tcPr anchor="ctr">
                    <a:noFill/>
                  </a:tcPr>
                </a:tc>
                <a:tc>
                  <a:txBody>
                    <a:bodyPr/>
                    <a:lstStyle/>
                    <a:p>
                      <a:pPr algn="ctr"/>
                      <a:r>
                        <a:rPr lang="en-US" sz="2000" i="0" dirty="0">
                          <a:latin typeface="Tahoma" panose="020B0604030504040204" pitchFamily="34" charset="0"/>
                          <a:ea typeface="Tahoma" panose="020B0604030504040204" pitchFamily="34" charset="0"/>
                          <a:cs typeface="Tahoma" panose="020B0604030504040204" pitchFamily="34" charset="0"/>
                        </a:rPr>
                        <a:t>Purple</a:t>
                      </a:r>
                    </a:p>
                  </a:txBody>
                  <a:tcPr anchor="ctr">
                    <a:solidFill>
                      <a:srgbClr val="7757A1"/>
                    </a:solidFill>
                  </a:tcPr>
                </a:tc>
                <a:tc>
                  <a:txBody>
                    <a:bodyPr/>
                    <a:lstStyle/>
                    <a:p>
                      <a:pPr algn="ctr"/>
                      <a:r>
                        <a:rPr lang="en-US" sz="2000" i="0" dirty="0">
                          <a:latin typeface="Tahoma" panose="020B0604030504040204" pitchFamily="34" charset="0"/>
                          <a:ea typeface="Tahoma" panose="020B0604030504040204" pitchFamily="34" charset="0"/>
                          <a:cs typeface="Tahoma" panose="020B0604030504040204" pitchFamily="34" charset="0"/>
                        </a:rPr>
                        <a:t>Gold</a:t>
                      </a:r>
                    </a:p>
                  </a:txBody>
                  <a:tcPr anchor="ctr">
                    <a:solidFill>
                      <a:srgbClr val="F9EB3B"/>
                    </a:solidFill>
                  </a:tcPr>
                </a:tc>
                <a:tc>
                  <a:txBody>
                    <a:bodyPr/>
                    <a:lstStyle/>
                    <a:p>
                      <a:pPr algn="ctr"/>
                      <a:r>
                        <a:rPr lang="en-US" sz="2000" i="0" dirty="0">
                          <a:latin typeface="Tahoma" panose="020B0604030504040204" pitchFamily="34" charset="0"/>
                          <a:ea typeface="Tahoma" panose="020B0604030504040204" pitchFamily="34" charset="0"/>
                          <a:cs typeface="Tahoma" panose="020B0604030504040204" pitchFamily="34" charset="0"/>
                        </a:rPr>
                        <a:t>Silver</a:t>
                      </a:r>
                    </a:p>
                  </a:txBody>
                  <a:tcPr anchor="ctr">
                    <a:solidFill>
                      <a:srgbClr val="58595B"/>
                    </a:solidFill>
                  </a:tcPr>
                </a:tc>
                <a:tc>
                  <a:txBody>
                    <a:bodyPr/>
                    <a:lstStyle/>
                    <a:p>
                      <a:pPr algn="ctr"/>
                      <a:r>
                        <a:rPr lang="en-US" sz="2000" i="0" dirty="0">
                          <a:latin typeface="Tahoma" panose="020B0604030504040204" pitchFamily="34" charset="0"/>
                          <a:ea typeface="Tahoma" panose="020B0604030504040204" pitchFamily="34" charset="0"/>
                          <a:cs typeface="Tahoma" panose="020B0604030504040204" pitchFamily="34" charset="0"/>
                        </a:rPr>
                        <a:t>Teal</a:t>
                      </a:r>
                    </a:p>
                  </a:txBody>
                  <a:tcPr anchor="ctr">
                    <a:solidFill>
                      <a:srgbClr val="86D5C8"/>
                    </a:solidFill>
                  </a:tcPr>
                </a:tc>
                <a:tc>
                  <a:txBody>
                    <a:bodyPr/>
                    <a:lstStyle/>
                    <a:p>
                      <a:pPr algn="ctr"/>
                      <a:r>
                        <a:rPr lang="en-US" sz="2000" i="0" dirty="0">
                          <a:latin typeface="Tahoma" panose="020B0604030504040204" pitchFamily="34" charset="0"/>
                          <a:ea typeface="Tahoma" panose="020B0604030504040204" pitchFamily="34" charset="0"/>
                          <a:cs typeface="Tahoma" panose="020B0604030504040204" pitchFamily="34" charset="0"/>
                        </a:rPr>
                        <a:t>Red</a:t>
                      </a:r>
                    </a:p>
                  </a:txBody>
                  <a:tcPr anchor="ctr">
                    <a:solidFill>
                      <a:srgbClr val="FB515B"/>
                    </a:solidFill>
                  </a:tcPr>
                </a:tc>
                <a:extLst>
                  <a:ext uri="{0D108BD9-81ED-4DB2-BD59-A6C34878D82A}">
                    <a16:rowId xmlns:a16="http://schemas.microsoft.com/office/drawing/2014/main" val="2570661230"/>
                  </a:ext>
                </a:extLst>
              </a:tr>
              <a:tr h="383715">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Memberships</a:t>
                      </a:r>
                    </a:p>
                  </a:txBody>
                  <a:tcP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115</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40</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20</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10</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5</a:t>
                      </a:r>
                    </a:p>
                  </a:txBody>
                  <a:tcPr anchor="ctr"/>
                </a:tc>
                <a:extLst>
                  <a:ext uri="{0D108BD9-81ED-4DB2-BD59-A6C34878D82A}">
                    <a16:rowId xmlns:a16="http://schemas.microsoft.com/office/drawing/2014/main" val="10001"/>
                  </a:ext>
                </a:extLst>
              </a:tr>
              <a:tr h="383715">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Discount on additional memberships</a:t>
                      </a:r>
                    </a:p>
                  </a:txBody>
                  <a:tcP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50%</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25%</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15%</a:t>
                      </a:r>
                    </a:p>
                  </a:txBody>
                  <a:tcPr anchor="ctr"/>
                </a:tc>
                <a:tc>
                  <a:txBody>
                    <a:bodyPr/>
                    <a:lstStyle/>
                    <a:p>
                      <a:pPr algn="ctr"/>
                      <a:endParaRPr lang="en-US" sz="16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16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523138187"/>
                  </a:ext>
                </a:extLst>
              </a:tr>
              <a:tr h="383715">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Tahoma" panose="020B0604030504040204" pitchFamily="34" charset="0"/>
                          <a:ea typeface="Tahoma" panose="020B0604030504040204" pitchFamily="34" charset="0"/>
                          <a:cs typeface="Tahoma" panose="020B0604030504040204" pitchFamily="34" charset="0"/>
                        </a:rPr>
                        <a:t>Annual Conference registrations</a:t>
                      </a:r>
                    </a:p>
                  </a:txBody>
                  <a:tcP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7</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5</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3</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2</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1</a:t>
                      </a:r>
                    </a:p>
                  </a:txBody>
                  <a:tcPr anchor="ctr"/>
                </a:tc>
                <a:extLst>
                  <a:ext uri="{0D108BD9-81ED-4DB2-BD59-A6C34878D82A}">
                    <a16:rowId xmlns:a16="http://schemas.microsoft.com/office/drawing/2014/main" val="906069103"/>
                  </a:ext>
                </a:extLst>
              </a:tr>
              <a:tr h="599226">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Ability to pre-purchase WOTY tables/seats</a:t>
                      </a:r>
                    </a:p>
                  </a:txBody>
                  <a:tcP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8 tables</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5 tables</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1 table</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1 table</a:t>
                      </a:r>
                    </a:p>
                  </a:txBody>
                  <a:tcPr anchor="ctr"/>
                </a:tc>
                <a:tc>
                  <a:txBody>
                    <a:bodyPr/>
                    <a:lstStyle/>
                    <a:p>
                      <a:pPr algn="ctr"/>
                      <a:endParaRPr lang="en-US" sz="16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2394519837"/>
                  </a:ext>
                </a:extLst>
              </a:tr>
              <a:tr h="59922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Tahoma" panose="020B0604030504040204" pitchFamily="34" charset="0"/>
                          <a:ea typeface="Tahoma" panose="020B0604030504040204" pitchFamily="34" charset="0"/>
                          <a:cs typeface="Tahoma" panose="020B0604030504040204" pitchFamily="34" charset="0"/>
                        </a:rPr>
                        <a:t>Rising Star and Luminary designations</a:t>
                      </a:r>
                    </a:p>
                  </a:txBody>
                  <a:tcP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2</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2</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1</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1</a:t>
                      </a:r>
                    </a:p>
                  </a:txBody>
                  <a:tcPr anchor="ctr"/>
                </a:tc>
                <a:tc>
                  <a:txBody>
                    <a:bodyPr/>
                    <a:lstStyle/>
                    <a:p>
                      <a:pPr algn="ctr"/>
                      <a:endParaRPr lang="en-US" sz="16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3467009078"/>
                  </a:ext>
                </a:extLst>
              </a:tr>
              <a:tr h="59922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Tahoma" panose="020B0604030504040204" pitchFamily="34" charset="0"/>
                          <a:ea typeface="Tahoma" panose="020B0604030504040204" pitchFamily="34" charset="0"/>
                          <a:cs typeface="Tahoma" panose="020B0604030504040204" pitchFamily="34" charset="0"/>
                        </a:rPr>
                        <a:t>ACE Awards submission discount/inclusion</a:t>
                      </a:r>
                    </a:p>
                  </a:txBody>
                  <a:tcPr/>
                </a:tc>
                <a:tc>
                  <a:txBody>
                    <a:bodyPr/>
                    <a:lstStyle/>
                    <a:p>
                      <a:pPr marL="0" indent="0" algn="ctr">
                        <a:buFont typeface="Wingdings" panose="05000000000000000000" pitchFamily="2" charset="2"/>
                        <a:buNone/>
                      </a:pPr>
                      <a:r>
                        <a:rPr lang="en-US" sz="1600" dirty="0">
                          <a:latin typeface="Tahoma" panose="020B0604030504040204" pitchFamily="34" charset="0"/>
                          <a:ea typeface="Tahoma" panose="020B0604030504040204" pitchFamily="34" charset="0"/>
                          <a:cs typeface="Tahoma" panose="020B0604030504040204" pitchFamily="34" charset="0"/>
                        </a:rPr>
                        <a:t>50%</a:t>
                      </a:r>
                    </a:p>
                  </a:txBody>
                  <a:tcPr anchor="ctr"/>
                </a:tc>
                <a:tc>
                  <a:txBody>
                    <a:bodyPr/>
                    <a:lstStyle/>
                    <a:p>
                      <a:pPr marL="0" indent="0" algn="ctr">
                        <a:buFont typeface="Wingdings" panose="05000000000000000000" pitchFamily="2" charset="2"/>
                        <a:buNone/>
                      </a:pPr>
                      <a:r>
                        <a:rPr lang="en-US" sz="1600" dirty="0">
                          <a:latin typeface="Tahoma" panose="020B0604030504040204" pitchFamily="34" charset="0"/>
                          <a:ea typeface="Tahoma" panose="020B0604030504040204" pitchFamily="34" charset="0"/>
                          <a:cs typeface="Tahoma" panose="020B0604030504040204" pitchFamily="34" charset="0"/>
                        </a:rPr>
                        <a:t>50%</a:t>
                      </a:r>
                    </a:p>
                  </a:txBody>
                  <a:tcPr anchor="ctr"/>
                </a:tc>
                <a:tc>
                  <a:txBody>
                    <a:bodyPr/>
                    <a:lstStyle/>
                    <a:p>
                      <a:pPr marL="0" indent="0" algn="ctr">
                        <a:buFont typeface="Wingdings" panose="05000000000000000000" pitchFamily="2" charset="2"/>
                        <a:buNone/>
                      </a:pPr>
                      <a:r>
                        <a:rPr lang="en-US" sz="1600" dirty="0">
                          <a:latin typeface="Tahoma" panose="020B0604030504040204" pitchFamily="34" charset="0"/>
                          <a:ea typeface="Tahoma" panose="020B0604030504040204" pitchFamily="34" charset="0"/>
                          <a:cs typeface="Tahoma" panose="020B0604030504040204" pitchFamily="34" charset="0"/>
                        </a:rPr>
                        <a:t>50%</a:t>
                      </a:r>
                    </a:p>
                  </a:txBody>
                  <a:tcPr anchor="ctr"/>
                </a:tc>
                <a:tc>
                  <a:txBody>
                    <a:bodyPr/>
                    <a:lstStyle/>
                    <a:p>
                      <a:pPr marL="0" indent="0" algn="ctr">
                        <a:buFont typeface="Wingdings" panose="05000000000000000000" pitchFamily="2" charset="2"/>
                        <a:buNone/>
                      </a:pPr>
                      <a:r>
                        <a:rPr lang="en-US" sz="1600" dirty="0">
                          <a:latin typeface="Tahoma" panose="020B0604030504040204" pitchFamily="34" charset="0"/>
                          <a:ea typeface="Tahoma" panose="020B0604030504040204" pitchFamily="34" charset="0"/>
                          <a:cs typeface="Tahoma" panose="020B0604030504040204" pitchFamily="34" charset="0"/>
                        </a:rPr>
                        <a:t>100%</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100%</a:t>
                      </a:r>
                    </a:p>
                  </a:txBody>
                  <a:tcPr anchor="ctr"/>
                </a:tc>
                <a:extLst>
                  <a:ext uri="{0D108BD9-81ED-4DB2-BD59-A6C34878D82A}">
                    <a16:rowId xmlns:a16="http://schemas.microsoft.com/office/drawing/2014/main" val="3031280987"/>
                  </a:ext>
                </a:extLst>
              </a:tr>
              <a:tr h="383715">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Tahoma" panose="020B0604030504040204" pitchFamily="34" charset="0"/>
                          <a:ea typeface="Tahoma" panose="020B0604030504040204" pitchFamily="34" charset="0"/>
                          <a:cs typeface="Tahoma" panose="020B0604030504040204" pitchFamily="34" charset="0"/>
                        </a:rPr>
                        <a:t>Career Conversations passes </a:t>
                      </a:r>
                      <a:r>
                        <a:rPr lang="en-US" sz="900" dirty="0">
                          <a:latin typeface="Tahoma" panose="020B0604030504040204" pitchFamily="34" charset="0"/>
                          <a:ea typeface="Tahoma" panose="020B0604030504040204" pitchFamily="34" charset="0"/>
                          <a:cs typeface="Tahoma" panose="020B0604030504040204" pitchFamily="34" charset="0"/>
                        </a:rPr>
                        <a:t>(per webinar)</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50</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30</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15</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5</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1</a:t>
                      </a:r>
                    </a:p>
                  </a:txBody>
                  <a:tcPr anchor="ctr"/>
                </a:tc>
                <a:extLst>
                  <a:ext uri="{0D108BD9-81ED-4DB2-BD59-A6C34878D82A}">
                    <a16:rowId xmlns:a16="http://schemas.microsoft.com/office/drawing/2014/main" val="10007"/>
                  </a:ext>
                </a:extLst>
              </a:tr>
              <a:tr h="383715">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Tahoma" panose="020B0604030504040204" pitchFamily="34" charset="0"/>
                          <a:ea typeface="Tahoma" panose="020B0604030504040204" pitchFamily="34" charset="0"/>
                          <a:cs typeface="Tahoma" panose="020B0604030504040204" pitchFamily="34" charset="0"/>
                        </a:rPr>
                        <a:t>3BC event</a:t>
                      </a:r>
                      <a:r>
                        <a:rPr lang="en-US" sz="1600" baseline="0" dirty="0">
                          <a:latin typeface="Tahoma" panose="020B0604030504040204" pitchFamily="34" charset="0"/>
                          <a:ea typeface="Tahoma" panose="020B0604030504040204" pitchFamily="34" charset="0"/>
                          <a:cs typeface="Tahoma" panose="020B0604030504040204" pitchFamily="34" charset="0"/>
                        </a:rPr>
                        <a:t> invitations</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4</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2</a:t>
                      </a:r>
                    </a:p>
                  </a:txBody>
                  <a:tcPr anchor="ct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1</a:t>
                      </a:r>
                    </a:p>
                  </a:txBody>
                  <a:tcPr anchor="ctr"/>
                </a:tc>
                <a:tc>
                  <a:txBody>
                    <a:bodyPr/>
                    <a:lstStyle/>
                    <a:p>
                      <a:pPr algn="ctr"/>
                      <a:endParaRPr lang="en-US" sz="16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US" sz="16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3479036611"/>
                  </a:ext>
                </a:extLst>
              </a:tr>
              <a:tr h="383715">
                <a:tc>
                  <a:txBody>
                    <a:bodyPr/>
                    <a:lstStyle/>
                    <a:p>
                      <a:r>
                        <a:rPr lang="en-US" sz="1600" dirty="0">
                          <a:latin typeface="Tahoma" panose="020B0604030504040204" pitchFamily="34" charset="0"/>
                          <a:ea typeface="Tahoma" panose="020B0604030504040204" pitchFamily="34" charset="0"/>
                          <a:cs typeface="Tahoma" panose="020B0604030504040204" pitchFamily="34" charset="0"/>
                        </a:rPr>
                        <a:t>Ambassador Programs</a:t>
                      </a:r>
                    </a:p>
                  </a:txBody>
                  <a:tcPr>
                    <a:lnB w="12700" cap="flat" cmpd="sng" algn="ctr">
                      <a:solidFill>
                        <a:schemeClr val="tx1"/>
                      </a:solidFill>
                      <a:prstDash val="solid"/>
                      <a:round/>
                      <a:headEnd type="none" w="med" len="med"/>
                      <a:tailEnd type="none" w="med" len="med"/>
                    </a:lnB>
                  </a:tcP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3</a:t>
                      </a:r>
                    </a:p>
                  </a:txBody>
                  <a:tcPr anchor="ctr">
                    <a:lnB w="12700" cap="flat" cmpd="sng" algn="ctr">
                      <a:solidFill>
                        <a:schemeClr val="tx1"/>
                      </a:solidFill>
                      <a:prstDash val="solid"/>
                      <a:round/>
                      <a:headEnd type="none" w="med" len="med"/>
                      <a:tailEnd type="none" w="med" len="med"/>
                    </a:lnB>
                  </a:tcPr>
                </a:tc>
                <a:tc>
                  <a:txBody>
                    <a:bodyPr/>
                    <a:lstStyle/>
                    <a:p>
                      <a:pPr marL="0" indent="0" algn="ctr">
                        <a:buFont typeface="Wingdings" panose="05000000000000000000" pitchFamily="2" charset="2"/>
                        <a:buNone/>
                      </a:pPr>
                      <a:r>
                        <a:rPr lang="en-US" sz="1600" dirty="0">
                          <a:latin typeface="Tahoma" panose="020B0604030504040204" pitchFamily="34" charset="0"/>
                          <a:ea typeface="Tahoma" panose="020B0604030504040204" pitchFamily="34" charset="0"/>
                          <a:cs typeface="Tahoma" panose="020B0604030504040204" pitchFamily="34" charset="0"/>
                        </a:rPr>
                        <a:t>2 </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1</a:t>
                      </a:r>
                    </a:p>
                  </a:txBody>
                  <a:tcPr anchor="ctr">
                    <a:lnB w="12700" cap="flat" cmpd="sng" algn="ctr">
                      <a:solidFill>
                        <a:schemeClr val="tx1"/>
                      </a:solidFill>
                      <a:prstDash val="solid"/>
                      <a:round/>
                      <a:headEnd type="none" w="med" len="med"/>
                      <a:tailEnd type="none" w="med" len="med"/>
                    </a:lnB>
                  </a:tcPr>
                </a:tc>
                <a:tc>
                  <a:txBody>
                    <a:bodyPr/>
                    <a:lstStyle/>
                    <a:p>
                      <a:pPr algn="ctr"/>
                      <a:endParaRPr lang="en-US" sz="1600" dirty="0">
                        <a:latin typeface="Tahoma" panose="020B0604030504040204" pitchFamily="34" charset="0"/>
                        <a:ea typeface="Tahoma" panose="020B0604030504040204" pitchFamily="34" charset="0"/>
                        <a:cs typeface="Tahoma" panose="020B060403050404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endParaRPr lang="en-US" sz="1600" dirty="0">
                        <a:latin typeface="Tahoma" panose="020B0604030504040204" pitchFamily="34" charset="0"/>
                        <a:ea typeface="Tahoma" panose="020B0604030504040204" pitchFamily="34" charset="0"/>
                        <a:cs typeface="Tahoma" panose="020B060403050404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4902696"/>
                  </a:ext>
                </a:extLst>
              </a:tr>
              <a:tr h="383715">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Investment</a:t>
                      </a:r>
                    </a:p>
                  </a:txBody>
                  <a:tcPr>
                    <a:lnT w="12700" cap="flat" cmpd="sng" algn="ctr">
                      <a:solidFill>
                        <a:schemeClr val="tx1"/>
                      </a:solidFill>
                      <a:prstDash val="solid"/>
                      <a:round/>
                      <a:headEnd type="none" w="med" len="med"/>
                      <a:tailEnd type="none" w="med" len="med"/>
                    </a:lnT>
                  </a:tcPr>
                </a:tc>
                <a:tc>
                  <a:txBody>
                    <a:bodyPr/>
                    <a:lstStyle/>
                    <a:p>
                      <a:pPr algn="ctr"/>
                      <a:r>
                        <a:rPr lang="en-US" sz="1600" b="0" dirty="0">
                          <a:latin typeface="Tahoma" panose="020B0604030504040204" pitchFamily="34" charset="0"/>
                          <a:ea typeface="Tahoma" panose="020B0604030504040204" pitchFamily="34" charset="0"/>
                          <a:cs typeface="Tahoma" panose="020B0604030504040204" pitchFamily="34" charset="0"/>
                        </a:rPr>
                        <a:t>$50,000</a:t>
                      </a:r>
                    </a:p>
                  </a:txBody>
                  <a:tcPr anchor="ctr">
                    <a:lnT w="12700" cap="flat" cmpd="sng" algn="ctr">
                      <a:solidFill>
                        <a:schemeClr val="tx1"/>
                      </a:solidFill>
                      <a:prstDash val="solid"/>
                      <a:round/>
                      <a:headEnd type="none" w="med" len="med"/>
                      <a:tailEnd type="none" w="med" len="med"/>
                    </a:lnT>
                  </a:tcPr>
                </a:tc>
                <a:tc>
                  <a:txBody>
                    <a:bodyPr/>
                    <a:lstStyle/>
                    <a:p>
                      <a:pPr algn="ctr"/>
                      <a:r>
                        <a:rPr lang="en-US" sz="1600" b="0" dirty="0">
                          <a:latin typeface="Tahoma" panose="020B0604030504040204" pitchFamily="34" charset="0"/>
                          <a:ea typeface="Tahoma" panose="020B0604030504040204" pitchFamily="34" charset="0"/>
                          <a:cs typeface="Tahoma" panose="020B0604030504040204" pitchFamily="34" charset="0"/>
                        </a:rPr>
                        <a:t>$25,000</a:t>
                      </a:r>
                    </a:p>
                  </a:txBody>
                  <a:tcPr anchor="ctr">
                    <a:lnT w="12700" cap="flat" cmpd="sng" algn="ctr">
                      <a:solidFill>
                        <a:schemeClr val="tx1"/>
                      </a:solidFill>
                      <a:prstDash val="solid"/>
                      <a:round/>
                      <a:headEnd type="none" w="med" len="med"/>
                      <a:tailEnd type="none" w="med" len="med"/>
                    </a:lnT>
                  </a:tcPr>
                </a:tc>
                <a:tc>
                  <a:txBody>
                    <a:bodyPr/>
                    <a:lstStyle/>
                    <a:p>
                      <a:pPr algn="ctr"/>
                      <a:r>
                        <a:rPr lang="en-US" sz="1600" b="0" dirty="0">
                          <a:latin typeface="Tahoma" panose="020B0604030504040204" pitchFamily="34" charset="0"/>
                          <a:ea typeface="Tahoma" panose="020B0604030504040204" pitchFamily="34" charset="0"/>
                          <a:cs typeface="Tahoma" panose="020B0604030504040204" pitchFamily="34" charset="0"/>
                        </a:rPr>
                        <a:t>$15,000</a:t>
                      </a:r>
                    </a:p>
                  </a:txBody>
                  <a:tcPr anchor="ctr">
                    <a:lnT w="12700" cap="flat" cmpd="sng" algn="ctr">
                      <a:solidFill>
                        <a:schemeClr val="tx1"/>
                      </a:solidFill>
                      <a:prstDash val="solid"/>
                      <a:round/>
                      <a:headEnd type="none" w="med" len="med"/>
                      <a:tailEnd type="none" w="med" len="med"/>
                    </a:lnT>
                  </a:tcPr>
                </a:tc>
                <a:tc>
                  <a:txBody>
                    <a:bodyPr/>
                    <a:lstStyle/>
                    <a:p>
                      <a:pPr algn="ctr"/>
                      <a:r>
                        <a:rPr lang="en-US" sz="1600" b="0" dirty="0">
                          <a:latin typeface="Tahoma" panose="020B0604030504040204" pitchFamily="34" charset="0"/>
                          <a:ea typeface="Tahoma" panose="020B0604030504040204" pitchFamily="34" charset="0"/>
                          <a:cs typeface="Tahoma" panose="020B0604030504040204" pitchFamily="34" charset="0"/>
                        </a:rPr>
                        <a:t>$7,500</a:t>
                      </a:r>
                    </a:p>
                  </a:txBody>
                  <a:tcPr anchor="ctr">
                    <a:lnT w="12700" cap="flat" cmpd="sng" algn="ctr">
                      <a:solidFill>
                        <a:schemeClr val="tx1"/>
                      </a:solidFill>
                      <a:prstDash val="solid"/>
                      <a:round/>
                      <a:headEnd type="none" w="med" len="med"/>
                      <a:tailEnd type="none" w="med" len="med"/>
                    </a:lnT>
                  </a:tcPr>
                </a:tc>
                <a:tc>
                  <a:txBody>
                    <a:bodyPr/>
                    <a:lstStyle/>
                    <a:p>
                      <a:pPr algn="ctr"/>
                      <a:r>
                        <a:rPr lang="en-US" sz="1600" b="0" dirty="0">
                          <a:latin typeface="Tahoma" panose="020B0604030504040204" pitchFamily="34" charset="0"/>
                          <a:ea typeface="Tahoma" panose="020B0604030504040204" pitchFamily="34" charset="0"/>
                          <a:cs typeface="Tahoma" panose="020B0604030504040204" pitchFamily="34" charset="0"/>
                        </a:rPr>
                        <a:t>$3,500</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84745195"/>
                  </a:ext>
                </a:extLst>
              </a:tr>
            </a:tbl>
          </a:graphicData>
        </a:graphic>
      </p:graphicFrame>
      <p:sp>
        <p:nvSpPr>
          <p:cNvPr id="2" name="TextBox 1">
            <a:extLst>
              <a:ext uri="{FF2B5EF4-FFF2-40B4-BE49-F238E27FC236}">
                <a16:creationId xmlns:a16="http://schemas.microsoft.com/office/drawing/2014/main" id="{A0505377-90B7-4F8D-97AB-C257388CE214}"/>
              </a:ext>
            </a:extLst>
          </p:cNvPr>
          <p:cNvSpPr txBox="1"/>
          <p:nvPr/>
        </p:nvSpPr>
        <p:spPr>
          <a:xfrm>
            <a:off x="10033234" y="526171"/>
            <a:ext cx="2058099" cy="646331"/>
          </a:xfrm>
          <a:prstGeom prst="rect">
            <a:avLst/>
          </a:prstGeom>
          <a:solidFill>
            <a:srgbClr val="F9EB3B"/>
          </a:solidFill>
        </p:spPr>
        <p:txBody>
          <a:bodyPr wrap="square" rtlCol="0">
            <a:spAutoFit/>
          </a:bodyPr>
          <a:lstStyle/>
          <a:p>
            <a:pPr algn="ctr"/>
            <a:r>
              <a:rPr lang="en-US" dirty="0"/>
              <a:t>Pricing and benefits will change in 2022</a:t>
            </a:r>
          </a:p>
        </p:txBody>
      </p:sp>
    </p:spTree>
    <p:extLst>
      <p:ext uri="{BB962C8B-B14F-4D97-AF65-F5344CB8AC3E}">
        <p14:creationId xmlns:p14="http://schemas.microsoft.com/office/powerpoint/2010/main" val="2230553840"/>
      </p:ext>
    </p:extLst>
  </p:cSld>
  <p:clrMapOvr>
    <a:masterClrMapping/>
  </p:clrMapOvr>
</p:sld>
</file>

<file path=ppt/theme/theme1.xml><?xml version="1.0" encoding="utf-8"?>
<a:theme xmlns:a="http://schemas.openxmlformats.org/drawingml/2006/main" name="Office Theme">
  <a:themeElements>
    <a:clrScheme name="HBA branded colors">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BA 2018">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Custom 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BA 2018" id="{06416179-DFF1-4295-9D13-8AE1B845C450}" vid="{C3956E8A-00CE-45CA-B627-03903E81528A}"/>
    </a:ext>
  </a:extLst>
</a:theme>
</file>

<file path=ppt/theme/theme3.xml><?xml version="1.0" encoding="utf-8"?>
<a:theme xmlns:a="http://schemas.openxmlformats.org/drawingml/2006/main" name="1_Office Theme">
  <a:themeElements>
    <a:clrScheme name="HBA branded colors">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25056</TotalTime>
  <Words>12484</Words>
  <Application>Microsoft Office PowerPoint</Application>
  <PresentationFormat>Widescreen</PresentationFormat>
  <Paragraphs>1536</Paragraphs>
  <Slides>62</Slides>
  <Notes>50</Notes>
  <HiddenSlides>2</HiddenSlides>
  <MMClips>12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62</vt:i4>
      </vt:variant>
    </vt:vector>
  </HeadingPairs>
  <TitlesOfParts>
    <vt:vector size="77" baseType="lpstr">
      <vt:lpstr>Arial</vt:lpstr>
      <vt:lpstr>Calibri</vt:lpstr>
      <vt:lpstr>Calibri Light</vt:lpstr>
      <vt:lpstr>Courier New</vt:lpstr>
      <vt:lpstr>DIN Next LT Pro</vt:lpstr>
      <vt:lpstr>Montserrat</vt:lpstr>
      <vt:lpstr>Palatino Linotype</vt:lpstr>
      <vt:lpstr>Rokkitt</vt:lpstr>
      <vt:lpstr>Symbol</vt:lpstr>
      <vt:lpstr>Tahoma</vt:lpstr>
      <vt:lpstr>Tisa Pro</vt:lpstr>
      <vt:lpstr>Wingdings</vt:lpstr>
      <vt:lpstr>Office Theme</vt:lpstr>
      <vt:lpstr>HBA 2018</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HBA Global, Region and Chapter illustration</vt:lpstr>
      <vt:lpstr>PowerPoint Presentation</vt:lpstr>
      <vt:lpstr>HBA Global</vt:lpstr>
      <vt:lpstr>Global functions</vt:lpstr>
      <vt:lpstr>PowerPoint Presentation</vt:lpstr>
      <vt:lpstr>PowerPoint Presentation</vt:lpstr>
      <vt:lpstr>PowerPoint Presentation</vt:lpstr>
      <vt:lpstr>Corporate Relations department</vt:lpstr>
      <vt:lpstr>CR focus areas</vt:lpstr>
      <vt:lpstr>PowerPoint Presentation</vt:lpstr>
      <vt:lpstr>CR focus areas</vt:lpstr>
      <vt:lpstr>Department leaders vs committees</vt:lpstr>
      <vt:lpstr>Chapter/local role in corporate relations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Corporate Relations department</vt:lpstr>
      <vt:lpstr>How does all this happen?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President Corporate Relations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 George</dc:creator>
  <cp:lastModifiedBy>Lauren Peck</cp:lastModifiedBy>
  <cp:revision>427</cp:revision>
  <dcterms:created xsi:type="dcterms:W3CDTF">2017-09-26T12:42:23Z</dcterms:created>
  <dcterms:modified xsi:type="dcterms:W3CDTF">2021-10-11T13:39:36Z</dcterms:modified>
</cp:coreProperties>
</file>